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2" autoAdjust="0"/>
    <p:restoredTop sz="94660"/>
  </p:normalViewPr>
  <p:slideViewPr>
    <p:cSldViewPr showGuides="1">
      <p:cViewPr>
        <p:scale>
          <a:sx n="66" d="100"/>
          <a:sy n="66" d="100"/>
        </p:scale>
        <p:origin x="-3330" y="-124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2CBF6-E5E9-46E2-9BE5-A97763DB65B3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7FE58-7B22-4243-9C4A-9269E1092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7FE58-7B22-4243-9C4A-9269E109249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9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2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A74C594-5DCD-46D4-BB77-3FF691E75057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C108204-8096-4844-B671-F5776D9BC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A74C594-5DCD-46D4-BB77-3FF691E75057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C108204-8096-4844-B671-F5776D9BC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0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72A3E829-3990-4354-ADCA-F3A744E9BF8C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DEE20ADA-6E06-40C0-BACF-71C63C4358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9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A74C594-5DCD-46D4-BB77-3FF691E75057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C108204-8096-4844-B671-F5776D9BC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A74C594-5DCD-46D4-BB77-3FF691E75057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C108204-8096-4844-B671-F5776D9BC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1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A74C594-5DCD-46D4-BB77-3FF691E75057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C108204-8096-4844-B671-F5776D9BC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A74C594-5DCD-46D4-BB77-3FF691E75057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C108204-8096-4844-B671-F5776D9BC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7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A74C594-5DCD-46D4-BB77-3FF691E75057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C108204-8096-4844-B671-F5776D9BC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A74C594-5DCD-46D4-BB77-3FF691E75057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C108204-8096-4844-B671-F5776D9BC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3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A74C594-5DCD-46D4-BB77-3FF691E75057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C108204-8096-4844-B671-F5776D9BC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47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A74C594-5DCD-46D4-BB77-3FF691E75057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C108204-8096-4844-B671-F5776D9BC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x201i\Desktop\bg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8630"/>
            <a:ext cx="9143999" cy="57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prism isContent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x201i\Desktop\1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93404"/>
            <a:ext cx="1728192" cy="166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460434" y="1993405"/>
            <a:ext cx="672075" cy="1664186"/>
          </a:xfrm>
          <a:prstGeom prst="rect">
            <a:avLst/>
          </a:prstGeom>
          <a:solidFill>
            <a:srgbClr val="E80113"/>
          </a:solidFill>
          <a:ln>
            <a:solidFill>
              <a:srgbClr val="E801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copy.wav">
            <a:hlinkClick r:id="" action="ppaction://media"/>
          </p:cNvPr>
          <p:cNvPicPr>
            <a:picLocks noRot="1" noChangeAspect="1"/>
          </p:cNvPicPr>
          <p:nvPr>
            <a:wavAudioFile r:embed="rId1" name="copy.wav"/>
          </p:nvPr>
        </p:nvPicPr>
        <p:blipFill>
          <a:blip r:embed="rId4" cstate="print"/>
          <a:stretch>
            <a:fillRect/>
          </a:stretch>
        </p:blipFill>
        <p:spPr>
          <a:xfrm>
            <a:off x="9180512" y="2603500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44416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7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4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x201i\Desktop\心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215" y="801304"/>
            <a:ext cx="2580929" cy="256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47348" y="3877806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情人</a:t>
            </a:r>
            <a:r>
              <a:rPr lang="zh-CN" altLang="en-US" sz="4000" b="1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劫？情人节！</a:t>
            </a:r>
            <a:endParaRPr lang="zh-CN" altLang="en-US" sz="4000" b="1" dirty="0">
              <a:solidFill>
                <a:srgbClr val="EC1A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8386" y="350557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ndalus" pitchFamily="18" charset="-78"/>
                <a:cs typeface="Andalus" pitchFamily="18" charset="-78"/>
              </a:rPr>
              <a:t>Happy Valentine's Day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5837" y="451368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——12.02.14</a:t>
            </a:r>
            <a:r>
              <a:rPr lang="zh-CN" altLang="en-US" b="1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相约与你</a:t>
            </a:r>
            <a:r>
              <a:rPr lang="en-US" altLang="zh-CN" b="1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b="1" dirty="0">
              <a:solidFill>
                <a:srgbClr val="EC1A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>
        <p14:prism isContent="1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22820"/>
            <a:ext cx="2915816" cy="5762108"/>
          </a:xfrm>
          <a:prstGeom prst="rect">
            <a:avLst/>
          </a:prstGeom>
          <a:solidFill>
            <a:srgbClr val="EC1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236296" y="481236"/>
            <a:ext cx="12105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白天</a:t>
            </a:r>
            <a:endParaRPr lang="en-US" altLang="zh-CN" sz="4000" b="1" dirty="0" smtClean="0">
              <a:solidFill>
                <a:srgbClr val="EC1A6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16:00</a:t>
            </a:r>
          </a:p>
          <a:p>
            <a:pPr algn="r"/>
            <a:r>
              <a:rPr lang="zh-CN" altLang="en-US" dirty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街口</a:t>
            </a:r>
          </a:p>
        </p:txBody>
      </p:sp>
      <p:pic>
        <p:nvPicPr>
          <p:cNvPr id="16" name="Picture 2" descr="C:\Users\x201i\Desktop\未标题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2"/>
          <a:stretch/>
        </p:blipFill>
        <p:spPr bwMode="auto">
          <a:xfrm>
            <a:off x="2786415" y="1201316"/>
            <a:ext cx="1641569" cy="45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x201i\Desktop\未标题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46745"/>
            <a:ext cx="18415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5652120" y="2233235"/>
            <a:ext cx="2794764" cy="1200329"/>
          </a:xfrm>
          <a:prstGeom prst="rect">
            <a:avLst/>
          </a:prstGeom>
          <a:solidFill>
            <a:srgbClr val="EC1A61">
              <a:alpha val="9000"/>
            </a:srgbClr>
          </a:solidFill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rgbClr val="EC1A61"/>
                </a:solidFill>
              </a:rPr>
              <a:t>青年男女手捧玫瑰</a:t>
            </a:r>
          </a:p>
          <a:p>
            <a:pPr algn="r"/>
            <a:r>
              <a:rPr lang="zh-CN" altLang="en-US" dirty="0">
                <a:solidFill>
                  <a:srgbClr val="EC1A61"/>
                </a:solidFill>
              </a:rPr>
              <a:t>女友幽怨的目光追随而去</a:t>
            </a:r>
          </a:p>
          <a:p>
            <a:pPr algn="r"/>
            <a:r>
              <a:rPr lang="zh-CN" altLang="en-US" dirty="0">
                <a:solidFill>
                  <a:srgbClr val="EC1A61"/>
                </a:solidFill>
              </a:rPr>
              <a:t>贴上情人节的标签</a:t>
            </a:r>
          </a:p>
          <a:p>
            <a:pPr algn="r"/>
            <a:r>
              <a:rPr lang="zh-CN" altLang="en-US" dirty="0">
                <a:solidFill>
                  <a:srgbClr val="EC1A61"/>
                </a:solidFill>
              </a:rPr>
              <a:t>没有蓝色 只有妖</a:t>
            </a:r>
            <a:r>
              <a:rPr lang="zh-CN" altLang="en-US" dirty="0" smtClean="0">
                <a:solidFill>
                  <a:srgbClr val="EC1A61"/>
                </a:solidFill>
              </a:rPr>
              <a:t>姬</a:t>
            </a:r>
            <a:endParaRPr lang="zh-CN" altLang="en-US" dirty="0">
              <a:solidFill>
                <a:srgbClr val="EC1A61"/>
              </a:solidFill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6264696" y="4081636"/>
            <a:ext cx="2123728" cy="790347"/>
          </a:xfrm>
          <a:prstGeom prst="wedgeRoundRectCallout">
            <a:avLst>
              <a:gd name="adj1" fmla="val 36841"/>
              <a:gd name="adj2" fmla="val 85640"/>
              <a:gd name="adj3" fmla="val 16667"/>
            </a:avLst>
          </a:prstGeom>
          <a:solidFill>
            <a:srgbClr val="EC1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64696" y="4151903"/>
            <a:ext cx="2123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情人节里的情人劫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要幸福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3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14:prism isContent="1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89 -0.00062 L -2.5E-6 4.32099E-6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5" grpId="1"/>
      <p:bldP spid="18" grpId="1" animBg="1"/>
      <p:bldP spid="20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201i\Desktop\Templates food menu (1)副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665" y="-23614"/>
            <a:ext cx="5027335" cy="573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4" y="769268"/>
            <a:ext cx="1210588" cy="1261884"/>
          </a:xfrm>
          <a:prstGeom prst="rect">
            <a:avLst/>
          </a:prstGeom>
          <a:solidFill>
            <a:srgbClr val="EC1A61">
              <a:alpha val="10000"/>
            </a:srgbClr>
          </a:solidFill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dirty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18:00</a:t>
            </a:r>
          </a:p>
          <a:p>
            <a:pPr algn="ctr"/>
            <a:r>
              <a:rPr lang="zh-CN" altLang="en-US" sz="4000" b="1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傍晚</a:t>
            </a:r>
            <a:endParaRPr lang="en-US" altLang="zh-CN" sz="4000" b="1" dirty="0" smtClean="0">
              <a:solidFill>
                <a:srgbClr val="EC1A6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/>
            <a:r>
              <a:rPr lang="zh-CN" altLang="en-US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餐厅</a:t>
            </a:r>
            <a:endParaRPr lang="en-US" altLang="zh-CN" sz="4000" b="1" dirty="0">
              <a:solidFill>
                <a:srgbClr val="EC1A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2233235"/>
            <a:ext cx="27947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EC1A61"/>
                </a:solidFill>
              </a:rPr>
              <a:t>同样的饭菜</a:t>
            </a:r>
          </a:p>
          <a:p>
            <a:pPr algn="ctr"/>
            <a:r>
              <a:rPr lang="zh-CN" altLang="en-US" dirty="0">
                <a:solidFill>
                  <a:srgbClr val="EC1A61"/>
                </a:solidFill>
              </a:rPr>
              <a:t>同样的饮料</a:t>
            </a:r>
          </a:p>
          <a:p>
            <a:pPr algn="ctr"/>
            <a:r>
              <a:rPr lang="zh-CN" altLang="en-US" dirty="0">
                <a:solidFill>
                  <a:srgbClr val="EC1A61"/>
                </a:solidFill>
              </a:rPr>
              <a:t>服务生递上账单</a:t>
            </a:r>
          </a:p>
          <a:p>
            <a:pPr algn="ctr"/>
            <a:r>
              <a:rPr lang="zh-CN" altLang="en-US" dirty="0">
                <a:solidFill>
                  <a:srgbClr val="EC1A61"/>
                </a:solidFill>
              </a:rPr>
              <a:t>迎着女友尴尬的目光问</a:t>
            </a:r>
          </a:p>
          <a:p>
            <a:pPr algn="ctr"/>
            <a:r>
              <a:rPr lang="zh-CN" altLang="en-US" dirty="0">
                <a:solidFill>
                  <a:srgbClr val="EC1A61"/>
                </a:solidFill>
              </a:rPr>
              <a:t>算错钱了吧？</a:t>
            </a:r>
          </a:p>
          <a:p>
            <a:pPr algn="ctr"/>
            <a:r>
              <a:rPr lang="zh-CN" altLang="en-US" dirty="0">
                <a:solidFill>
                  <a:srgbClr val="EC1A61"/>
                </a:solidFill>
              </a:rPr>
              <a:t>答：情人节！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52128" y="4371409"/>
            <a:ext cx="2123728" cy="790347"/>
            <a:chOff x="1152128" y="4371409"/>
            <a:chExt cx="2123728" cy="790347"/>
          </a:xfrm>
        </p:grpSpPr>
        <p:sp>
          <p:nvSpPr>
            <p:cNvPr id="7" name="圆角矩形标注 6"/>
            <p:cNvSpPr/>
            <p:nvPr/>
          </p:nvSpPr>
          <p:spPr>
            <a:xfrm>
              <a:off x="1152128" y="4371409"/>
              <a:ext cx="2123728" cy="790347"/>
            </a:xfrm>
            <a:prstGeom prst="wedgeRoundRectCallout">
              <a:avLst>
                <a:gd name="adj1" fmla="val -18846"/>
                <a:gd name="adj2" fmla="val -70163"/>
                <a:gd name="adj3" fmla="val 16667"/>
              </a:avLst>
            </a:prstGeom>
            <a:solidFill>
              <a:srgbClr val="EC1A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52128" y="4441676"/>
              <a:ext cx="21237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情人节里的情人劫</a:t>
              </a: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2012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要幸福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70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14:prism isContent="1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32 0.00056 L 3.33333E-6 -3.96446E-6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6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平行四边形 4099"/>
          <p:cNvSpPr/>
          <p:nvPr/>
        </p:nvSpPr>
        <p:spPr>
          <a:xfrm>
            <a:off x="2195736" y="-22820"/>
            <a:ext cx="4752528" cy="5760640"/>
          </a:xfrm>
          <a:prstGeom prst="parallelogram">
            <a:avLst>
              <a:gd name="adj" fmla="val 31929"/>
            </a:avLst>
          </a:prstGeom>
          <a:solidFill>
            <a:srgbClr val="EC1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 flipH="1">
            <a:off x="3543856" y="2273300"/>
            <a:ext cx="1748224" cy="3464520"/>
          </a:xfrm>
          <a:custGeom>
            <a:avLst/>
            <a:gdLst>
              <a:gd name="T0" fmla="*/ 159 w 218"/>
              <a:gd name="T1" fmla="*/ 104 h 422"/>
              <a:gd name="T2" fmla="*/ 108 w 218"/>
              <a:gd name="T3" fmla="*/ 52 h 422"/>
              <a:gd name="T4" fmla="*/ 159 w 218"/>
              <a:gd name="T5" fmla="*/ 0 h 422"/>
              <a:gd name="T6" fmla="*/ 209 w 218"/>
              <a:gd name="T7" fmla="*/ 52 h 422"/>
              <a:gd name="T8" fmla="*/ 159 w 218"/>
              <a:gd name="T9" fmla="*/ 104 h 422"/>
              <a:gd name="T10" fmla="*/ 218 w 218"/>
              <a:gd name="T11" fmla="*/ 128 h 422"/>
              <a:gd name="T12" fmla="*/ 218 w 218"/>
              <a:gd name="T13" fmla="*/ 191 h 422"/>
              <a:gd name="T14" fmla="*/ 199 w 218"/>
              <a:gd name="T15" fmla="*/ 211 h 422"/>
              <a:gd name="T16" fmla="*/ 53 w 218"/>
              <a:gd name="T17" fmla="*/ 211 h 422"/>
              <a:gd name="T18" fmla="*/ 53 w 218"/>
              <a:gd name="T19" fmla="*/ 108 h 422"/>
              <a:gd name="T20" fmla="*/ 199 w 218"/>
              <a:gd name="T21" fmla="*/ 108 h 422"/>
              <a:gd name="T22" fmla="*/ 218 w 218"/>
              <a:gd name="T23" fmla="*/ 128 h 422"/>
              <a:gd name="T24" fmla="*/ 112 w 218"/>
              <a:gd name="T25" fmla="*/ 80 h 422"/>
              <a:gd name="T26" fmla="*/ 78 w 218"/>
              <a:gd name="T27" fmla="*/ 105 h 422"/>
              <a:gd name="T28" fmla="*/ 42 w 218"/>
              <a:gd name="T29" fmla="*/ 68 h 422"/>
              <a:gd name="T30" fmla="*/ 78 w 218"/>
              <a:gd name="T31" fmla="*/ 32 h 422"/>
              <a:gd name="T32" fmla="*/ 105 w 218"/>
              <a:gd name="T33" fmla="*/ 45 h 422"/>
              <a:gd name="T34" fmla="*/ 104 w 218"/>
              <a:gd name="T35" fmla="*/ 52 h 422"/>
              <a:gd name="T36" fmla="*/ 112 w 218"/>
              <a:gd name="T37" fmla="*/ 80 h 422"/>
              <a:gd name="T38" fmla="*/ 49 w 218"/>
              <a:gd name="T39" fmla="*/ 125 h 422"/>
              <a:gd name="T40" fmla="*/ 49 w 218"/>
              <a:gd name="T41" fmla="*/ 184 h 422"/>
              <a:gd name="T42" fmla="*/ 0 w 218"/>
              <a:gd name="T43" fmla="*/ 200 h 422"/>
              <a:gd name="T44" fmla="*/ 0 w 218"/>
              <a:gd name="T45" fmla="*/ 109 h 422"/>
              <a:gd name="T46" fmla="*/ 49 w 218"/>
              <a:gd name="T47" fmla="*/ 125 h 422"/>
              <a:gd name="T48" fmla="*/ 77 w 218"/>
              <a:gd name="T49" fmla="*/ 228 h 422"/>
              <a:gd name="T50" fmla="*/ 71 w 218"/>
              <a:gd name="T51" fmla="*/ 221 h 422"/>
              <a:gd name="T52" fmla="*/ 77 w 218"/>
              <a:gd name="T53" fmla="*/ 215 h 422"/>
              <a:gd name="T54" fmla="*/ 175 w 218"/>
              <a:gd name="T55" fmla="*/ 215 h 422"/>
              <a:gd name="T56" fmla="*/ 181 w 218"/>
              <a:gd name="T57" fmla="*/ 221 h 422"/>
              <a:gd name="T58" fmla="*/ 175 w 218"/>
              <a:gd name="T59" fmla="*/ 228 h 422"/>
              <a:gd name="T60" fmla="*/ 77 w 218"/>
              <a:gd name="T61" fmla="*/ 228 h 422"/>
              <a:gd name="T62" fmla="*/ 127 w 218"/>
              <a:gd name="T63" fmla="*/ 232 h 422"/>
              <a:gd name="T64" fmla="*/ 101 w 218"/>
              <a:gd name="T65" fmla="*/ 318 h 422"/>
              <a:gd name="T66" fmla="*/ 155 w 218"/>
              <a:gd name="T67" fmla="*/ 318 h 422"/>
              <a:gd name="T68" fmla="*/ 129 w 218"/>
              <a:gd name="T69" fmla="*/ 232 h 422"/>
              <a:gd name="T70" fmla="*/ 144 w 218"/>
              <a:gd name="T71" fmla="*/ 232 h 422"/>
              <a:gd name="T72" fmla="*/ 201 w 218"/>
              <a:gd name="T73" fmla="*/ 422 h 422"/>
              <a:gd name="T74" fmla="*/ 186 w 218"/>
              <a:gd name="T75" fmla="*/ 422 h 422"/>
              <a:gd name="T76" fmla="*/ 159 w 218"/>
              <a:gd name="T77" fmla="*/ 330 h 422"/>
              <a:gd name="T78" fmla="*/ 98 w 218"/>
              <a:gd name="T79" fmla="*/ 330 h 422"/>
              <a:gd name="T80" fmla="*/ 70 w 218"/>
              <a:gd name="T81" fmla="*/ 422 h 422"/>
              <a:gd name="T82" fmla="*/ 55 w 218"/>
              <a:gd name="T83" fmla="*/ 422 h 422"/>
              <a:gd name="T84" fmla="*/ 112 w 218"/>
              <a:gd name="T85" fmla="*/ 232 h 422"/>
              <a:gd name="T86" fmla="*/ 127 w 218"/>
              <a:gd name="T87" fmla="*/ 232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8" h="422">
                <a:moveTo>
                  <a:pt x="159" y="104"/>
                </a:moveTo>
                <a:cubicBezTo>
                  <a:pt x="131" y="104"/>
                  <a:pt x="108" y="81"/>
                  <a:pt x="108" y="52"/>
                </a:cubicBezTo>
                <a:cubicBezTo>
                  <a:pt x="108" y="23"/>
                  <a:pt x="131" y="0"/>
                  <a:pt x="159" y="0"/>
                </a:cubicBezTo>
                <a:cubicBezTo>
                  <a:pt x="187" y="0"/>
                  <a:pt x="209" y="23"/>
                  <a:pt x="209" y="52"/>
                </a:cubicBezTo>
                <a:cubicBezTo>
                  <a:pt x="209" y="81"/>
                  <a:pt x="187" y="104"/>
                  <a:pt x="159" y="104"/>
                </a:cubicBezTo>
                <a:close/>
                <a:moveTo>
                  <a:pt x="218" y="128"/>
                </a:moveTo>
                <a:cubicBezTo>
                  <a:pt x="218" y="191"/>
                  <a:pt x="218" y="191"/>
                  <a:pt x="218" y="191"/>
                </a:cubicBezTo>
                <a:cubicBezTo>
                  <a:pt x="218" y="202"/>
                  <a:pt x="210" y="211"/>
                  <a:pt x="199" y="211"/>
                </a:cubicBezTo>
                <a:cubicBezTo>
                  <a:pt x="53" y="211"/>
                  <a:pt x="53" y="211"/>
                  <a:pt x="53" y="211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199" y="108"/>
                  <a:pt x="199" y="108"/>
                  <a:pt x="199" y="108"/>
                </a:cubicBezTo>
                <a:cubicBezTo>
                  <a:pt x="210" y="108"/>
                  <a:pt x="218" y="117"/>
                  <a:pt x="218" y="128"/>
                </a:cubicBezTo>
                <a:close/>
                <a:moveTo>
                  <a:pt x="112" y="80"/>
                </a:moveTo>
                <a:cubicBezTo>
                  <a:pt x="107" y="94"/>
                  <a:pt x="94" y="105"/>
                  <a:pt x="78" y="105"/>
                </a:cubicBezTo>
                <a:cubicBezTo>
                  <a:pt x="58" y="105"/>
                  <a:pt x="42" y="89"/>
                  <a:pt x="42" y="68"/>
                </a:cubicBezTo>
                <a:cubicBezTo>
                  <a:pt x="42" y="48"/>
                  <a:pt x="58" y="32"/>
                  <a:pt x="78" y="32"/>
                </a:cubicBezTo>
                <a:cubicBezTo>
                  <a:pt x="89" y="32"/>
                  <a:pt x="98" y="37"/>
                  <a:pt x="105" y="45"/>
                </a:cubicBezTo>
                <a:cubicBezTo>
                  <a:pt x="105" y="47"/>
                  <a:pt x="104" y="49"/>
                  <a:pt x="104" y="52"/>
                </a:cubicBezTo>
                <a:cubicBezTo>
                  <a:pt x="104" y="62"/>
                  <a:pt x="107" y="72"/>
                  <a:pt x="112" y="80"/>
                </a:cubicBezTo>
                <a:close/>
                <a:moveTo>
                  <a:pt x="49" y="125"/>
                </a:moveTo>
                <a:cubicBezTo>
                  <a:pt x="49" y="184"/>
                  <a:pt x="49" y="184"/>
                  <a:pt x="49" y="184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09"/>
                  <a:pt x="0" y="109"/>
                  <a:pt x="0" y="109"/>
                </a:cubicBezTo>
                <a:lnTo>
                  <a:pt x="49" y="125"/>
                </a:lnTo>
                <a:close/>
                <a:moveTo>
                  <a:pt x="77" y="228"/>
                </a:moveTo>
                <a:cubicBezTo>
                  <a:pt x="74" y="228"/>
                  <a:pt x="71" y="225"/>
                  <a:pt x="71" y="221"/>
                </a:cubicBezTo>
                <a:cubicBezTo>
                  <a:pt x="71" y="218"/>
                  <a:pt x="74" y="215"/>
                  <a:pt x="77" y="215"/>
                </a:cubicBezTo>
                <a:cubicBezTo>
                  <a:pt x="175" y="215"/>
                  <a:pt x="175" y="215"/>
                  <a:pt x="175" y="215"/>
                </a:cubicBezTo>
                <a:cubicBezTo>
                  <a:pt x="179" y="215"/>
                  <a:pt x="181" y="218"/>
                  <a:pt x="181" y="221"/>
                </a:cubicBezTo>
                <a:cubicBezTo>
                  <a:pt x="181" y="225"/>
                  <a:pt x="179" y="228"/>
                  <a:pt x="175" y="228"/>
                </a:cubicBezTo>
                <a:lnTo>
                  <a:pt x="77" y="228"/>
                </a:lnTo>
                <a:close/>
                <a:moveTo>
                  <a:pt x="127" y="232"/>
                </a:moveTo>
                <a:cubicBezTo>
                  <a:pt x="101" y="318"/>
                  <a:pt x="101" y="318"/>
                  <a:pt x="101" y="318"/>
                </a:cubicBezTo>
                <a:cubicBezTo>
                  <a:pt x="155" y="318"/>
                  <a:pt x="155" y="318"/>
                  <a:pt x="155" y="318"/>
                </a:cubicBezTo>
                <a:cubicBezTo>
                  <a:pt x="129" y="232"/>
                  <a:pt x="129" y="232"/>
                  <a:pt x="129" y="232"/>
                </a:cubicBezTo>
                <a:cubicBezTo>
                  <a:pt x="144" y="232"/>
                  <a:pt x="144" y="232"/>
                  <a:pt x="144" y="23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186" y="422"/>
                  <a:pt x="186" y="422"/>
                  <a:pt x="186" y="422"/>
                </a:cubicBezTo>
                <a:cubicBezTo>
                  <a:pt x="159" y="330"/>
                  <a:pt x="159" y="330"/>
                  <a:pt x="159" y="330"/>
                </a:cubicBezTo>
                <a:cubicBezTo>
                  <a:pt x="98" y="330"/>
                  <a:pt x="98" y="330"/>
                  <a:pt x="98" y="330"/>
                </a:cubicBezTo>
                <a:cubicBezTo>
                  <a:pt x="70" y="422"/>
                  <a:pt x="70" y="422"/>
                  <a:pt x="70" y="422"/>
                </a:cubicBezTo>
                <a:cubicBezTo>
                  <a:pt x="55" y="422"/>
                  <a:pt x="55" y="422"/>
                  <a:pt x="55" y="422"/>
                </a:cubicBezTo>
                <a:cubicBezTo>
                  <a:pt x="112" y="232"/>
                  <a:pt x="112" y="232"/>
                  <a:pt x="112" y="232"/>
                </a:cubicBezTo>
                <a:lnTo>
                  <a:pt x="127" y="2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6386264" y="4131717"/>
            <a:ext cx="2362200" cy="1462087"/>
            <a:chOff x="6386264" y="4131717"/>
            <a:chExt cx="2362200" cy="1462087"/>
          </a:xfrm>
        </p:grpSpPr>
        <p:sp>
          <p:nvSpPr>
            <p:cNvPr id="4105" name="Freeform 40"/>
            <p:cNvSpPr>
              <a:spLocks noEditPoints="1"/>
            </p:cNvSpPr>
            <p:nvPr/>
          </p:nvSpPr>
          <p:spPr bwMode="auto">
            <a:xfrm>
              <a:off x="6386264" y="4131717"/>
              <a:ext cx="2362200" cy="1462087"/>
            </a:xfrm>
            <a:custGeom>
              <a:avLst/>
              <a:gdLst>
                <a:gd name="T0" fmla="*/ 23 w 630"/>
                <a:gd name="T1" fmla="*/ 0 h 390"/>
                <a:gd name="T2" fmla="*/ 0 w 630"/>
                <a:gd name="T3" fmla="*/ 366 h 390"/>
                <a:gd name="T4" fmla="*/ 606 w 630"/>
                <a:gd name="T5" fmla="*/ 390 h 390"/>
                <a:gd name="T6" fmla="*/ 630 w 630"/>
                <a:gd name="T7" fmla="*/ 23 h 390"/>
                <a:gd name="T8" fmla="*/ 501 w 630"/>
                <a:gd name="T9" fmla="*/ 372 h 390"/>
                <a:gd name="T10" fmla="*/ 501 w 630"/>
                <a:gd name="T11" fmla="*/ 349 h 390"/>
                <a:gd name="T12" fmla="*/ 501 w 630"/>
                <a:gd name="T13" fmla="*/ 372 h 390"/>
                <a:gd name="T14" fmla="*/ 489 w 630"/>
                <a:gd name="T15" fmla="*/ 327 h 390"/>
                <a:gd name="T16" fmla="*/ 512 w 630"/>
                <a:gd name="T17" fmla="*/ 327 h 390"/>
                <a:gd name="T18" fmla="*/ 501 w 630"/>
                <a:gd name="T19" fmla="*/ 306 h 390"/>
                <a:gd name="T20" fmla="*/ 501 w 630"/>
                <a:gd name="T21" fmla="*/ 283 h 390"/>
                <a:gd name="T22" fmla="*/ 501 w 630"/>
                <a:gd name="T23" fmla="*/ 306 h 390"/>
                <a:gd name="T24" fmla="*/ 489 w 630"/>
                <a:gd name="T25" fmla="*/ 261 h 390"/>
                <a:gd name="T26" fmla="*/ 512 w 630"/>
                <a:gd name="T27" fmla="*/ 261 h 390"/>
                <a:gd name="T28" fmla="*/ 501 w 630"/>
                <a:gd name="T29" fmla="*/ 240 h 390"/>
                <a:gd name="T30" fmla="*/ 501 w 630"/>
                <a:gd name="T31" fmla="*/ 216 h 390"/>
                <a:gd name="T32" fmla="*/ 501 w 630"/>
                <a:gd name="T33" fmla="*/ 240 h 390"/>
                <a:gd name="T34" fmla="*/ 489 w 630"/>
                <a:gd name="T35" fmla="*/ 195 h 390"/>
                <a:gd name="T36" fmla="*/ 512 w 630"/>
                <a:gd name="T37" fmla="*/ 195 h 390"/>
                <a:gd name="T38" fmla="*/ 501 w 630"/>
                <a:gd name="T39" fmla="*/ 173 h 390"/>
                <a:gd name="T40" fmla="*/ 501 w 630"/>
                <a:gd name="T41" fmla="*/ 150 h 390"/>
                <a:gd name="T42" fmla="*/ 501 w 630"/>
                <a:gd name="T43" fmla="*/ 173 h 390"/>
                <a:gd name="T44" fmla="*/ 489 w 630"/>
                <a:gd name="T45" fmla="*/ 128 h 390"/>
                <a:gd name="T46" fmla="*/ 512 w 630"/>
                <a:gd name="T47" fmla="*/ 128 h 390"/>
                <a:gd name="T48" fmla="*/ 501 w 630"/>
                <a:gd name="T49" fmla="*/ 107 h 390"/>
                <a:gd name="T50" fmla="*/ 501 w 630"/>
                <a:gd name="T51" fmla="*/ 83 h 390"/>
                <a:gd name="T52" fmla="*/ 501 w 630"/>
                <a:gd name="T53" fmla="*/ 107 h 390"/>
                <a:gd name="T54" fmla="*/ 489 w 630"/>
                <a:gd name="T55" fmla="*/ 62 h 390"/>
                <a:gd name="T56" fmla="*/ 512 w 630"/>
                <a:gd name="T57" fmla="*/ 62 h 390"/>
                <a:gd name="T58" fmla="*/ 501 w 630"/>
                <a:gd name="T59" fmla="*/ 40 h 390"/>
                <a:gd name="T60" fmla="*/ 501 w 630"/>
                <a:gd name="T61" fmla="*/ 17 h 390"/>
                <a:gd name="T62" fmla="*/ 501 w 630"/>
                <a:gd name="T63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0" h="390">
                  <a:moveTo>
                    <a:pt x="60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79"/>
                    <a:pt x="10" y="390"/>
                    <a:pt x="23" y="390"/>
                  </a:cubicBezTo>
                  <a:cubicBezTo>
                    <a:pt x="606" y="390"/>
                    <a:pt x="606" y="390"/>
                    <a:pt x="606" y="390"/>
                  </a:cubicBezTo>
                  <a:cubicBezTo>
                    <a:pt x="620" y="390"/>
                    <a:pt x="630" y="379"/>
                    <a:pt x="630" y="366"/>
                  </a:cubicBezTo>
                  <a:cubicBezTo>
                    <a:pt x="630" y="23"/>
                    <a:pt x="630" y="23"/>
                    <a:pt x="630" y="23"/>
                  </a:cubicBezTo>
                  <a:cubicBezTo>
                    <a:pt x="630" y="10"/>
                    <a:pt x="620" y="0"/>
                    <a:pt x="606" y="0"/>
                  </a:cubicBezTo>
                  <a:close/>
                  <a:moveTo>
                    <a:pt x="501" y="372"/>
                  </a:moveTo>
                  <a:cubicBezTo>
                    <a:pt x="494" y="372"/>
                    <a:pt x="489" y="367"/>
                    <a:pt x="489" y="361"/>
                  </a:cubicBezTo>
                  <a:cubicBezTo>
                    <a:pt x="489" y="354"/>
                    <a:pt x="494" y="349"/>
                    <a:pt x="501" y="349"/>
                  </a:cubicBezTo>
                  <a:cubicBezTo>
                    <a:pt x="507" y="349"/>
                    <a:pt x="512" y="354"/>
                    <a:pt x="512" y="361"/>
                  </a:cubicBezTo>
                  <a:cubicBezTo>
                    <a:pt x="512" y="367"/>
                    <a:pt x="507" y="372"/>
                    <a:pt x="501" y="372"/>
                  </a:cubicBezTo>
                  <a:close/>
                  <a:moveTo>
                    <a:pt x="501" y="339"/>
                  </a:moveTo>
                  <a:cubicBezTo>
                    <a:pt x="494" y="339"/>
                    <a:pt x="489" y="334"/>
                    <a:pt x="489" y="327"/>
                  </a:cubicBezTo>
                  <a:cubicBezTo>
                    <a:pt x="489" y="321"/>
                    <a:pt x="494" y="316"/>
                    <a:pt x="501" y="316"/>
                  </a:cubicBezTo>
                  <a:cubicBezTo>
                    <a:pt x="507" y="316"/>
                    <a:pt x="512" y="321"/>
                    <a:pt x="512" y="327"/>
                  </a:cubicBezTo>
                  <a:cubicBezTo>
                    <a:pt x="512" y="334"/>
                    <a:pt x="507" y="339"/>
                    <a:pt x="501" y="339"/>
                  </a:cubicBezTo>
                  <a:close/>
                  <a:moveTo>
                    <a:pt x="501" y="306"/>
                  </a:moveTo>
                  <a:cubicBezTo>
                    <a:pt x="494" y="306"/>
                    <a:pt x="489" y="301"/>
                    <a:pt x="489" y="294"/>
                  </a:cubicBezTo>
                  <a:cubicBezTo>
                    <a:pt x="489" y="288"/>
                    <a:pt x="494" y="283"/>
                    <a:pt x="501" y="283"/>
                  </a:cubicBezTo>
                  <a:cubicBezTo>
                    <a:pt x="507" y="283"/>
                    <a:pt x="512" y="288"/>
                    <a:pt x="512" y="294"/>
                  </a:cubicBezTo>
                  <a:cubicBezTo>
                    <a:pt x="512" y="301"/>
                    <a:pt x="507" y="306"/>
                    <a:pt x="501" y="306"/>
                  </a:cubicBezTo>
                  <a:close/>
                  <a:moveTo>
                    <a:pt x="501" y="273"/>
                  </a:moveTo>
                  <a:cubicBezTo>
                    <a:pt x="494" y="273"/>
                    <a:pt x="489" y="268"/>
                    <a:pt x="489" y="261"/>
                  </a:cubicBezTo>
                  <a:cubicBezTo>
                    <a:pt x="489" y="255"/>
                    <a:pt x="494" y="249"/>
                    <a:pt x="501" y="249"/>
                  </a:cubicBezTo>
                  <a:cubicBezTo>
                    <a:pt x="507" y="249"/>
                    <a:pt x="512" y="255"/>
                    <a:pt x="512" y="261"/>
                  </a:cubicBezTo>
                  <a:cubicBezTo>
                    <a:pt x="512" y="268"/>
                    <a:pt x="507" y="273"/>
                    <a:pt x="501" y="273"/>
                  </a:cubicBezTo>
                  <a:close/>
                  <a:moveTo>
                    <a:pt x="501" y="240"/>
                  </a:moveTo>
                  <a:cubicBezTo>
                    <a:pt x="494" y="240"/>
                    <a:pt x="489" y="234"/>
                    <a:pt x="489" y="228"/>
                  </a:cubicBezTo>
                  <a:cubicBezTo>
                    <a:pt x="489" y="221"/>
                    <a:pt x="494" y="216"/>
                    <a:pt x="501" y="216"/>
                  </a:cubicBezTo>
                  <a:cubicBezTo>
                    <a:pt x="507" y="216"/>
                    <a:pt x="512" y="221"/>
                    <a:pt x="512" y="228"/>
                  </a:cubicBezTo>
                  <a:cubicBezTo>
                    <a:pt x="512" y="234"/>
                    <a:pt x="507" y="240"/>
                    <a:pt x="501" y="240"/>
                  </a:cubicBezTo>
                  <a:close/>
                  <a:moveTo>
                    <a:pt x="501" y="206"/>
                  </a:moveTo>
                  <a:cubicBezTo>
                    <a:pt x="494" y="206"/>
                    <a:pt x="489" y="201"/>
                    <a:pt x="489" y="195"/>
                  </a:cubicBezTo>
                  <a:cubicBezTo>
                    <a:pt x="489" y="188"/>
                    <a:pt x="494" y="183"/>
                    <a:pt x="501" y="183"/>
                  </a:cubicBezTo>
                  <a:cubicBezTo>
                    <a:pt x="507" y="183"/>
                    <a:pt x="512" y="188"/>
                    <a:pt x="512" y="195"/>
                  </a:cubicBezTo>
                  <a:cubicBezTo>
                    <a:pt x="512" y="201"/>
                    <a:pt x="507" y="206"/>
                    <a:pt x="501" y="206"/>
                  </a:cubicBezTo>
                  <a:close/>
                  <a:moveTo>
                    <a:pt x="501" y="173"/>
                  </a:moveTo>
                  <a:cubicBezTo>
                    <a:pt x="494" y="173"/>
                    <a:pt x="489" y="168"/>
                    <a:pt x="489" y="162"/>
                  </a:cubicBezTo>
                  <a:cubicBezTo>
                    <a:pt x="489" y="155"/>
                    <a:pt x="494" y="150"/>
                    <a:pt x="501" y="150"/>
                  </a:cubicBezTo>
                  <a:cubicBezTo>
                    <a:pt x="507" y="150"/>
                    <a:pt x="512" y="155"/>
                    <a:pt x="512" y="162"/>
                  </a:cubicBezTo>
                  <a:cubicBezTo>
                    <a:pt x="512" y="168"/>
                    <a:pt x="507" y="173"/>
                    <a:pt x="501" y="173"/>
                  </a:cubicBezTo>
                  <a:close/>
                  <a:moveTo>
                    <a:pt x="501" y="140"/>
                  </a:moveTo>
                  <a:cubicBezTo>
                    <a:pt x="494" y="140"/>
                    <a:pt x="489" y="135"/>
                    <a:pt x="489" y="128"/>
                  </a:cubicBezTo>
                  <a:cubicBezTo>
                    <a:pt x="489" y="122"/>
                    <a:pt x="494" y="117"/>
                    <a:pt x="501" y="117"/>
                  </a:cubicBezTo>
                  <a:cubicBezTo>
                    <a:pt x="507" y="117"/>
                    <a:pt x="512" y="122"/>
                    <a:pt x="512" y="128"/>
                  </a:cubicBezTo>
                  <a:cubicBezTo>
                    <a:pt x="512" y="135"/>
                    <a:pt x="507" y="140"/>
                    <a:pt x="501" y="140"/>
                  </a:cubicBezTo>
                  <a:close/>
                  <a:moveTo>
                    <a:pt x="501" y="107"/>
                  </a:moveTo>
                  <a:cubicBezTo>
                    <a:pt x="494" y="107"/>
                    <a:pt x="489" y="102"/>
                    <a:pt x="489" y="95"/>
                  </a:cubicBezTo>
                  <a:cubicBezTo>
                    <a:pt x="489" y="89"/>
                    <a:pt x="494" y="83"/>
                    <a:pt x="501" y="83"/>
                  </a:cubicBezTo>
                  <a:cubicBezTo>
                    <a:pt x="507" y="83"/>
                    <a:pt x="512" y="89"/>
                    <a:pt x="512" y="95"/>
                  </a:cubicBezTo>
                  <a:cubicBezTo>
                    <a:pt x="512" y="102"/>
                    <a:pt x="507" y="107"/>
                    <a:pt x="501" y="107"/>
                  </a:cubicBezTo>
                  <a:close/>
                  <a:moveTo>
                    <a:pt x="501" y="74"/>
                  </a:moveTo>
                  <a:cubicBezTo>
                    <a:pt x="494" y="74"/>
                    <a:pt x="489" y="68"/>
                    <a:pt x="489" y="62"/>
                  </a:cubicBezTo>
                  <a:cubicBezTo>
                    <a:pt x="489" y="55"/>
                    <a:pt x="494" y="50"/>
                    <a:pt x="501" y="50"/>
                  </a:cubicBezTo>
                  <a:cubicBezTo>
                    <a:pt x="507" y="50"/>
                    <a:pt x="512" y="55"/>
                    <a:pt x="512" y="62"/>
                  </a:cubicBezTo>
                  <a:cubicBezTo>
                    <a:pt x="512" y="68"/>
                    <a:pt x="507" y="74"/>
                    <a:pt x="501" y="74"/>
                  </a:cubicBezTo>
                  <a:close/>
                  <a:moveTo>
                    <a:pt x="501" y="40"/>
                  </a:moveTo>
                  <a:cubicBezTo>
                    <a:pt x="494" y="40"/>
                    <a:pt x="489" y="35"/>
                    <a:pt x="489" y="29"/>
                  </a:cubicBezTo>
                  <a:cubicBezTo>
                    <a:pt x="489" y="22"/>
                    <a:pt x="494" y="17"/>
                    <a:pt x="501" y="17"/>
                  </a:cubicBezTo>
                  <a:cubicBezTo>
                    <a:pt x="507" y="17"/>
                    <a:pt x="512" y="22"/>
                    <a:pt x="512" y="29"/>
                  </a:cubicBezTo>
                  <a:cubicBezTo>
                    <a:pt x="512" y="35"/>
                    <a:pt x="507" y="40"/>
                    <a:pt x="501" y="40"/>
                  </a:cubicBezTo>
                  <a:close/>
                </a:path>
              </a:pathLst>
            </a:custGeom>
            <a:noFill/>
            <a:ln w="25400">
              <a:solidFill>
                <a:srgbClr val="EC1A6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6" name="Freeform 41"/>
            <p:cNvSpPr>
              <a:spLocks noEditPoints="1"/>
            </p:cNvSpPr>
            <p:nvPr/>
          </p:nvSpPr>
          <p:spPr bwMode="auto">
            <a:xfrm>
              <a:off x="8407151" y="5325516"/>
              <a:ext cx="217487" cy="212725"/>
            </a:xfrm>
            <a:custGeom>
              <a:avLst/>
              <a:gdLst>
                <a:gd name="T0" fmla="*/ 58 w 58"/>
                <a:gd name="T1" fmla="*/ 27 h 57"/>
                <a:gd name="T2" fmla="*/ 58 w 58"/>
                <a:gd name="T3" fmla="*/ 39 h 57"/>
                <a:gd name="T4" fmla="*/ 27 w 58"/>
                <a:gd name="T5" fmla="*/ 47 h 57"/>
                <a:gd name="T6" fmla="*/ 58 w 58"/>
                <a:gd name="T7" fmla="*/ 47 h 57"/>
                <a:gd name="T8" fmla="*/ 58 w 58"/>
                <a:gd name="T9" fmla="*/ 57 h 57"/>
                <a:gd name="T10" fmla="*/ 0 w 58"/>
                <a:gd name="T11" fmla="*/ 57 h 57"/>
                <a:gd name="T12" fmla="*/ 0 w 58"/>
                <a:gd name="T13" fmla="*/ 43 h 57"/>
                <a:gd name="T14" fmla="*/ 26 w 58"/>
                <a:gd name="T15" fmla="*/ 37 h 57"/>
                <a:gd name="T16" fmla="*/ 0 w 58"/>
                <a:gd name="T17" fmla="*/ 37 h 57"/>
                <a:gd name="T18" fmla="*/ 0 w 58"/>
                <a:gd name="T19" fmla="*/ 27 h 57"/>
                <a:gd name="T20" fmla="*/ 58 w 58"/>
                <a:gd name="T21" fmla="*/ 27 h 57"/>
                <a:gd name="T22" fmla="*/ 38 w 58"/>
                <a:gd name="T23" fmla="*/ 25 h 57"/>
                <a:gd name="T24" fmla="*/ 21 w 58"/>
                <a:gd name="T25" fmla="*/ 25 h 57"/>
                <a:gd name="T26" fmla="*/ 11 w 58"/>
                <a:gd name="T27" fmla="*/ 12 h 57"/>
                <a:gd name="T28" fmla="*/ 14 w 58"/>
                <a:gd name="T29" fmla="*/ 3 h 57"/>
                <a:gd name="T30" fmla="*/ 21 w 58"/>
                <a:gd name="T31" fmla="*/ 0 h 57"/>
                <a:gd name="T32" fmla="*/ 39 w 58"/>
                <a:gd name="T33" fmla="*/ 0 h 57"/>
                <a:gd name="T34" fmla="*/ 48 w 58"/>
                <a:gd name="T35" fmla="*/ 12 h 57"/>
                <a:gd name="T36" fmla="*/ 38 w 58"/>
                <a:gd name="T37" fmla="*/ 25 h 57"/>
                <a:gd name="T38" fmla="*/ 21 w 58"/>
                <a:gd name="T39" fmla="*/ 14 h 57"/>
                <a:gd name="T40" fmla="*/ 39 w 58"/>
                <a:gd name="T41" fmla="*/ 14 h 57"/>
                <a:gd name="T42" fmla="*/ 41 w 58"/>
                <a:gd name="T43" fmla="*/ 12 h 57"/>
                <a:gd name="T44" fmla="*/ 39 w 58"/>
                <a:gd name="T45" fmla="*/ 10 h 57"/>
                <a:gd name="T46" fmla="*/ 21 w 58"/>
                <a:gd name="T47" fmla="*/ 10 h 57"/>
                <a:gd name="T48" fmla="*/ 19 w 58"/>
                <a:gd name="T49" fmla="*/ 12 h 57"/>
                <a:gd name="T50" fmla="*/ 21 w 58"/>
                <a:gd name="T51" fmla="*/ 14 h 57"/>
                <a:gd name="T52" fmla="*/ 58 w 58"/>
                <a:gd name="T53" fmla="*/ 2 h 57"/>
                <a:gd name="T54" fmla="*/ 58 w 58"/>
                <a:gd name="T55" fmla="*/ 22 h 57"/>
                <a:gd name="T56" fmla="*/ 52 w 58"/>
                <a:gd name="T57" fmla="*/ 22 h 57"/>
                <a:gd name="T58" fmla="*/ 52 w 58"/>
                <a:gd name="T59" fmla="*/ 2 h 57"/>
                <a:gd name="T60" fmla="*/ 58 w 58"/>
                <a:gd name="T61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57">
                  <a:moveTo>
                    <a:pt x="58" y="27"/>
                  </a:moveTo>
                  <a:cubicBezTo>
                    <a:pt x="58" y="39"/>
                    <a:pt x="58" y="39"/>
                    <a:pt x="58" y="39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58" y="27"/>
                  </a:lnTo>
                  <a:close/>
                  <a:moveTo>
                    <a:pt x="38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15" y="25"/>
                    <a:pt x="11" y="20"/>
                    <a:pt x="11" y="12"/>
                  </a:cubicBezTo>
                  <a:cubicBezTo>
                    <a:pt x="11" y="8"/>
                    <a:pt x="12" y="5"/>
                    <a:pt x="14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48" y="4"/>
                    <a:pt x="48" y="12"/>
                  </a:cubicBezTo>
                  <a:cubicBezTo>
                    <a:pt x="48" y="20"/>
                    <a:pt x="45" y="25"/>
                    <a:pt x="38" y="25"/>
                  </a:cubicBezTo>
                  <a:close/>
                  <a:moveTo>
                    <a:pt x="21" y="14"/>
                  </a:move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1" y="13"/>
                    <a:pt x="41" y="12"/>
                  </a:cubicBezTo>
                  <a:cubicBezTo>
                    <a:pt x="41" y="11"/>
                    <a:pt x="40" y="10"/>
                    <a:pt x="39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9" y="10"/>
                    <a:pt x="19" y="11"/>
                    <a:pt x="19" y="12"/>
                  </a:cubicBezTo>
                  <a:cubicBezTo>
                    <a:pt x="19" y="13"/>
                    <a:pt x="19" y="14"/>
                    <a:pt x="21" y="14"/>
                  </a:cubicBezTo>
                  <a:close/>
                  <a:moveTo>
                    <a:pt x="58" y="2"/>
                  </a:moveTo>
                  <a:cubicBezTo>
                    <a:pt x="58" y="22"/>
                    <a:pt x="58" y="22"/>
                    <a:pt x="58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"/>
                    <a:pt x="52" y="2"/>
                    <a:pt x="52" y="2"/>
                  </a:cubicBezTo>
                  <a:lnTo>
                    <a:pt x="58" y="2"/>
                  </a:ln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7" name="Freeform 42"/>
            <p:cNvSpPr>
              <a:spLocks/>
            </p:cNvSpPr>
            <p:nvPr/>
          </p:nvSpPr>
          <p:spPr bwMode="auto">
            <a:xfrm>
              <a:off x="8407151" y="5185816"/>
              <a:ext cx="217487" cy="60325"/>
            </a:xfrm>
            <a:custGeom>
              <a:avLst/>
              <a:gdLst>
                <a:gd name="T0" fmla="*/ 58 w 58"/>
                <a:gd name="T1" fmla="*/ 0 h 16"/>
                <a:gd name="T2" fmla="*/ 58 w 58"/>
                <a:gd name="T3" fmla="*/ 11 h 16"/>
                <a:gd name="T4" fmla="*/ 15 w 58"/>
                <a:gd name="T5" fmla="*/ 11 h 16"/>
                <a:gd name="T6" fmla="*/ 15 w 58"/>
                <a:gd name="T7" fmla="*/ 16 h 16"/>
                <a:gd name="T8" fmla="*/ 7 w 58"/>
                <a:gd name="T9" fmla="*/ 16 h 16"/>
                <a:gd name="T10" fmla="*/ 4 w 58"/>
                <a:gd name="T11" fmla="*/ 12 h 16"/>
                <a:gd name="T12" fmla="*/ 0 w 58"/>
                <a:gd name="T13" fmla="*/ 10 h 16"/>
                <a:gd name="T14" fmla="*/ 0 w 58"/>
                <a:gd name="T15" fmla="*/ 0 h 16"/>
                <a:gd name="T16" fmla="*/ 58 w 58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6">
                  <a:moveTo>
                    <a:pt x="58" y="0"/>
                  </a:moveTo>
                  <a:cubicBezTo>
                    <a:pt x="58" y="11"/>
                    <a:pt x="58" y="11"/>
                    <a:pt x="58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6" y="13"/>
                    <a:pt x="4" y="12"/>
                  </a:cubicBezTo>
                  <a:cubicBezTo>
                    <a:pt x="3" y="10"/>
                    <a:pt x="1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8" name="Freeform 43"/>
            <p:cNvSpPr>
              <a:spLocks/>
            </p:cNvSpPr>
            <p:nvPr/>
          </p:nvSpPr>
          <p:spPr bwMode="auto">
            <a:xfrm>
              <a:off x="8402389" y="5069929"/>
              <a:ext cx="222250" cy="96837"/>
            </a:xfrm>
            <a:custGeom>
              <a:avLst/>
              <a:gdLst>
                <a:gd name="T0" fmla="*/ 59 w 59"/>
                <a:gd name="T1" fmla="*/ 0 h 26"/>
                <a:gd name="T2" fmla="*/ 59 w 59"/>
                <a:gd name="T3" fmla="*/ 26 h 26"/>
                <a:gd name="T4" fmla="*/ 51 w 59"/>
                <a:gd name="T5" fmla="*/ 26 h 26"/>
                <a:gd name="T6" fmla="*/ 25 w 59"/>
                <a:gd name="T7" fmla="*/ 13 h 26"/>
                <a:gd name="T8" fmla="*/ 13 w 59"/>
                <a:gd name="T9" fmla="*/ 11 h 26"/>
                <a:gd name="T10" fmla="*/ 9 w 59"/>
                <a:gd name="T11" fmla="*/ 13 h 26"/>
                <a:gd name="T12" fmla="*/ 12 w 59"/>
                <a:gd name="T13" fmla="*/ 16 h 26"/>
                <a:gd name="T14" fmla="*/ 22 w 59"/>
                <a:gd name="T15" fmla="*/ 16 h 26"/>
                <a:gd name="T16" fmla="*/ 22 w 59"/>
                <a:gd name="T17" fmla="*/ 26 h 26"/>
                <a:gd name="T18" fmla="*/ 11 w 59"/>
                <a:gd name="T19" fmla="*/ 26 h 26"/>
                <a:gd name="T20" fmla="*/ 0 w 59"/>
                <a:gd name="T21" fmla="*/ 13 h 26"/>
                <a:gd name="T22" fmla="*/ 4 w 59"/>
                <a:gd name="T23" fmla="*/ 2 h 26"/>
                <a:gd name="T24" fmla="*/ 18 w 59"/>
                <a:gd name="T25" fmla="*/ 0 h 26"/>
                <a:gd name="T26" fmla="*/ 24 w 59"/>
                <a:gd name="T27" fmla="*/ 1 h 26"/>
                <a:gd name="T28" fmla="*/ 51 w 59"/>
                <a:gd name="T29" fmla="*/ 14 h 26"/>
                <a:gd name="T30" fmla="*/ 51 w 59"/>
                <a:gd name="T31" fmla="*/ 0 h 26"/>
                <a:gd name="T32" fmla="*/ 59 w 59"/>
                <a:gd name="T3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26">
                  <a:moveTo>
                    <a:pt x="59" y="0"/>
                  </a:moveTo>
                  <a:cubicBezTo>
                    <a:pt x="59" y="26"/>
                    <a:pt x="59" y="26"/>
                    <a:pt x="59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2" y="12"/>
                    <a:pt x="18" y="11"/>
                    <a:pt x="13" y="11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5"/>
                    <a:pt x="10" y="16"/>
                    <a:pt x="1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4" y="26"/>
                    <a:pt x="0" y="22"/>
                    <a:pt x="0" y="13"/>
                  </a:cubicBezTo>
                  <a:cubicBezTo>
                    <a:pt x="0" y="8"/>
                    <a:pt x="2" y="4"/>
                    <a:pt x="4" y="2"/>
                  </a:cubicBezTo>
                  <a:cubicBezTo>
                    <a:pt x="7" y="1"/>
                    <a:pt x="12" y="0"/>
                    <a:pt x="18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9" name="Freeform 44"/>
            <p:cNvSpPr>
              <a:spLocks/>
            </p:cNvSpPr>
            <p:nvPr/>
          </p:nvSpPr>
          <p:spPr bwMode="auto">
            <a:xfrm>
              <a:off x="8402389" y="4954041"/>
              <a:ext cx="222250" cy="101600"/>
            </a:xfrm>
            <a:custGeom>
              <a:avLst/>
              <a:gdLst>
                <a:gd name="T0" fmla="*/ 34 w 59"/>
                <a:gd name="T1" fmla="*/ 27 h 27"/>
                <a:gd name="T2" fmla="*/ 34 w 59"/>
                <a:gd name="T3" fmla="*/ 16 h 27"/>
                <a:gd name="T4" fmla="*/ 48 w 59"/>
                <a:gd name="T5" fmla="*/ 16 h 27"/>
                <a:gd name="T6" fmla="*/ 50 w 59"/>
                <a:gd name="T7" fmla="*/ 14 h 27"/>
                <a:gd name="T8" fmla="*/ 48 w 59"/>
                <a:gd name="T9" fmla="*/ 12 h 27"/>
                <a:gd name="T10" fmla="*/ 35 w 59"/>
                <a:gd name="T11" fmla="*/ 12 h 27"/>
                <a:gd name="T12" fmla="*/ 32 w 59"/>
                <a:gd name="T13" fmla="*/ 13 h 27"/>
                <a:gd name="T14" fmla="*/ 31 w 59"/>
                <a:gd name="T15" fmla="*/ 17 h 27"/>
                <a:gd name="T16" fmla="*/ 24 w 59"/>
                <a:gd name="T17" fmla="*/ 17 h 27"/>
                <a:gd name="T18" fmla="*/ 21 w 59"/>
                <a:gd name="T19" fmla="*/ 12 h 27"/>
                <a:gd name="T20" fmla="*/ 11 w 59"/>
                <a:gd name="T21" fmla="*/ 12 h 27"/>
                <a:gd name="T22" fmla="*/ 9 w 59"/>
                <a:gd name="T23" fmla="*/ 14 h 27"/>
                <a:gd name="T24" fmla="*/ 11 w 59"/>
                <a:gd name="T25" fmla="*/ 16 h 27"/>
                <a:gd name="T26" fmla="*/ 21 w 59"/>
                <a:gd name="T27" fmla="*/ 16 h 27"/>
                <a:gd name="T28" fmla="*/ 21 w 59"/>
                <a:gd name="T29" fmla="*/ 26 h 27"/>
                <a:gd name="T30" fmla="*/ 11 w 59"/>
                <a:gd name="T31" fmla="*/ 26 h 27"/>
                <a:gd name="T32" fmla="*/ 0 w 59"/>
                <a:gd name="T33" fmla="*/ 13 h 27"/>
                <a:gd name="T34" fmla="*/ 3 w 59"/>
                <a:gd name="T35" fmla="*/ 4 h 27"/>
                <a:gd name="T36" fmla="*/ 11 w 59"/>
                <a:gd name="T37" fmla="*/ 0 h 27"/>
                <a:gd name="T38" fmla="*/ 18 w 59"/>
                <a:gd name="T39" fmla="*/ 0 h 27"/>
                <a:gd name="T40" fmla="*/ 28 w 59"/>
                <a:gd name="T41" fmla="*/ 6 h 27"/>
                <a:gd name="T42" fmla="*/ 38 w 59"/>
                <a:gd name="T43" fmla="*/ 0 h 27"/>
                <a:gd name="T44" fmla="*/ 47 w 59"/>
                <a:gd name="T45" fmla="*/ 0 h 27"/>
                <a:gd name="T46" fmla="*/ 59 w 59"/>
                <a:gd name="T47" fmla="*/ 13 h 27"/>
                <a:gd name="T48" fmla="*/ 48 w 59"/>
                <a:gd name="T49" fmla="*/ 27 h 27"/>
                <a:gd name="T50" fmla="*/ 34 w 59"/>
                <a:gd name="T5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27">
                  <a:moveTo>
                    <a:pt x="34" y="27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50" y="15"/>
                    <a:pt x="50" y="14"/>
                  </a:cubicBezTo>
                  <a:cubicBezTo>
                    <a:pt x="50" y="12"/>
                    <a:pt x="49" y="12"/>
                    <a:pt x="48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12"/>
                    <a:pt x="32" y="12"/>
                    <a:pt x="32" y="13"/>
                  </a:cubicBezTo>
                  <a:cubicBezTo>
                    <a:pt x="31" y="14"/>
                    <a:pt x="31" y="15"/>
                    <a:pt x="31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2"/>
                    <a:pt x="9" y="12"/>
                    <a:pt x="9" y="14"/>
                  </a:cubicBezTo>
                  <a:cubicBezTo>
                    <a:pt x="9" y="15"/>
                    <a:pt x="9" y="16"/>
                    <a:pt x="1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4" y="26"/>
                    <a:pt x="0" y="22"/>
                    <a:pt x="0" y="13"/>
                  </a:cubicBezTo>
                  <a:cubicBezTo>
                    <a:pt x="0" y="10"/>
                    <a:pt x="1" y="7"/>
                    <a:pt x="3" y="4"/>
                  </a:cubicBezTo>
                  <a:cubicBezTo>
                    <a:pt x="4" y="2"/>
                    <a:pt x="7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6" y="2"/>
                    <a:pt x="28" y="6"/>
                  </a:cubicBezTo>
                  <a:cubicBezTo>
                    <a:pt x="29" y="2"/>
                    <a:pt x="33" y="0"/>
                    <a:pt x="3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5" y="0"/>
                    <a:pt x="59" y="5"/>
                    <a:pt x="59" y="13"/>
                  </a:cubicBezTo>
                  <a:cubicBezTo>
                    <a:pt x="59" y="22"/>
                    <a:pt x="55" y="27"/>
                    <a:pt x="48" y="27"/>
                  </a:cubicBezTo>
                  <a:lnTo>
                    <a:pt x="34" y="27"/>
                  </a:ln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0" name="Freeform 45"/>
            <p:cNvSpPr>
              <a:spLocks noEditPoints="1"/>
            </p:cNvSpPr>
            <p:nvPr/>
          </p:nvSpPr>
          <p:spPr bwMode="auto">
            <a:xfrm>
              <a:off x="8407151" y="4819104"/>
              <a:ext cx="217487" cy="123825"/>
            </a:xfrm>
            <a:custGeom>
              <a:avLst/>
              <a:gdLst>
                <a:gd name="T0" fmla="*/ 118 w 137"/>
                <a:gd name="T1" fmla="*/ 0 h 78"/>
                <a:gd name="T2" fmla="*/ 118 w 137"/>
                <a:gd name="T3" fmla="*/ 14 h 78"/>
                <a:gd name="T4" fmla="*/ 137 w 137"/>
                <a:gd name="T5" fmla="*/ 14 h 78"/>
                <a:gd name="T6" fmla="*/ 137 w 137"/>
                <a:gd name="T7" fmla="*/ 40 h 78"/>
                <a:gd name="T8" fmla="*/ 118 w 137"/>
                <a:gd name="T9" fmla="*/ 40 h 78"/>
                <a:gd name="T10" fmla="*/ 118 w 137"/>
                <a:gd name="T11" fmla="*/ 78 h 78"/>
                <a:gd name="T12" fmla="*/ 99 w 137"/>
                <a:gd name="T13" fmla="*/ 78 h 78"/>
                <a:gd name="T14" fmla="*/ 0 w 137"/>
                <a:gd name="T15" fmla="*/ 49 h 78"/>
                <a:gd name="T16" fmla="*/ 0 w 137"/>
                <a:gd name="T17" fmla="*/ 14 h 78"/>
                <a:gd name="T18" fmla="*/ 96 w 137"/>
                <a:gd name="T19" fmla="*/ 14 h 78"/>
                <a:gd name="T20" fmla="*/ 96 w 137"/>
                <a:gd name="T21" fmla="*/ 0 h 78"/>
                <a:gd name="T22" fmla="*/ 118 w 137"/>
                <a:gd name="T23" fmla="*/ 0 h 78"/>
                <a:gd name="T24" fmla="*/ 96 w 137"/>
                <a:gd name="T25" fmla="*/ 40 h 78"/>
                <a:gd name="T26" fmla="*/ 44 w 137"/>
                <a:gd name="T27" fmla="*/ 40 h 78"/>
                <a:gd name="T28" fmla="*/ 96 w 137"/>
                <a:gd name="T29" fmla="*/ 52 h 78"/>
                <a:gd name="T30" fmla="*/ 96 w 137"/>
                <a:gd name="T31" fmla="*/ 4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" h="78">
                  <a:moveTo>
                    <a:pt x="118" y="0"/>
                  </a:moveTo>
                  <a:lnTo>
                    <a:pt x="118" y="14"/>
                  </a:lnTo>
                  <a:lnTo>
                    <a:pt x="137" y="14"/>
                  </a:lnTo>
                  <a:lnTo>
                    <a:pt x="137" y="40"/>
                  </a:lnTo>
                  <a:lnTo>
                    <a:pt x="118" y="40"/>
                  </a:lnTo>
                  <a:lnTo>
                    <a:pt x="118" y="78"/>
                  </a:lnTo>
                  <a:lnTo>
                    <a:pt x="99" y="78"/>
                  </a:lnTo>
                  <a:lnTo>
                    <a:pt x="0" y="49"/>
                  </a:lnTo>
                  <a:lnTo>
                    <a:pt x="0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118" y="0"/>
                  </a:lnTo>
                  <a:close/>
                  <a:moveTo>
                    <a:pt x="96" y="40"/>
                  </a:moveTo>
                  <a:lnTo>
                    <a:pt x="44" y="40"/>
                  </a:lnTo>
                  <a:lnTo>
                    <a:pt x="96" y="52"/>
                  </a:lnTo>
                  <a:lnTo>
                    <a:pt x="96" y="40"/>
                  </a:ln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1" name="Freeform 46"/>
            <p:cNvSpPr>
              <a:spLocks/>
            </p:cNvSpPr>
            <p:nvPr/>
          </p:nvSpPr>
          <p:spPr bwMode="auto">
            <a:xfrm>
              <a:off x="8407151" y="4706392"/>
              <a:ext cx="217487" cy="101600"/>
            </a:xfrm>
            <a:custGeom>
              <a:avLst/>
              <a:gdLst>
                <a:gd name="T0" fmla="*/ 0 w 58"/>
                <a:gd name="T1" fmla="*/ 0 h 27"/>
                <a:gd name="T2" fmla="*/ 9 w 58"/>
                <a:gd name="T3" fmla="*/ 1 h 27"/>
                <a:gd name="T4" fmla="*/ 9 w 58"/>
                <a:gd name="T5" fmla="*/ 15 h 27"/>
                <a:gd name="T6" fmla="*/ 20 w 58"/>
                <a:gd name="T7" fmla="*/ 15 h 27"/>
                <a:gd name="T8" fmla="*/ 19 w 58"/>
                <a:gd name="T9" fmla="*/ 9 h 27"/>
                <a:gd name="T10" fmla="*/ 27 w 58"/>
                <a:gd name="T11" fmla="*/ 0 h 27"/>
                <a:gd name="T12" fmla="*/ 48 w 58"/>
                <a:gd name="T13" fmla="*/ 0 h 27"/>
                <a:gd name="T14" fmla="*/ 55 w 58"/>
                <a:gd name="T15" fmla="*/ 4 h 27"/>
                <a:gd name="T16" fmla="*/ 58 w 58"/>
                <a:gd name="T17" fmla="*/ 13 h 27"/>
                <a:gd name="T18" fmla="*/ 48 w 58"/>
                <a:gd name="T19" fmla="*/ 27 h 27"/>
                <a:gd name="T20" fmla="*/ 33 w 58"/>
                <a:gd name="T21" fmla="*/ 27 h 27"/>
                <a:gd name="T22" fmla="*/ 33 w 58"/>
                <a:gd name="T23" fmla="*/ 15 h 27"/>
                <a:gd name="T24" fmla="*/ 48 w 58"/>
                <a:gd name="T25" fmla="*/ 15 h 27"/>
                <a:gd name="T26" fmla="*/ 50 w 58"/>
                <a:gd name="T27" fmla="*/ 13 h 27"/>
                <a:gd name="T28" fmla="*/ 48 w 58"/>
                <a:gd name="T29" fmla="*/ 11 h 27"/>
                <a:gd name="T30" fmla="*/ 29 w 58"/>
                <a:gd name="T31" fmla="*/ 11 h 27"/>
                <a:gd name="T32" fmla="*/ 27 w 58"/>
                <a:gd name="T33" fmla="*/ 14 h 27"/>
                <a:gd name="T34" fmla="*/ 30 w 58"/>
                <a:gd name="T35" fmla="*/ 16 h 27"/>
                <a:gd name="T36" fmla="*/ 30 w 58"/>
                <a:gd name="T37" fmla="*/ 27 h 27"/>
                <a:gd name="T38" fmla="*/ 0 w 58"/>
                <a:gd name="T39" fmla="*/ 26 h 27"/>
                <a:gd name="T40" fmla="*/ 0 w 58"/>
                <a:gd name="T4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27">
                  <a:moveTo>
                    <a:pt x="0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4"/>
                    <a:pt x="19" y="12"/>
                    <a:pt x="19" y="9"/>
                  </a:cubicBezTo>
                  <a:cubicBezTo>
                    <a:pt x="19" y="3"/>
                    <a:pt x="21" y="0"/>
                    <a:pt x="2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1"/>
                    <a:pt x="55" y="4"/>
                  </a:cubicBezTo>
                  <a:cubicBezTo>
                    <a:pt x="57" y="6"/>
                    <a:pt x="58" y="9"/>
                    <a:pt x="58" y="13"/>
                  </a:cubicBezTo>
                  <a:cubicBezTo>
                    <a:pt x="58" y="22"/>
                    <a:pt x="55" y="27"/>
                    <a:pt x="48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9" y="15"/>
                    <a:pt x="50" y="15"/>
                    <a:pt x="50" y="13"/>
                  </a:cubicBezTo>
                  <a:cubicBezTo>
                    <a:pt x="50" y="12"/>
                    <a:pt x="49" y="11"/>
                    <a:pt x="4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1"/>
                    <a:pt x="27" y="12"/>
                    <a:pt x="27" y="14"/>
                  </a:cubicBezTo>
                  <a:cubicBezTo>
                    <a:pt x="27" y="15"/>
                    <a:pt x="28" y="16"/>
                    <a:pt x="30" y="1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2" name="Freeform 47"/>
            <p:cNvSpPr>
              <a:spLocks noEditPoints="1"/>
            </p:cNvSpPr>
            <p:nvPr/>
          </p:nvSpPr>
          <p:spPr bwMode="auto">
            <a:xfrm>
              <a:off x="8402389" y="4590504"/>
              <a:ext cx="222250" cy="101600"/>
            </a:xfrm>
            <a:custGeom>
              <a:avLst/>
              <a:gdLst>
                <a:gd name="T0" fmla="*/ 17 w 59"/>
                <a:gd name="T1" fmla="*/ 0 h 27"/>
                <a:gd name="T2" fmla="*/ 17 w 59"/>
                <a:gd name="T3" fmla="*/ 12 h 27"/>
                <a:gd name="T4" fmla="*/ 13 w 59"/>
                <a:gd name="T5" fmla="*/ 12 h 27"/>
                <a:gd name="T6" fmla="*/ 8 w 59"/>
                <a:gd name="T7" fmla="*/ 14 h 27"/>
                <a:gd name="T8" fmla="*/ 10 w 59"/>
                <a:gd name="T9" fmla="*/ 16 h 27"/>
                <a:gd name="T10" fmla="*/ 21 w 59"/>
                <a:gd name="T11" fmla="*/ 16 h 27"/>
                <a:gd name="T12" fmla="*/ 19 w 59"/>
                <a:gd name="T13" fmla="*/ 10 h 27"/>
                <a:gd name="T14" fmla="*/ 22 w 59"/>
                <a:gd name="T15" fmla="*/ 3 h 27"/>
                <a:gd name="T16" fmla="*/ 28 w 59"/>
                <a:gd name="T17" fmla="*/ 0 h 27"/>
                <a:gd name="T18" fmla="*/ 49 w 59"/>
                <a:gd name="T19" fmla="*/ 0 h 27"/>
                <a:gd name="T20" fmla="*/ 56 w 59"/>
                <a:gd name="T21" fmla="*/ 4 h 27"/>
                <a:gd name="T22" fmla="*/ 59 w 59"/>
                <a:gd name="T23" fmla="*/ 14 h 27"/>
                <a:gd name="T24" fmla="*/ 49 w 59"/>
                <a:gd name="T25" fmla="*/ 27 h 27"/>
                <a:gd name="T26" fmla="*/ 12 w 59"/>
                <a:gd name="T27" fmla="*/ 27 h 27"/>
                <a:gd name="T28" fmla="*/ 0 w 59"/>
                <a:gd name="T29" fmla="*/ 14 h 27"/>
                <a:gd name="T30" fmla="*/ 11 w 59"/>
                <a:gd name="T31" fmla="*/ 0 h 27"/>
                <a:gd name="T32" fmla="*/ 17 w 59"/>
                <a:gd name="T33" fmla="*/ 0 h 27"/>
                <a:gd name="T34" fmla="*/ 49 w 59"/>
                <a:gd name="T35" fmla="*/ 12 h 27"/>
                <a:gd name="T36" fmla="*/ 30 w 59"/>
                <a:gd name="T37" fmla="*/ 12 h 27"/>
                <a:gd name="T38" fmla="*/ 28 w 59"/>
                <a:gd name="T39" fmla="*/ 14 h 27"/>
                <a:gd name="T40" fmla="*/ 30 w 59"/>
                <a:gd name="T41" fmla="*/ 16 h 27"/>
                <a:gd name="T42" fmla="*/ 49 w 59"/>
                <a:gd name="T43" fmla="*/ 16 h 27"/>
                <a:gd name="T44" fmla="*/ 51 w 59"/>
                <a:gd name="T45" fmla="*/ 14 h 27"/>
                <a:gd name="T46" fmla="*/ 49 w 59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27">
                  <a:moveTo>
                    <a:pt x="17" y="0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0" y="12"/>
                    <a:pt x="8" y="12"/>
                    <a:pt x="8" y="14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5"/>
                    <a:pt x="19" y="13"/>
                    <a:pt x="19" y="10"/>
                  </a:cubicBezTo>
                  <a:cubicBezTo>
                    <a:pt x="19" y="7"/>
                    <a:pt x="20" y="5"/>
                    <a:pt x="22" y="3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2" y="0"/>
                    <a:pt x="55" y="2"/>
                    <a:pt x="56" y="4"/>
                  </a:cubicBezTo>
                  <a:cubicBezTo>
                    <a:pt x="58" y="7"/>
                    <a:pt x="59" y="10"/>
                    <a:pt x="59" y="14"/>
                  </a:cubicBezTo>
                  <a:cubicBezTo>
                    <a:pt x="59" y="23"/>
                    <a:pt x="56" y="27"/>
                    <a:pt x="49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4" y="27"/>
                    <a:pt x="0" y="23"/>
                    <a:pt x="0" y="14"/>
                  </a:cubicBezTo>
                  <a:cubicBezTo>
                    <a:pt x="0" y="5"/>
                    <a:pt x="4" y="0"/>
                    <a:pt x="11" y="0"/>
                  </a:cubicBezTo>
                  <a:lnTo>
                    <a:pt x="17" y="0"/>
                  </a:lnTo>
                  <a:close/>
                  <a:moveTo>
                    <a:pt x="49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29" y="12"/>
                    <a:pt x="28" y="12"/>
                    <a:pt x="28" y="14"/>
                  </a:cubicBezTo>
                  <a:cubicBezTo>
                    <a:pt x="28" y="15"/>
                    <a:pt x="29" y="16"/>
                    <a:pt x="30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0" y="16"/>
                    <a:pt x="51" y="15"/>
                    <a:pt x="51" y="14"/>
                  </a:cubicBezTo>
                  <a:cubicBezTo>
                    <a:pt x="51" y="12"/>
                    <a:pt x="50" y="12"/>
                    <a:pt x="49" y="1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3" name="Freeform 48"/>
            <p:cNvSpPr>
              <a:spLocks/>
            </p:cNvSpPr>
            <p:nvPr/>
          </p:nvSpPr>
          <p:spPr bwMode="auto">
            <a:xfrm>
              <a:off x="8407151" y="4474617"/>
              <a:ext cx="217487" cy="104775"/>
            </a:xfrm>
            <a:custGeom>
              <a:avLst/>
              <a:gdLst>
                <a:gd name="T0" fmla="*/ 18 w 137"/>
                <a:gd name="T1" fmla="*/ 0 h 66"/>
                <a:gd name="T2" fmla="*/ 137 w 137"/>
                <a:gd name="T3" fmla="*/ 35 h 66"/>
                <a:gd name="T4" fmla="*/ 137 w 137"/>
                <a:gd name="T5" fmla="*/ 66 h 66"/>
                <a:gd name="T6" fmla="*/ 18 w 137"/>
                <a:gd name="T7" fmla="*/ 30 h 66"/>
                <a:gd name="T8" fmla="*/ 18 w 137"/>
                <a:gd name="T9" fmla="*/ 63 h 66"/>
                <a:gd name="T10" fmla="*/ 0 w 137"/>
                <a:gd name="T11" fmla="*/ 63 h 66"/>
                <a:gd name="T12" fmla="*/ 0 w 137"/>
                <a:gd name="T13" fmla="*/ 0 h 66"/>
                <a:gd name="T14" fmla="*/ 18 w 137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66">
                  <a:moveTo>
                    <a:pt x="18" y="0"/>
                  </a:moveTo>
                  <a:lnTo>
                    <a:pt x="137" y="35"/>
                  </a:lnTo>
                  <a:lnTo>
                    <a:pt x="137" y="66"/>
                  </a:lnTo>
                  <a:lnTo>
                    <a:pt x="18" y="30"/>
                  </a:lnTo>
                  <a:lnTo>
                    <a:pt x="18" y="63"/>
                  </a:lnTo>
                  <a:lnTo>
                    <a:pt x="0" y="63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4" name="Freeform 49"/>
            <p:cNvSpPr>
              <a:spLocks noEditPoints="1"/>
            </p:cNvSpPr>
            <p:nvPr/>
          </p:nvSpPr>
          <p:spPr bwMode="auto">
            <a:xfrm>
              <a:off x="8402389" y="4361904"/>
              <a:ext cx="222250" cy="101600"/>
            </a:xfrm>
            <a:custGeom>
              <a:avLst/>
              <a:gdLst>
                <a:gd name="T0" fmla="*/ 27 w 59"/>
                <a:gd name="T1" fmla="*/ 21 h 27"/>
                <a:gd name="T2" fmla="*/ 17 w 59"/>
                <a:gd name="T3" fmla="*/ 27 h 27"/>
                <a:gd name="T4" fmla="*/ 11 w 59"/>
                <a:gd name="T5" fmla="*/ 27 h 27"/>
                <a:gd name="T6" fmla="*/ 0 w 59"/>
                <a:gd name="T7" fmla="*/ 13 h 27"/>
                <a:gd name="T8" fmla="*/ 3 w 59"/>
                <a:gd name="T9" fmla="*/ 4 h 27"/>
                <a:gd name="T10" fmla="*/ 11 w 59"/>
                <a:gd name="T11" fmla="*/ 0 h 27"/>
                <a:gd name="T12" fmla="*/ 17 w 59"/>
                <a:gd name="T13" fmla="*/ 0 h 27"/>
                <a:gd name="T14" fmla="*/ 27 w 59"/>
                <a:gd name="T15" fmla="*/ 6 h 27"/>
                <a:gd name="T16" fmla="*/ 36 w 59"/>
                <a:gd name="T17" fmla="*/ 0 h 27"/>
                <a:gd name="T18" fmla="*/ 48 w 59"/>
                <a:gd name="T19" fmla="*/ 0 h 27"/>
                <a:gd name="T20" fmla="*/ 59 w 59"/>
                <a:gd name="T21" fmla="*/ 14 h 27"/>
                <a:gd name="T22" fmla="*/ 48 w 59"/>
                <a:gd name="T23" fmla="*/ 27 h 27"/>
                <a:gd name="T24" fmla="*/ 36 w 59"/>
                <a:gd name="T25" fmla="*/ 27 h 27"/>
                <a:gd name="T26" fmla="*/ 27 w 59"/>
                <a:gd name="T27" fmla="*/ 21 h 27"/>
                <a:gd name="T28" fmla="*/ 22 w 59"/>
                <a:gd name="T29" fmla="*/ 12 h 27"/>
                <a:gd name="T30" fmla="*/ 10 w 59"/>
                <a:gd name="T31" fmla="*/ 12 h 27"/>
                <a:gd name="T32" fmla="*/ 8 w 59"/>
                <a:gd name="T33" fmla="*/ 13 h 27"/>
                <a:gd name="T34" fmla="*/ 10 w 59"/>
                <a:gd name="T35" fmla="*/ 15 h 27"/>
                <a:gd name="T36" fmla="*/ 22 w 59"/>
                <a:gd name="T37" fmla="*/ 15 h 27"/>
                <a:gd name="T38" fmla="*/ 24 w 59"/>
                <a:gd name="T39" fmla="*/ 13 h 27"/>
                <a:gd name="T40" fmla="*/ 22 w 59"/>
                <a:gd name="T41" fmla="*/ 12 h 27"/>
                <a:gd name="T42" fmla="*/ 49 w 59"/>
                <a:gd name="T43" fmla="*/ 12 h 27"/>
                <a:gd name="T44" fmla="*/ 32 w 59"/>
                <a:gd name="T45" fmla="*/ 12 h 27"/>
                <a:gd name="T46" fmla="*/ 31 w 59"/>
                <a:gd name="T47" fmla="*/ 13 h 27"/>
                <a:gd name="T48" fmla="*/ 32 w 59"/>
                <a:gd name="T49" fmla="*/ 15 h 27"/>
                <a:gd name="T50" fmla="*/ 49 w 59"/>
                <a:gd name="T51" fmla="*/ 15 h 27"/>
                <a:gd name="T52" fmla="*/ 51 w 59"/>
                <a:gd name="T53" fmla="*/ 13 h 27"/>
                <a:gd name="T54" fmla="*/ 49 w 59"/>
                <a:gd name="T5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" h="27">
                  <a:moveTo>
                    <a:pt x="27" y="21"/>
                  </a:moveTo>
                  <a:cubicBezTo>
                    <a:pt x="26" y="25"/>
                    <a:pt x="22" y="27"/>
                    <a:pt x="17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4" y="27"/>
                    <a:pt x="0" y="22"/>
                    <a:pt x="0" y="13"/>
                  </a:cubicBezTo>
                  <a:cubicBezTo>
                    <a:pt x="0" y="10"/>
                    <a:pt x="1" y="7"/>
                    <a:pt x="3" y="4"/>
                  </a:cubicBezTo>
                  <a:cubicBezTo>
                    <a:pt x="4" y="2"/>
                    <a:pt x="7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6" y="2"/>
                    <a:pt x="27" y="6"/>
                  </a:cubicBezTo>
                  <a:cubicBezTo>
                    <a:pt x="28" y="2"/>
                    <a:pt x="31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5" y="0"/>
                    <a:pt x="59" y="5"/>
                    <a:pt x="59" y="14"/>
                  </a:cubicBezTo>
                  <a:cubicBezTo>
                    <a:pt x="59" y="22"/>
                    <a:pt x="55" y="27"/>
                    <a:pt x="48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1" y="27"/>
                    <a:pt x="28" y="25"/>
                    <a:pt x="27" y="21"/>
                  </a:cubicBezTo>
                  <a:close/>
                  <a:moveTo>
                    <a:pt x="22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8" y="12"/>
                    <a:pt x="8" y="13"/>
                  </a:cubicBezTo>
                  <a:cubicBezTo>
                    <a:pt x="8" y="15"/>
                    <a:pt x="9" y="15"/>
                    <a:pt x="10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15"/>
                    <a:pt x="24" y="15"/>
                    <a:pt x="24" y="13"/>
                  </a:cubicBezTo>
                  <a:cubicBezTo>
                    <a:pt x="24" y="12"/>
                    <a:pt x="23" y="12"/>
                    <a:pt x="22" y="12"/>
                  </a:cubicBezTo>
                  <a:close/>
                  <a:moveTo>
                    <a:pt x="49" y="1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1" y="12"/>
                    <a:pt x="31" y="12"/>
                    <a:pt x="31" y="13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5"/>
                    <a:pt x="51" y="15"/>
                    <a:pt x="51" y="13"/>
                  </a:cubicBezTo>
                  <a:cubicBezTo>
                    <a:pt x="51" y="12"/>
                    <a:pt x="50" y="12"/>
                    <a:pt x="49" y="1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5" name="Freeform 50"/>
            <p:cNvSpPr>
              <a:spLocks noEditPoints="1"/>
            </p:cNvSpPr>
            <p:nvPr/>
          </p:nvSpPr>
          <p:spPr bwMode="auto">
            <a:xfrm>
              <a:off x="8402389" y="4246017"/>
              <a:ext cx="222250" cy="100012"/>
            </a:xfrm>
            <a:custGeom>
              <a:avLst/>
              <a:gdLst>
                <a:gd name="T0" fmla="*/ 34 w 59"/>
                <a:gd name="T1" fmla="*/ 27 h 27"/>
                <a:gd name="T2" fmla="*/ 34 w 59"/>
                <a:gd name="T3" fmla="*/ 16 h 27"/>
                <a:gd name="T4" fmla="*/ 49 w 59"/>
                <a:gd name="T5" fmla="*/ 16 h 27"/>
                <a:gd name="T6" fmla="*/ 51 w 59"/>
                <a:gd name="T7" fmla="*/ 14 h 27"/>
                <a:gd name="T8" fmla="*/ 49 w 59"/>
                <a:gd name="T9" fmla="*/ 12 h 27"/>
                <a:gd name="T10" fmla="*/ 32 w 59"/>
                <a:gd name="T11" fmla="*/ 12 h 27"/>
                <a:gd name="T12" fmla="*/ 33 w 59"/>
                <a:gd name="T13" fmla="*/ 16 h 27"/>
                <a:gd name="T14" fmla="*/ 31 w 59"/>
                <a:gd name="T15" fmla="*/ 24 h 27"/>
                <a:gd name="T16" fmla="*/ 24 w 59"/>
                <a:gd name="T17" fmla="*/ 27 h 27"/>
                <a:gd name="T18" fmla="*/ 11 w 59"/>
                <a:gd name="T19" fmla="*/ 27 h 27"/>
                <a:gd name="T20" fmla="*/ 3 w 59"/>
                <a:gd name="T21" fmla="*/ 23 h 27"/>
                <a:gd name="T22" fmla="*/ 0 w 59"/>
                <a:gd name="T23" fmla="*/ 14 h 27"/>
                <a:gd name="T24" fmla="*/ 3 w 59"/>
                <a:gd name="T25" fmla="*/ 4 h 27"/>
                <a:gd name="T26" fmla="*/ 11 w 59"/>
                <a:gd name="T27" fmla="*/ 0 h 27"/>
                <a:gd name="T28" fmla="*/ 48 w 59"/>
                <a:gd name="T29" fmla="*/ 0 h 27"/>
                <a:gd name="T30" fmla="*/ 59 w 59"/>
                <a:gd name="T31" fmla="*/ 14 h 27"/>
                <a:gd name="T32" fmla="*/ 48 w 59"/>
                <a:gd name="T33" fmla="*/ 27 h 27"/>
                <a:gd name="T34" fmla="*/ 34 w 59"/>
                <a:gd name="T35" fmla="*/ 27 h 27"/>
                <a:gd name="T36" fmla="*/ 24 w 59"/>
                <a:gd name="T37" fmla="*/ 12 h 27"/>
                <a:gd name="T38" fmla="*/ 10 w 59"/>
                <a:gd name="T39" fmla="*/ 12 h 27"/>
                <a:gd name="T40" fmla="*/ 8 w 59"/>
                <a:gd name="T41" fmla="*/ 14 h 27"/>
                <a:gd name="T42" fmla="*/ 10 w 59"/>
                <a:gd name="T43" fmla="*/ 16 h 27"/>
                <a:gd name="T44" fmla="*/ 24 w 59"/>
                <a:gd name="T45" fmla="*/ 16 h 27"/>
                <a:gd name="T46" fmla="*/ 26 w 59"/>
                <a:gd name="T47" fmla="*/ 14 h 27"/>
                <a:gd name="T48" fmla="*/ 24 w 59"/>
                <a:gd name="T4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27">
                  <a:moveTo>
                    <a:pt x="34" y="27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0" y="16"/>
                    <a:pt x="51" y="15"/>
                    <a:pt x="51" y="14"/>
                  </a:cubicBezTo>
                  <a:cubicBezTo>
                    <a:pt x="51" y="12"/>
                    <a:pt x="50" y="12"/>
                    <a:pt x="49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3"/>
                    <a:pt x="33" y="14"/>
                    <a:pt x="33" y="16"/>
                  </a:cubicBezTo>
                  <a:cubicBezTo>
                    <a:pt x="33" y="20"/>
                    <a:pt x="33" y="22"/>
                    <a:pt x="31" y="24"/>
                  </a:cubicBezTo>
                  <a:cubicBezTo>
                    <a:pt x="29" y="26"/>
                    <a:pt x="27" y="27"/>
                    <a:pt x="24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7" y="27"/>
                    <a:pt x="5" y="26"/>
                    <a:pt x="3" y="23"/>
                  </a:cubicBezTo>
                  <a:cubicBezTo>
                    <a:pt x="1" y="21"/>
                    <a:pt x="0" y="18"/>
                    <a:pt x="0" y="14"/>
                  </a:cubicBezTo>
                  <a:cubicBezTo>
                    <a:pt x="0" y="10"/>
                    <a:pt x="1" y="6"/>
                    <a:pt x="3" y="4"/>
                  </a:cubicBezTo>
                  <a:cubicBezTo>
                    <a:pt x="5" y="2"/>
                    <a:pt x="7" y="0"/>
                    <a:pt x="1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5" y="0"/>
                    <a:pt x="59" y="5"/>
                    <a:pt x="59" y="14"/>
                  </a:cubicBezTo>
                  <a:cubicBezTo>
                    <a:pt x="59" y="23"/>
                    <a:pt x="55" y="27"/>
                    <a:pt x="48" y="27"/>
                  </a:cubicBezTo>
                  <a:lnTo>
                    <a:pt x="34" y="27"/>
                  </a:lnTo>
                  <a:close/>
                  <a:moveTo>
                    <a:pt x="24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8" y="12"/>
                    <a:pt x="8" y="14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6"/>
                    <a:pt x="26" y="15"/>
                    <a:pt x="26" y="14"/>
                  </a:cubicBezTo>
                  <a:cubicBezTo>
                    <a:pt x="26" y="12"/>
                    <a:pt x="25" y="12"/>
                    <a:pt x="24" y="1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6" name="Freeform 51"/>
            <p:cNvSpPr>
              <a:spLocks noEditPoints="1"/>
            </p:cNvSpPr>
            <p:nvPr/>
          </p:nvSpPr>
          <p:spPr bwMode="auto">
            <a:xfrm>
              <a:off x="7900739" y="5325516"/>
              <a:ext cx="217487" cy="212725"/>
            </a:xfrm>
            <a:custGeom>
              <a:avLst/>
              <a:gdLst>
                <a:gd name="T0" fmla="*/ 58 w 58"/>
                <a:gd name="T1" fmla="*/ 27 h 57"/>
                <a:gd name="T2" fmla="*/ 58 w 58"/>
                <a:gd name="T3" fmla="*/ 39 h 57"/>
                <a:gd name="T4" fmla="*/ 27 w 58"/>
                <a:gd name="T5" fmla="*/ 47 h 57"/>
                <a:gd name="T6" fmla="*/ 58 w 58"/>
                <a:gd name="T7" fmla="*/ 47 h 57"/>
                <a:gd name="T8" fmla="*/ 58 w 58"/>
                <a:gd name="T9" fmla="*/ 57 h 57"/>
                <a:gd name="T10" fmla="*/ 0 w 58"/>
                <a:gd name="T11" fmla="*/ 57 h 57"/>
                <a:gd name="T12" fmla="*/ 0 w 58"/>
                <a:gd name="T13" fmla="*/ 43 h 57"/>
                <a:gd name="T14" fmla="*/ 26 w 58"/>
                <a:gd name="T15" fmla="*/ 37 h 57"/>
                <a:gd name="T16" fmla="*/ 0 w 58"/>
                <a:gd name="T17" fmla="*/ 37 h 57"/>
                <a:gd name="T18" fmla="*/ 0 w 58"/>
                <a:gd name="T19" fmla="*/ 27 h 57"/>
                <a:gd name="T20" fmla="*/ 58 w 58"/>
                <a:gd name="T21" fmla="*/ 27 h 57"/>
                <a:gd name="T22" fmla="*/ 39 w 58"/>
                <a:gd name="T23" fmla="*/ 25 h 57"/>
                <a:gd name="T24" fmla="*/ 21 w 58"/>
                <a:gd name="T25" fmla="*/ 25 h 57"/>
                <a:gd name="T26" fmla="*/ 11 w 58"/>
                <a:gd name="T27" fmla="*/ 12 h 57"/>
                <a:gd name="T28" fmla="*/ 14 w 58"/>
                <a:gd name="T29" fmla="*/ 3 h 57"/>
                <a:gd name="T30" fmla="*/ 21 w 58"/>
                <a:gd name="T31" fmla="*/ 0 h 57"/>
                <a:gd name="T32" fmla="*/ 39 w 58"/>
                <a:gd name="T33" fmla="*/ 0 h 57"/>
                <a:gd name="T34" fmla="*/ 48 w 58"/>
                <a:gd name="T35" fmla="*/ 12 h 57"/>
                <a:gd name="T36" fmla="*/ 39 w 58"/>
                <a:gd name="T37" fmla="*/ 25 h 57"/>
                <a:gd name="T38" fmla="*/ 21 w 58"/>
                <a:gd name="T39" fmla="*/ 14 h 57"/>
                <a:gd name="T40" fmla="*/ 39 w 58"/>
                <a:gd name="T41" fmla="*/ 14 h 57"/>
                <a:gd name="T42" fmla="*/ 41 w 58"/>
                <a:gd name="T43" fmla="*/ 12 h 57"/>
                <a:gd name="T44" fmla="*/ 39 w 58"/>
                <a:gd name="T45" fmla="*/ 10 h 57"/>
                <a:gd name="T46" fmla="*/ 21 w 58"/>
                <a:gd name="T47" fmla="*/ 10 h 57"/>
                <a:gd name="T48" fmla="*/ 19 w 58"/>
                <a:gd name="T49" fmla="*/ 12 h 57"/>
                <a:gd name="T50" fmla="*/ 21 w 58"/>
                <a:gd name="T51" fmla="*/ 14 h 57"/>
                <a:gd name="T52" fmla="*/ 58 w 58"/>
                <a:gd name="T53" fmla="*/ 2 h 57"/>
                <a:gd name="T54" fmla="*/ 58 w 58"/>
                <a:gd name="T55" fmla="*/ 22 h 57"/>
                <a:gd name="T56" fmla="*/ 52 w 58"/>
                <a:gd name="T57" fmla="*/ 22 h 57"/>
                <a:gd name="T58" fmla="*/ 52 w 58"/>
                <a:gd name="T59" fmla="*/ 2 h 57"/>
                <a:gd name="T60" fmla="*/ 58 w 58"/>
                <a:gd name="T61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57">
                  <a:moveTo>
                    <a:pt x="58" y="27"/>
                  </a:moveTo>
                  <a:cubicBezTo>
                    <a:pt x="58" y="39"/>
                    <a:pt x="58" y="39"/>
                    <a:pt x="58" y="39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58" y="27"/>
                  </a:lnTo>
                  <a:close/>
                  <a:moveTo>
                    <a:pt x="39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15" y="25"/>
                    <a:pt x="11" y="20"/>
                    <a:pt x="11" y="12"/>
                  </a:cubicBezTo>
                  <a:cubicBezTo>
                    <a:pt x="11" y="8"/>
                    <a:pt x="12" y="5"/>
                    <a:pt x="14" y="3"/>
                  </a:cubicBezTo>
                  <a:cubicBezTo>
                    <a:pt x="16" y="1"/>
                    <a:pt x="18" y="0"/>
                    <a:pt x="21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48" y="4"/>
                    <a:pt x="48" y="12"/>
                  </a:cubicBezTo>
                  <a:cubicBezTo>
                    <a:pt x="48" y="20"/>
                    <a:pt x="45" y="25"/>
                    <a:pt x="39" y="25"/>
                  </a:cubicBezTo>
                  <a:close/>
                  <a:moveTo>
                    <a:pt x="21" y="14"/>
                  </a:move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1" y="13"/>
                    <a:pt x="41" y="12"/>
                  </a:cubicBezTo>
                  <a:cubicBezTo>
                    <a:pt x="41" y="11"/>
                    <a:pt x="40" y="10"/>
                    <a:pt x="39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9" y="10"/>
                    <a:pt x="19" y="11"/>
                    <a:pt x="19" y="12"/>
                  </a:cubicBezTo>
                  <a:cubicBezTo>
                    <a:pt x="19" y="13"/>
                    <a:pt x="19" y="14"/>
                    <a:pt x="21" y="14"/>
                  </a:cubicBezTo>
                  <a:close/>
                  <a:moveTo>
                    <a:pt x="58" y="2"/>
                  </a:moveTo>
                  <a:cubicBezTo>
                    <a:pt x="58" y="22"/>
                    <a:pt x="58" y="22"/>
                    <a:pt x="58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"/>
                    <a:pt x="52" y="2"/>
                    <a:pt x="52" y="2"/>
                  </a:cubicBezTo>
                  <a:lnTo>
                    <a:pt x="58" y="2"/>
                  </a:ln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7" name="Freeform 52"/>
            <p:cNvSpPr>
              <a:spLocks/>
            </p:cNvSpPr>
            <p:nvPr/>
          </p:nvSpPr>
          <p:spPr bwMode="auto">
            <a:xfrm>
              <a:off x="7900739" y="5185816"/>
              <a:ext cx="217487" cy="60325"/>
            </a:xfrm>
            <a:custGeom>
              <a:avLst/>
              <a:gdLst>
                <a:gd name="T0" fmla="*/ 58 w 58"/>
                <a:gd name="T1" fmla="*/ 0 h 16"/>
                <a:gd name="T2" fmla="*/ 58 w 58"/>
                <a:gd name="T3" fmla="*/ 11 h 16"/>
                <a:gd name="T4" fmla="*/ 15 w 58"/>
                <a:gd name="T5" fmla="*/ 11 h 16"/>
                <a:gd name="T6" fmla="*/ 15 w 58"/>
                <a:gd name="T7" fmla="*/ 16 h 16"/>
                <a:gd name="T8" fmla="*/ 7 w 58"/>
                <a:gd name="T9" fmla="*/ 16 h 16"/>
                <a:gd name="T10" fmla="*/ 5 w 58"/>
                <a:gd name="T11" fmla="*/ 12 h 16"/>
                <a:gd name="T12" fmla="*/ 0 w 58"/>
                <a:gd name="T13" fmla="*/ 10 h 16"/>
                <a:gd name="T14" fmla="*/ 0 w 58"/>
                <a:gd name="T15" fmla="*/ 0 h 16"/>
                <a:gd name="T16" fmla="*/ 58 w 58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6">
                  <a:moveTo>
                    <a:pt x="58" y="0"/>
                  </a:moveTo>
                  <a:cubicBezTo>
                    <a:pt x="58" y="11"/>
                    <a:pt x="58" y="11"/>
                    <a:pt x="58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6" y="13"/>
                    <a:pt x="5" y="12"/>
                  </a:cubicBezTo>
                  <a:cubicBezTo>
                    <a:pt x="3" y="10"/>
                    <a:pt x="2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8" name="Freeform 53"/>
            <p:cNvSpPr>
              <a:spLocks/>
            </p:cNvSpPr>
            <p:nvPr/>
          </p:nvSpPr>
          <p:spPr bwMode="auto">
            <a:xfrm>
              <a:off x="7895976" y="5069929"/>
              <a:ext cx="222250" cy="96837"/>
            </a:xfrm>
            <a:custGeom>
              <a:avLst/>
              <a:gdLst>
                <a:gd name="T0" fmla="*/ 59 w 59"/>
                <a:gd name="T1" fmla="*/ 0 h 26"/>
                <a:gd name="T2" fmla="*/ 59 w 59"/>
                <a:gd name="T3" fmla="*/ 26 h 26"/>
                <a:gd name="T4" fmla="*/ 51 w 59"/>
                <a:gd name="T5" fmla="*/ 26 h 26"/>
                <a:gd name="T6" fmla="*/ 25 w 59"/>
                <a:gd name="T7" fmla="*/ 13 h 26"/>
                <a:gd name="T8" fmla="*/ 13 w 59"/>
                <a:gd name="T9" fmla="*/ 11 h 26"/>
                <a:gd name="T10" fmla="*/ 9 w 59"/>
                <a:gd name="T11" fmla="*/ 13 h 26"/>
                <a:gd name="T12" fmla="*/ 12 w 59"/>
                <a:gd name="T13" fmla="*/ 16 h 26"/>
                <a:gd name="T14" fmla="*/ 22 w 59"/>
                <a:gd name="T15" fmla="*/ 16 h 26"/>
                <a:gd name="T16" fmla="*/ 22 w 59"/>
                <a:gd name="T17" fmla="*/ 26 h 26"/>
                <a:gd name="T18" fmla="*/ 12 w 59"/>
                <a:gd name="T19" fmla="*/ 26 h 26"/>
                <a:gd name="T20" fmla="*/ 0 w 59"/>
                <a:gd name="T21" fmla="*/ 13 h 26"/>
                <a:gd name="T22" fmla="*/ 5 w 59"/>
                <a:gd name="T23" fmla="*/ 2 h 26"/>
                <a:gd name="T24" fmla="*/ 18 w 59"/>
                <a:gd name="T25" fmla="*/ 0 h 26"/>
                <a:gd name="T26" fmla="*/ 24 w 59"/>
                <a:gd name="T27" fmla="*/ 1 h 26"/>
                <a:gd name="T28" fmla="*/ 51 w 59"/>
                <a:gd name="T29" fmla="*/ 14 h 26"/>
                <a:gd name="T30" fmla="*/ 51 w 59"/>
                <a:gd name="T31" fmla="*/ 0 h 26"/>
                <a:gd name="T32" fmla="*/ 59 w 59"/>
                <a:gd name="T3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26">
                  <a:moveTo>
                    <a:pt x="59" y="0"/>
                  </a:moveTo>
                  <a:cubicBezTo>
                    <a:pt x="59" y="26"/>
                    <a:pt x="59" y="26"/>
                    <a:pt x="59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2" y="12"/>
                    <a:pt x="18" y="11"/>
                    <a:pt x="13" y="11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5"/>
                    <a:pt x="10" y="16"/>
                    <a:pt x="1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6"/>
                    <a:pt x="0" y="22"/>
                    <a:pt x="0" y="13"/>
                  </a:cubicBezTo>
                  <a:cubicBezTo>
                    <a:pt x="0" y="8"/>
                    <a:pt x="2" y="4"/>
                    <a:pt x="5" y="2"/>
                  </a:cubicBezTo>
                  <a:cubicBezTo>
                    <a:pt x="7" y="1"/>
                    <a:pt x="12" y="0"/>
                    <a:pt x="18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9" name="Freeform 54"/>
            <p:cNvSpPr>
              <a:spLocks/>
            </p:cNvSpPr>
            <p:nvPr/>
          </p:nvSpPr>
          <p:spPr bwMode="auto">
            <a:xfrm>
              <a:off x="7895976" y="4954041"/>
              <a:ext cx="222250" cy="101600"/>
            </a:xfrm>
            <a:custGeom>
              <a:avLst/>
              <a:gdLst>
                <a:gd name="T0" fmla="*/ 34 w 59"/>
                <a:gd name="T1" fmla="*/ 27 h 27"/>
                <a:gd name="T2" fmla="*/ 34 w 59"/>
                <a:gd name="T3" fmla="*/ 16 h 27"/>
                <a:gd name="T4" fmla="*/ 48 w 59"/>
                <a:gd name="T5" fmla="*/ 16 h 27"/>
                <a:gd name="T6" fmla="*/ 50 w 59"/>
                <a:gd name="T7" fmla="*/ 14 h 27"/>
                <a:gd name="T8" fmla="*/ 48 w 59"/>
                <a:gd name="T9" fmla="*/ 12 h 27"/>
                <a:gd name="T10" fmla="*/ 35 w 59"/>
                <a:gd name="T11" fmla="*/ 12 h 27"/>
                <a:gd name="T12" fmla="*/ 32 w 59"/>
                <a:gd name="T13" fmla="*/ 13 h 27"/>
                <a:gd name="T14" fmla="*/ 31 w 59"/>
                <a:gd name="T15" fmla="*/ 17 h 27"/>
                <a:gd name="T16" fmla="*/ 24 w 59"/>
                <a:gd name="T17" fmla="*/ 17 h 27"/>
                <a:gd name="T18" fmla="*/ 21 w 59"/>
                <a:gd name="T19" fmla="*/ 12 h 27"/>
                <a:gd name="T20" fmla="*/ 11 w 59"/>
                <a:gd name="T21" fmla="*/ 12 h 27"/>
                <a:gd name="T22" fmla="*/ 9 w 59"/>
                <a:gd name="T23" fmla="*/ 14 h 27"/>
                <a:gd name="T24" fmla="*/ 11 w 59"/>
                <a:gd name="T25" fmla="*/ 16 h 27"/>
                <a:gd name="T26" fmla="*/ 21 w 59"/>
                <a:gd name="T27" fmla="*/ 16 h 27"/>
                <a:gd name="T28" fmla="*/ 21 w 59"/>
                <a:gd name="T29" fmla="*/ 26 h 27"/>
                <a:gd name="T30" fmla="*/ 11 w 59"/>
                <a:gd name="T31" fmla="*/ 26 h 27"/>
                <a:gd name="T32" fmla="*/ 0 w 59"/>
                <a:gd name="T33" fmla="*/ 13 h 27"/>
                <a:gd name="T34" fmla="*/ 3 w 59"/>
                <a:gd name="T35" fmla="*/ 4 h 27"/>
                <a:gd name="T36" fmla="*/ 11 w 59"/>
                <a:gd name="T37" fmla="*/ 0 h 27"/>
                <a:gd name="T38" fmla="*/ 19 w 59"/>
                <a:gd name="T39" fmla="*/ 0 h 27"/>
                <a:gd name="T40" fmla="*/ 28 w 59"/>
                <a:gd name="T41" fmla="*/ 6 h 27"/>
                <a:gd name="T42" fmla="*/ 39 w 59"/>
                <a:gd name="T43" fmla="*/ 0 h 27"/>
                <a:gd name="T44" fmla="*/ 47 w 59"/>
                <a:gd name="T45" fmla="*/ 0 h 27"/>
                <a:gd name="T46" fmla="*/ 59 w 59"/>
                <a:gd name="T47" fmla="*/ 13 h 27"/>
                <a:gd name="T48" fmla="*/ 48 w 59"/>
                <a:gd name="T49" fmla="*/ 27 h 27"/>
                <a:gd name="T50" fmla="*/ 34 w 59"/>
                <a:gd name="T5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27">
                  <a:moveTo>
                    <a:pt x="34" y="27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50" y="16"/>
                    <a:pt x="50" y="15"/>
                    <a:pt x="50" y="14"/>
                  </a:cubicBezTo>
                  <a:cubicBezTo>
                    <a:pt x="50" y="12"/>
                    <a:pt x="50" y="12"/>
                    <a:pt x="48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12"/>
                    <a:pt x="32" y="12"/>
                    <a:pt x="32" y="13"/>
                  </a:cubicBezTo>
                  <a:cubicBezTo>
                    <a:pt x="31" y="14"/>
                    <a:pt x="31" y="15"/>
                    <a:pt x="31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2"/>
                    <a:pt x="9" y="14"/>
                  </a:cubicBezTo>
                  <a:cubicBezTo>
                    <a:pt x="9" y="15"/>
                    <a:pt x="10" y="16"/>
                    <a:pt x="1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4" y="26"/>
                    <a:pt x="0" y="22"/>
                    <a:pt x="0" y="13"/>
                  </a:cubicBezTo>
                  <a:cubicBezTo>
                    <a:pt x="0" y="10"/>
                    <a:pt x="1" y="7"/>
                    <a:pt x="3" y="4"/>
                  </a:cubicBezTo>
                  <a:cubicBezTo>
                    <a:pt x="5" y="2"/>
                    <a:pt x="7" y="0"/>
                    <a:pt x="1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6" y="2"/>
                    <a:pt x="28" y="6"/>
                  </a:cubicBezTo>
                  <a:cubicBezTo>
                    <a:pt x="29" y="2"/>
                    <a:pt x="33" y="0"/>
                    <a:pt x="3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5" y="0"/>
                    <a:pt x="59" y="5"/>
                    <a:pt x="59" y="13"/>
                  </a:cubicBezTo>
                  <a:cubicBezTo>
                    <a:pt x="59" y="22"/>
                    <a:pt x="56" y="27"/>
                    <a:pt x="48" y="27"/>
                  </a:cubicBezTo>
                  <a:lnTo>
                    <a:pt x="34" y="27"/>
                  </a:lnTo>
                  <a:close/>
                </a:path>
              </a:pathLst>
            </a:custGeom>
            <a:solidFill>
              <a:schemeClr val="bg1">
                <a:lumMod val="50000"/>
                <a:alpha val="6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0" name="Freeform 55"/>
            <p:cNvSpPr>
              <a:spLocks noEditPoints="1"/>
            </p:cNvSpPr>
            <p:nvPr/>
          </p:nvSpPr>
          <p:spPr bwMode="auto">
            <a:xfrm>
              <a:off x="7900739" y="4819104"/>
              <a:ext cx="217487" cy="123825"/>
            </a:xfrm>
            <a:custGeom>
              <a:avLst/>
              <a:gdLst>
                <a:gd name="T0" fmla="*/ 118 w 137"/>
                <a:gd name="T1" fmla="*/ 0 h 78"/>
                <a:gd name="T2" fmla="*/ 118 w 137"/>
                <a:gd name="T3" fmla="*/ 14 h 78"/>
                <a:gd name="T4" fmla="*/ 137 w 137"/>
                <a:gd name="T5" fmla="*/ 14 h 78"/>
                <a:gd name="T6" fmla="*/ 137 w 137"/>
                <a:gd name="T7" fmla="*/ 40 h 78"/>
                <a:gd name="T8" fmla="*/ 118 w 137"/>
                <a:gd name="T9" fmla="*/ 40 h 78"/>
                <a:gd name="T10" fmla="*/ 118 w 137"/>
                <a:gd name="T11" fmla="*/ 78 h 78"/>
                <a:gd name="T12" fmla="*/ 99 w 137"/>
                <a:gd name="T13" fmla="*/ 78 h 78"/>
                <a:gd name="T14" fmla="*/ 0 w 137"/>
                <a:gd name="T15" fmla="*/ 49 h 78"/>
                <a:gd name="T16" fmla="*/ 0 w 137"/>
                <a:gd name="T17" fmla="*/ 14 h 78"/>
                <a:gd name="T18" fmla="*/ 99 w 137"/>
                <a:gd name="T19" fmla="*/ 14 h 78"/>
                <a:gd name="T20" fmla="*/ 99 w 137"/>
                <a:gd name="T21" fmla="*/ 0 h 78"/>
                <a:gd name="T22" fmla="*/ 118 w 137"/>
                <a:gd name="T23" fmla="*/ 0 h 78"/>
                <a:gd name="T24" fmla="*/ 99 w 137"/>
                <a:gd name="T25" fmla="*/ 40 h 78"/>
                <a:gd name="T26" fmla="*/ 45 w 137"/>
                <a:gd name="T27" fmla="*/ 40 h 78"/>
                <a:gd name="T28" fmla="*/ 99 w 137"/>
                <a:gd name="T29" fmla="*/ 52 h 78"/>
                <a:gd name="T30" fmla="*/ 99 w 137"/>
                <a:gd name="T31" fmla="*/ 4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" h="78">
                  <a:moveTo>
                    <a:pt x="118" y="0"/>
                  </a:moveTo>
                  <a:lnTo>
                    <a:pt x="118" y="14"/>
                  </a:lnTo>
                  <a:lnTo>
                    <a:pt x="137" y="14"/>
                  </a:lnTo>
                  <a:lnTo>
                    <a:pt x="137" y="40"/>
                  </a:lnTo>
                  <a:lnTo>
                    <a:pt x="118" y="40"/>
                  </a:lnTo>
                  <a:lnTo>
                    <a:pt x="118" y="78"/>
                  </a:lnTo>
                  <a:lnTo>
                    <a:pt x="99" y="78"/>
                  </a:lnTo>
                  <a:lnTo>
                    <a:pt x="0" y="49"/>
                  </a:lnTo>
                  <a:lnTo>
                    <a:pt x="0" y="14"/>
                  </a:lnTo>
                  <a:lnTo>
                    <a:pt x="99" y="14"/>
                  </a:lnTo>
                  <a:lnTo>
                    <a:pt x="99" y="0"/>
                  </a:lnTo>
                  <a:lnTo>
                    <a:pt x="118" y="0"/>
                  </a:lnTo>
                  <a:close/>
                  <a:moveTo>
                    <a:pt x="99" y="40"/>
                  </a:moveTo>
                  <a:lnTo>
                    <a:pt x="45" y="40"/>
                  </a:lnTo>
                  <a:lnTo>
                    <a:pt x="99" y="52"/>
                  </a:lnTo>
                  <a:lnTo>
                    <a:pt x="99" y="40"/>
                  </a:ln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1" name="Freeform 56"/>
            <p:cNvSpPr>
              <a:spLocks/>
            </p:cNvSpPr>
            <p:nvPr/>
          </p:nvSpPr>
          <p:spPr bwMode="auto">
            <a:xfrm>
              <a:off x="7900739" y="4706392"/>
              <a:ext cx="217487" cy="101600"/>
            </a:xfrm>
            <a:custGeom>
              <a:avLst/>
              <a:gdLst>
                <a:gd name="T0" fmla="*/ 0 w 58"/>
                <a:gd name="T1" fmla="*/ 0 h 27"/>
                <a:gd name="T2" fmla="*/ 9 w 58"/>
                <a:gd name="T3" fmla="*/ 1 h 27"/>
                <a:gd name="T4" fmla="*/ 9 w 58"/>
                <a:gd name="T5" fmla="*/ 15 h 27"/>
                <a:gd name="T6" fmla="*/ 21 w 58"/>
                <a:gd name="T7" fmla="*/ 15 h 27"/>
                <a:gd name="T8" fmla="*/ 19 w 58"/>
                <a:gd name="T9" fmla="*/ 9 h 27"/>
                <a:gd name="T10" fmla="*/ 27 w 58"/>
                <a:gd name="T11" fmla="*/ 0 h 27"/>
                <a:gd name="T12" fmla="*/ 48 w 58"/>
                <a:gd name="T13" fmla="*/ 0 h 27"/>
                <a:gd name="T14" fmla="*/ 55 w 58"/>
                <a:gd name="T15" fmla="*/ 4 h 27"/>
                <a:gd name="T16" fmla="*/ 58 w 58"/>
                <a:gd name="T17" fmla="*/ 13 h 27"/>
                <a:gd name="T18" fmla="*/ 48 w 58"/>
                <a:gd name="T19" fmla="*/ 27 h 27"/>
                <a:gd name="T20" fmla="*/ 33 w 58"/>
                <a:gd name="T21" fmla="*/ 27 h 27"/>
                <a:gd name="T22" fmla="*/ 33 w 58"/>
                <a:gd name="T23" fmla="*/ 15 h 27"/>
                <a:gd name="T24" fmla="*/ 48 w 58"/>
                <a:gd name="T25" fmla="*/ 15 h 27"/>
                <a:gd name="T26" fmla="*/ 50 w 58"/>
                <a:gd name="T27" fmla="*/ 13 h 27"/>
                <a:gd name="T28" fmla="*/ 48 w 58"/>
                <a:gd name="T29" fmla="*/ 11 h 27"/>
                <a:gd name="T30" fmla="*/ 29 w 58"/>
                <a:gd name="T31" fmla="*/ 11 h 27"/>
                <a:gd name="T32" fmla="*/ 27 w 58"/>
                <a:gd name="T33" fmla="*/ 14 h 27"/>
                <a:gd name="T34" fmla="*/ 31 w 58"/>
                <a:gd name="T35" fmla="*/ 16 h 27"/>
                <a:gd name="T36" fmla="*/ 30 w 58"/>
                <a:gd name="T37" fmla="*/ 27 h 27"/>
                <a:gd name="T38" fmla="*/ 0 w 58"/>
                <a:gd name="T39" fmla="*/ 26 h 27"/>
                <a:gd name="T40" fmla="*/ 0 w 58"/>
                <a:gd name="T4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27">
                  <a:moveTo>
                    <a:pt x="0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9" y="14"/>
                    <a:pt x="19" y="12"/>
                    <a:pt x="19" y="9"/>
                  </a:cubicBezTo>
                  <a:cubicBezTo>
                    <a:pt x="19" y="3"/>
                    <a:pt x="22" y="0"/>
                    <a:pt x="2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4" y="1"/>
                    <a:pt x="55" y="4"/>
                  </a:cubicBezTo>
                  <a:cubicBezTo>
                    <a:pt x="57" y="6"/>
                    <a:pt x="58" y="9"/>
                    <a:pt x="58" y="13"/>
                  </a:cubicBezTo>
                  <a:cubicBezTo>
                    <a:pt x="58" y="22"/>
                    <a:pt x="55" y="27"/>
                    <a:pt x="48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50" y="15"/>
                    <a:pt x="50" y="15"/>
                    <a:pt x="50" y="13"/>
                  </a:cubicBezTo>
                  <a:cubicBezTo>
                    <a:pt x="50" y="12"/>
                    <a:pt x="50" y="11"/>
                    <a:pt x="4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1"/>
                    <a:pt x="27" y="12"/>
                    <a:pt x="27" y="14"/>
                  </a:cubicBezTo>
                  <a:cubicBezTo>
                    <a:pt x="27" y="15"/>
                    <a:pt x="28" y="16"/>
                    <a:pt x="31" y="1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2" name="Freeform 57"/>
            <p:cNvSpPr>
              <a:spLocks noEditPoints="1"/>
            </p:cNvSpPr>
            <p:nvPr/>
          </p:nvSpPr>
          <p:spPr bwMode="auto">
            <a:xfrm>
              <a:off x="7895976" y="4590504"/>
              <a:ext cx="222250" cy="101600"/>
            </a:xfrm>
            <a:custGeom>
              <a:avLst/>
              <a:gdLst>
                <a:gd name="T0" fmla="*/ 17 w 59"/>
                <a:gd name="T1" fmla="*/ 0 h 27"/>
                <a:gd name="T2" fmla="*/ 17 w 59"/>
                <a:gd name="T3" fmla="*/ 12 h 27"/>
                <a:gd name="T4" fmla="*/ 13 w 59"/>
                <a:gd name="T5" fmla="*/ 12 h 27"/>
                <a:gd name="T6" fmla="*/ 8 w 59"/>
                <a:gd name="T7" fmla="*/ 14 h 27"/>
                <a:gd name="T8" fmla="*/ 10 w 59"/>
                <a:gd name="T9" fmla="*/ 16 h 27"/>
                <a:gd name="T10" fmla="*/ 21 w 59"/>
                <a:gd name="T11" fmla="*/ 16 h 27"/>
                <a:gd name="T12" fmla="*/ 20 w 59"/>
                <a:gd name="T13" fmla="*/ 10 h 27"/>
                <a:gd name="T14" fmla="*/ 22 w 59"/>
                <a:gd name="T15" fmla="*/ 3 h 27"/>
                <a:gd name="T16" fmla="*/ 28 w 59"/>
                <a:gd name="T17" fmla="*/ 0 h 27"/>
                <a:gd name="T18" fmla="*/ 49 w 59"/>
                <a:gd name="T19" fmla="*/ 0 h 27"/>
                <a:gd name="T20" fmla="*/ 56 w 59"/>
                <a:gd name="T21" fmla="*/ 4 h 27"/>
                <a:gd name="T22" fmla="*/ 59 w 59"/>
                <a:gd name="T23" fmla="*/ 14 h 27"/>
                <a:gd name="T24" fmla="*/ 49 w 59"/>
                <a:gd name="T25" fmla="*/ 27 h 27"/>
                <a:gd name="T26" fmla="*/ 12 w 59"/>
                <a:gd name="T27" fmla="*/ 27 h 27"/>
                <a:gd name="T28" fmla="*/ 0 w 59"/>
                <a:gd name="T29" fmla="*/ 14 h 27"/>
                <a:gd name="T30" fmla="*/ 12 w 59"/>
                <a:gd name="T31" fmla="*/ 0 h 27"/>
                <a:gd name="T32" fmla="*/ 17 w 59"/>
                <a:gd name="T33" fmla="*/ 0 h 27"/>
                <a:gd name="T34" fmla="*/ 49 w 59"/>
                <a:gd name="T35" fmla="*/ 12 h 27"/>
                <a:gd name="T36" fmla="*/ 30 w 59"/>
                <a:gd name="T37" fmla="*/ 12 h 27"/>
                <a:gd name="T38" fmla="*/ 28 w 59"/>
                <a:gd name="T39" fmla="*/ 14 h 27"/>
                <a:gd name="T40" fmla="*/ 30 w 59"/>
                <a:gd name="T41" fmla="*/ 16 h 27"/>
                <a:gd name="T42" fmla="*/ 49 w 59"/>
                <a:gd name="T43" fmla="*/ 16 h 27"/>
                <a:gd name="T44" fmla="*/ 51 w 59"/>
                <a:gd name="T45" fmla="*/ 14 h 27"/>
                <a:gd name="T46" fmla="*/ 49 w 59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27">
                  <a:moveTo>
                    <a:pt x="17" y="0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0" y="12"/>
                    <a:pt x="8" y="12"/>
                    <a:pt x="8" y="14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5"/>
                    <a:pt x="20" y="13"/>
                    <a:pt x="20" y="10"/>
                  </a:cubicBezTo>
                  <a:cubicBezTo>
                    <a:pt x="20" y="7"/>
                    <a:pt x="20" y="5"/>
                    <a:pt x="22" y="3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2" y="0"/>
                    <a:pt x="55" y="2"/>
                    <a:pt x="56" y="4"/>
                  </a:cubicBezTo>
                  <a:cubicBezTo>
                    <a:pt x="58" y="7"/>
                    <a:pt x="59" y="10"/>
                    <a:pt x="59" y="14"/>
                  </a:cubicBezTo>
                  <a:cubicBezTo>
                    <a:pt x="59" y="23"/>
                    <a:pt x="56" y="27"/>
                    <a:pt x="49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4" y="27"/>
                    <a:pt x="0" y="23"/>
                    <a:pt x="0" y="14"/>
                  </a:cubicBezTo>
                  <a:cubicBezTo>
                    <a:pt x="0" y="5"/>
                    <a:pt x="4" y="0"/>
                    <a:pt x="12" y="0"/>
                  </a:cubicBezTo>
                  <a:lnTo>
                    <a:pt x="17" y="0"/>
                  </a:lnTo>
                  <a:close/>
                  <a:moveTo>
                    <a:pt x="49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29" y="12"/>
                    <a:pt x="28" y="12"/>
                    <a:pt x="28" y="14"/>
                  </a:cubicBezTo>
                  <a:cubicBezTo>
                    <a:pt x="28" y="15"/>
                    <a:pt x="29" y="16"/>
                    <a:pt x="30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1" y="16"/>
                    <a:pt x="51" y="15"/>
                    <a:pt x="51" y="14"/>
                  </a:cubicBezTo>
                  <a:cubicBezTo>
                    <a:pt x="51" y="12"/>
                    <a:pt x="51" y="12"/>
                    <a:pt x="49" y="1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3" name="Freeform 58"/>
            <p:cNvSpPr>
              <a:spLocks/>
            </p:cNvSpPr>
            <p:nvPr/>
          </p:nvSpPr>
          <p:spPr bwMode="auto">
            <a:xfrm>
              <a:off x="7900739" y="4474617"/>
              <a:ext cx="217487" cy="104775"/>
            </a:xfrm>
            <a:custGeom>
              <a:avLst/>
              <a:gdLst>
                <a:gd name="T0" fmla="*/ 19 w 137"/>
                <a:gd name="T1" fmla="*/ 0 h 66"/>
                <a:gd name="T2" fmla="*/ 137 w 137"/>
                <a:gd name="T3" fmla="*/ 35 h 66"/>
                <a:gd name="T4" fmla="*/ 137 w 137"/>
                <a:gd name="T5" fmla="*/ 66 h 66"/>
                <a:gd name="T6" fmla="*/ 19 w 137"/>
                <a:gd name="T7" fmla="*/ 30 h 66"/>
                <a:gd name="T8" fmla="*/ 19 w 137"/>
                <a:gd name="T9" fmla="*/ 63 h 66"/>
                <a:gd name="T10" fmla="*/ 0 w 137"/>
                <a:gd name="T11" fmla="*/ 63 h 66"/>
                <a:gd name="T12" fmla="*/ 0 w 137"/>
                <a:gd name="T13" fmla="*/ 0 h 66"/>
                <a:gd name="T14" fmla="*/ 19 w 137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66">
                  <a:moveTo>
                    <a:pt x="19" y="0"/>
                  </a:moveTo>
                  <a:lnTo>
                    <a:pt x="137" y="35"/>
                  </a:lnTo>
                  <a:lnTo>
                    <a:pt x="137" y="66"/>
                  </a:lnTo>
                  <a:lnTo>
                    <a:pt x="19" y="30"/>
                  </a:lnTo>
                  <a:lnTo>
                    <a:pt x="19" y="63"/>
                  </a:lnTo>
                  <a:lnTo>
                    <a:pt x="0" y="63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4" name="Freeform 59"/>
            <p:cNvSpPr>
              <a:spLocks noEditPoints="1"/>
            </p:cNvSpPr>
            <p:nvPr/>
          </p:nvSpPr>
          <p:spPr bwMode="auto">
            <a:xfrm>
              <a:off x="7895976" y="4361904"/>
              <a:ext cx="222250" cy="101600"/>
            </a:xfrm>
            <a:custGeom>
              <a:avLst/>
              <a:gdLst>
                <a:gd name="T0" fmla="*/ 28 w 59"/>
                <a:gd name="T1" fmla="*/ 21 h 27"/>
                <a:gd name="T2" fmla="*/ 17 w 59"/>
                <a:gd name="T3" fmla="*/ 27 h 27"/>
                <a:gd name="T4" fmla="*/ 11 w 59"/>
                <a:gd name="T5" fmla="*/ 27 h 27"/>
                <a:gd name="T6" fmla="*/ 0 w 59"/>
                <a:gd name="T7" fmla="*/ 13 h 27"/>
                <a:gd name="T8" fmla="*/ 3 w 59"/>
                <a:gd name="T9" fmla="*/ 4 h 27"/>
                <a:gd name="T10" fmla="*/ 11 w 59"/>
                <a:gd name="T11" fmla="*/ 0 h 27"/>
                <a:gd name="T12" fmla="*/ 17 w 59"/>
                <a:gd name="T13" fmla="*/ 0 h 27"/>
                <a:gd name="T14" fmla="*/ 28 w 59"/>
                <a:gd name="T15" fmla="*/ 6 h 27"/>
                <a:gd name="T16" fmla="*/ 36 w 59"/>
                <a:gd name="T17" fmla="*/ 0 h 27"/>
                <a:gd name="T18" fmla="*/ 48 w 59"/>
                <a:gd name="T19" fmla="*/ 0 h 27"/>
                <a:gd name="T20" fmla="*/ 59 w 59"/>
                <a:gd name="T21" fmla="*/ 14 h 27"/>
                <a:gd name="T22" fmla="*/ 48 w 59"/>
                <a:gd name="T23" fmla="*/ 27 h 27"/>
                <a:gd name="T24" fmla="*/ 36 w 59"/>
                <a:gd name="T25" fmla="*/ 27 h 27"/>
                <a:gd name="T26" fmla="*/ 28 w 59"/>
                <a:gd name="T27" fmla="*/ 21 h 27"/>
                <a:gd name="T28" fmla="*/ 22 w 59"/>
                <a:gd name="T29" fmla="*/ 12 h 27"/>
                <a:gd name="T30" fmla="*/ 10 w 59"/>
                <a:gd name="T31" fmla="*/ 12 h 27"/>
                <a:gd name="T32" fmla="*/ 8 w 59"/>
                <a:gd name="T33" fmla="*/ 13 h 27"/>
                <a:gd name="T34" fmla="*/ 10 w 59"/>
                <a:gd name="T35" fmla="*/ 15 h 27"/>
                <a:gd name="T36" fmla="*/ 22 w 59"/>
                <a:gd name="T37" fmla="*/ 15 h 27"/>
                <a:gd name="T38" fmla="*/ 24 w 59"/>
                <a:gd name="T39" fmla="*/ 13 h 27"/>
                <a:gd name="T40" fmla="*/ 22 w 59"/>
                <a:gd name="T41" fmla="*/ 12 h 27"/>
                <a:gd name="T42" fmla="*/ 49 w 59"/>
                <a:gd name="T43" fmla="*/ 12 h 27"/>
                <a:gd name="T44" fmla="*/ 33 w 59"/>
                <a:gd name="T45" fmla="*/ 12 h 27"/>
                <a:gd name="T46" fmla="*/ 31 w 59"/>
                <a:gd name="T47" fmla="*/ 13 h 27"/>
                <a:gd name="T48" fmla="*/ 33 w 59"/>
                <a:gd name="T49" fmla="*/ 15 h 27"/>
                <a:gd name="T50" fmla="*/ 49 w 59"/>
                <a:gd name="T51" fmla="*/ 15 h 27"/>
                <a:gd name="T52" fmla="*/ 51 w 59"/>
                <a:gd name="T53" fmla="*/ 13 h 27"/>
                <a:gd name="T54" fmla="*/ 49 w 59"/>
                <a:gd name="T5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" h="27">
                  <a:moveTo>
                    <a:pt x="28" y="21"/>
                  </a:moveTo>
                  <a:cubicBezTo>
                    <a:pt x="26" y="25"/>
                    <a:pt x="23" y="27"/>
                    <a:pt x="17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4" y="27"/>
                    <a:pt x="0" y="22"/>
                    <a:pt x="0" y="13"/>
                  </a:cubicBezTo>
                  <a:cubicBezTo>
                    <a:pt x="0" y="10"/>
                    <a:pt x="1" y="7"/>
                    <a:pt x="3" y="4"/>
                  </a:cubicBezTo>
                  <a:cubicBezTo>
                    <a:pt x="5" y="2"/>
                    <a:pt x="7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6" y="2"/>
                    <a:pt x="28" y="6"/>
                  </a:cubicBezTo>
                  <a:cubicBezTo>
                    <a:pt x="29" y="2"/>
                    <a:pt x="32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6" y="0"/>
                    <a:pt x="59" y="5"/>
                    <a:pt x="59" y="14"/>
                  </a:cubicBezTo>
                  <a:cubicBezTo>
                    <a:pt x="59" y="22"/>
                    <a:pt x="56" y="27"/>
                    <a:pt x="48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2" y="27"/>
                    <a:pt x="29" y="25"/>
                    <a:pt x="28" y="21"/>
                  </a:cubicBezTo>
                  <a:close/>
                  <a:moveTo>
                    <a:pt x="22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8" y="12"/>
                    <a:pt x="8" y="13"/>
                  </a:cubicBezTo>
                  <a:cubicBezTo>
                    <a:pt x="8" y="15"/>
                    <a:pt x="9" y="15"/>
                    <a:pt x="10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15"/>
                    <a:pt x="24" y="15"/>
                    <a:pt x="24" y="13"/>
                  </a:cubicBezTo>
                  <a:cubicBezTo>
                    <a:pt x="24" y="12"/>
                    <a:pt x="23" y="12"/>
                    <a:pt x="22" y="12"/>
                  </a:cubicBezTo>
                  <a:close/>
                  <a:moveTo>
                    <a:pt x="49" y="12"/>
                  </a:moveTo>
                  <a:cubicBezTo>
                    <a:pt x="33" y="12"/>
                    <a:pt x="33" y="12"/>
                    <a:pt x="33" y="12"/>
                  </a:cubicBezTo>
                  <a:cubicBezTo>
                    <a:pt x="31" y="12"/>
                    <a:pt x="31" y="12"/>
                    <a:pt x="31" y="13"/>
                  </a:cubicBezTo>
                  <a:cubicBezTo>
                    <a:pt x="31" y="15"/>
                    <a:pt x="31" y="15"/>
                    <a:pt x="33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1" y="15"/>
                    <a:pt x="51" y="15"/>
                    <a:pt x="51" y="13"/>
                  </a:cubicBezTo>
                  <a:cubicBezTo>
                    <a:pt x="51" y="12"/>
                    <a:pt x="51" y="12"/>
                    <a:pt x="49" y="1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5" name="Freeform 60"/>
            <p:cNvSpPr>
              <a:spLocks noEditPoints="1"/>
            </p:cNvSpPr>
            <p:nvPr/>
          </p:nvSpPr>
          <p:spPr bwMode="auto">
            <a:xfrm>
              <a:off x="7895976" y="4246017"/>
              <a:ext cx="222250" cy="100012"/>
            </a:xfrm>
            <a:custGeom>
              <a:avLst/>
              <a:gdLst>
                <a:gd name="T0" fmla="*/ 35 w 59"/>
                <a:gd name="T1" fmla="*/ 27 h 27"/>
                <a:gd name="T2" fmla="*/ 35 w 59"/>
                <a:gd name="T3" fmla="*/ 16 h 27"/>
                <a:gd name="T4" fmla="*/ 49 w 59"/>
                <a:gd name="T5" fmla="*/ 16 h 27"/>
                <a:gd name="T6" fmla="*/ 51 w 59"/>
                <a:gd name="T7" fmla="*/ 14 h 27"/>
                <a:gd name="T8" fmla="*/ 49 w 59"/>
                <a:gd name="T9" fmla="*/ 12 h 27"/>
                <a:gd name="T10" fmla="*/ 32 w 59"/>
                <a:gd name="T11" fmla="*/ 12 h 27"/>
                <a:gd name="T12" fmla="*/ 34 w 59"/>
                <a:gd name="T13" fmla="*/ 16 h 27"/>
                <a:gd name="T14" fmla="*/ 31 w 59"/>
                <a:gd name="T15" fmla="*/ 24 h 27"/>
                <a:gd name="T16" fmla="*/ 24 w 59"/>
                <a:gd name="T17" fmla="*/ 27 h 27"/>
                <a:gd name="T18" fmla="*/ 11 w 59"/>
                <a:gd name="T19" fmla="*/ 27 h 27"/>
                <a:gd name="T20" fmla="*/ 3 w 59"/>
                <a:gd name="T21" fmla="*/ 23 h 27"/>
                <a:gd name="T22" fmla="*/ 0 w 59"/>
                <a:gd name="T23" fmla="*/ 14 h 27"/>
                <a:gd name="T24" fmla="*/ 3 w 59"/>
                <a:gd name="T25" fmla="*/ 4 h 27"/>
                <a:gd name="T26" fmla="*/ 11 w 59"/>
                <a:gd name="T27" fmla="*/ 0 h 27"/>
                <a:gd name="T28" fmla="*/ 48 w 59"/>
                <a:gd name="T29" fmla="*/ 0 h 27"/>
                <a:gd name="T30" fmla="*/ 59 w 59"/>
                <a:gd name="T31" fmla="*/ 14 h 27"/>
                <a:gd name="T32" fmla="*/ 48 w 59"/>
                <a:gd name="T33" fmla="*/ 27 h 27"/>
                <a:gd name="T34" fmla="*/ 35 w 59"/>
                <a:gd name="T35" fmla="*/ 27 h 27"/>
                <a:gd name="T36" fmla="*/ 24 w 59"/>
                <a:gd name="T37" fmla="*/ 12 h 27"/>
                <a:gd name="T38" fmla="*/ 10 w 59"/>
                <a:gd name="T39" fmla="*/ 12 h 27"/>
                <a:gd name="T40" fmla="*/ 8 w 59"/>
                <a:gd name="T41" fmla="*/ 14 h 27"/>
                <a:gd name="T42" fmla="*/ 10 w 59"/>
                <a:gd name="T43" fmla="*/ 16 h 27"/>
                <a:gd name="T44" fmla="*/ 24 w 59"/>
                <a:gd name="T45" fmla="*/ 16 h 27"/>
                <a:gd name="T46" fmla="*/ 26 w 59"/>
                <a:gd name="T47" fmla="*/ 14 h 27"/>
                <a:gd name="T48" fmla="*/ 24 w 59"/>
                <a:gd name="T4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27">
                  <a:moveTo>
                    <a:pt x="35" y="27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1" y="16"/>
                    <a:pt x="51" y="15"/>
                    <a:pt x="51" y="14"/>
                  </a:cubicBezTo>
                  <a:cubicBezTo>
                    <a:pt x="51" y="12"/>
                    <a:pt x="51" y="12"/>
                    <a:pt x="49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3"/>
                    <a:pt x="34" y="14"/>
                    <a:pt x="34" y="16"/>
                  </a:cubicBezTo>
                  <a:cubicBezTo>
                    <a:pt x="34" y="20"/>
                    <a:pt x="33" y="22"/>
                    <a:pt x="31" y="24"/>
                  </a:cubicBezTo>
                  <a:cubicBezTo>
                    <a:pt x="30" y="26"/>
                    <a:pt x="27" y="27"/>
                    <a:pt x="24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8" y="27"/>
                    <a:pt x="5" y="26"/>
                    <a:pt x="3" y="23"/>
                  </a:cubicBezTo>
                  <a:cubicBezTo>
                    <a:pt x="1" y="21"/>
                    <a:pt x="0" y="18"/>
                    <a:pt x="0" y="14"/>
                  </a:cubicBezTo>
                  <a:cubicBezTo>
                    <a:pt x="0" y="10"/>
                    <a:pt x="1" y="6"/>
                    <a:pt x="3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5" y="0"/>
                    <a:pt x="59" y="5"/>
                    <a:pt x="59" y="14"/>
                  </a:cubicBezTo>
                  <a:cubicBezTo>
                    <a:pt x="59" y="23"/>
                    <a:pt x="55" y="27"/>
                    <a:pt x="48" y="27"/>
                  </a:cubicBezTo>
                  <a:lnTo>
                    <a:pt x="35" y="27"/>
                  </a:lnTo>
                  <a:close/>
                  <a:moveTo>
                    <a:pt x="24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8" y="12"/>
                    <a:pt x="8" y="14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6"/>
                    <a:pt x="26" y="15"/>
                    <a:pt x="26" y="14"/>
                  </a:cubicBezTo>
                  <a:cubicBezTo>
                    <a:pt x="26" y="12"/>
                    <a:pt x="25" y="12"/>
                    <a:pt x="24" y="1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7" name="Freeform 62"/>
            <p:cNvSpPr>
              <a:spLocks noEditPoints="1"/>
            </p:cNvSpPr>
            <p:nvPr/>
          </p:nvSpPr>
          <p:spPr bwMode="auto">
            <a:xfrm>
              <a:off x="6573589" y="5166766"/>
              <a:ext cx="1150937" cy="280987"/>
            </a:xfrm>
            <a:custGeom>
              <a:avLst/>
              <a:gdLst>
                <a:gd name="T0" fmla="*/ 12 w 307"/>
                <a:gd name="T1" fmla="*/ 10 h 75"/>
                <a:gd name="T2" fmla="*/ 35 w 307"/>
                <a:gd name="T3" fmla="*/ 75 h 75"/>
                <a:gd name="T4" fmla="*/ 48 w 307"/>
                <a:gd name="T5" fmla="*/ 10 h 75"/>
                <a:gd name="T6" fmla="*/ 0 w 307"/>
                <a:gd name="T7" fmla="*/ 1 h 75"/>
                <a:gd name="T8" fmla="*/ 55 w 307"/>
                <a:gd name="T9" fmla="*/ 75 h 75"/>
                <a:gd name="T10" fmla="*/ 78 w 307"/>
                <a:gd name="T11" fmla="*/ 1 h 75"/>
                <a:gd name="T12" fmla="*/ 55 w 307"/>
                <a:gd name="T13" fmla="*/ 75 h 75"/>
                <a:gd name="T14" fmla="*/ 86 w 307"/>
                <a:gd name="T15" fmla="*/ 14 h 75"/>
                <a:gd name="T16" fmla="*/ 112 w 307"/>
                <a:gd name="T17" fmla="*/ 75 h 75"/>
                <a:gd name="T18" fmla="*/ 136 w 307"/>
                <a:gd name="T19" fmla="*/ 64 h 75"/>
                <a:gd name="T20" fmla="*/ 115 w 307"/>
                <a:gd name="T21" fmla="*/ 45 h 75"/>
                <a:gd name="T22" fmla="*/ 112 w 307"/>
                <a:gd name="T23" fmla="*/ 65 h 75"/>
                <a:gd name="T24" fmla="*/ 109 w 307"/>
                <a:gd name="T25" fmla="*/ 12 h 75"/>
                <a:gd name="T26" fmla="*/ 115 w 307"/>
                <a:gd name="T27" fmla="*/ 12 h 75"/>
                <a:gd name="T28" fmla="*/ 136 w 307"/>
                <a:gd name="T29" fmla="*/ 27 h 75"/>
                <a:gd name="T30" fmla="*/ 112 w 307"/>
                <a:gd name="T31" fmla="*/ 0 h 75"/>
                <a:gd name="T32" fmla="*/ 177 w 307"/>
                <a:gd name="T33" fmla="*/ 1 h 75"/>
                <a:gd name="T34" fmla="*/ 167 w 307"/>
                <a:gd name="T35" fmla="*/ 1 h 75"/>
                <a:gd name="T36" fmla="*/ 145 w 307"/>
                <a:gd name="T37" fmla="*/ 75 h 75"/>
                <a:gd name="T38" fmla="*/ 167 w 307"/>
                <a:gd name="T39" fmla="*/ 47 h 75"/>
                <a:gd name="T40" fmla="*/ 201 w 307"/>
                <a:gd name="T41" fmla="*/ 75 h 75"/>
                <a:gd name="T42" fmla="*/ 198 w 307"/>
                <a:gd name="T43" fmla="*/ 1 h 75"/>
                <a:gd name="T44" fmla="*/ 250 w 307"/>
                <a:gd name="T45" fmla="*/ 39 h 75"/>
                <a:gd name="T46" fmla="*/ 231 w 307"/>
                <a:gd name="T47" fmla="*/ 30 h 75"/>
                <a:gd name="T48" fmla="*/ 252 w 307"/>
                <a:gd name="T49" fmla="*/ 10 h 75"/>
                <a:gd name="T50" fmla="*/ 208 w 307"/>
                <a:gd name="T51" fmla="*/ 1 h 75"/>
                <a:gd name="T52" fmla="*/ 252 w 307"/>
                <a:gd name="T53" fmla="*/ 75 h 75"/>
                <a:gd name="T54" fmla="*/ 231 w 307"/>
                <a:gd name="T55" fmla="*/ 65 h 75"/>
                <a:gd name="T56" fmla="*/ 259 w 307"/>
                <a:gd name="T57" fmla="*/ 1 h 75"/>
                <a:gd name="T58" fmla="*/ 272 w 307"/>
                <a:gd name="T59" fmla="*/ 10 h 75"/>
                <a:gd name="T60" fmla="*/ 294 w 307"/>
                <a:gd name="T61" fmla="*/ 75 h 75"/>
                <a:gd name="T62" fmla="*/ 307 w 307"/>
                <a:gd name="T63" fmla="*/ 10 h 75"/>
                <a:gd name="T64" fmla="*/ 259 w 307"/>
                <a:gd name="T65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7" h="75">
                  <a:moveTo>
                    <a:pt x="0" y="10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10"/>
                  </a:lnTo>
                  <a:close/>
                  <a:moveTo>
                    <a:pt x="55" y="75"/>
                  </a:moveTo>
                  <a:cubicBezTo>
                    <a:pt x="78" y="75"/>
                    <a:pt x="78" y="75"/>
                    <a:pt x="78" y="75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55" y="1"/>
                    <a:pt x="55" y="1"/>
                    <a:pt x="55" y="1"/>
                  </a:cubicBezTo>
                  <a:lnTo>
                    <a:pt x="55" y="75"/>
                  </a:lnTo>
                  <a:close/>
                  <a:moveTo>
                    <a:pt x="112" y="0"/>
                  </a:moveTo>
                  <a:cubicBezTo>
                    <a:pt x="95" y="0"/>
                    <a:pt x="86" y="5"/>
                    <a:pt x="86" y="1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6" y="71"/>
                    <a:pt x="95" y="75"/>
                    <a:pt x="112" y="75"/>
                  </a:cubicBezTo>
                  <a:cubicBezTo>
                    <a:pt x="118" y="75"/>
                    <a:pt x="124" y="74"/>
                    <a:pt x="129" y="72"/>
                  </a:cubicBezTo>
                  <a:cubicBezTo>
                    <a:pt x="133" y="70"/>
                    <a:pt x="136" y="67"/>
                    <a:pt x="136" y="64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5"/>
                    <a:pt x="114" y="65"/>
                    <a:pt x="112" y="65"/>
                  </a:cubicBezTo>
                  <a:cubicBezTo>
                    <a:pt x="110" y="65"/>
                    <a:pt x="109" y="65"/>
                    <a:pt x="109" y="63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9" y="11"/>
                    <a:pt x="110" y="10"/>
                    <a:pt x="112" y="10"/>
                  </a:cubicBezTo>
                  <a:cubicBezTo>
                    <a:pt x="114" y="10"/>
                    <a:pt x="115" y="11"/>
                    <a:pt x="115" y="12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4"/>
                    <a:pt x="128" y="0"/>
                    <a:pt x="112" y="0"/>
                  </a:cubicBezTo>
                  <a:close/>
                  <a:moveTo>
                    <a:pt x="198" y="1"/>
                  </a:moveTo>
                  <a:cubicBezTo>
                    <a:pt x="177" y="1"/>
                    <a:pt x="177" y="1"/>
                    <a:pt x="177" y="1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75"/>
                    <a:pt x="145" y="75"/>
                    <a:pt x="14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7" y="47"/>
                    <a:pt x="167" y="47"/>
                    <a:pt x="167" y="47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184" y="34"/>
                    <a:pt x="184" y="34"/>
                    <a:pt x="184" y="34"/>
                  </a:cubicBezTo>
                  <a:lnTo>
                    <a:pt x="198" y="1"/>
                  </a:lnTo>
                  <a:close/>
                  <a:moveTo>
                    <a:pt x="231" y="39"/>
                  </a:moveTo>
                  <a:cubicBezTo>
                    <a:pt x="250" y="39"/>
                    <a:pt x="250" y="39"/>
                    <a:pt x="250" y="3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31" y="30"/>
                    <a:pt x="231" y="30"/>
                    <a:pt x="231" y="30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52" y="10"/>
                    <a:pt x="252" y="10"/>
                    <a:pt x="252" y="10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8" y="75"/>
                    <a:pt x="208" y="75"/>
                    <a:pt x="208" y="75"/>
                  </a:cubicBezTo>
                  <a:cubicBezTo>
                    <a:pt x="252" y="75"/>
                    <a:pt x="252" y="75"/>
                    <a:pt x="252" y="75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31" y="65"/>
                    <a:pt x="231" y="65"/>
                    <a:pt x="231" y="65"/>
                  </a:cubicBezTo>
                  <a:lnTo>
                    <a:pt x="231" y="39"/>
                  </a:lnTo>
                  <a:close/>
                  <a:moveTo>
                    <a:pt x="259" y="1"/>
                  </a:moveTo>
                  <a:cubicBezTo>
                    <a:pt x="259" y="10"/>
                    <a:pt x="259" y="10"/>
                    <a:pt x="259" y="10"/>
                  </a:cubicBezTo>
                  <a:cubicBezTo>
                    <a:pt x="272" y="10"/>
                    <a:pt x="272" y="10"/>
                    <a:pt x="272" y="10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94" y="75"/>
                    <a:pt x="294" y="75"/>
                    <a:pt x="294" y="75"/>
                  </a:cubicBezTo>
                  <a:cubicBezTo>
                    <a:pt x="294" y="10"/>
                    <a:pt x="294" y="10"/>
                    <a:pt x="294" y="10"/>
                  </a:cubicBezTo>
                  <a:cubicBezTo>
                    <a:pt x="307" y="10"/>
                    <a:pt x="307" y="10"/>
                    <a:pt x="307" y="10"/>
                  </a:cubicBezTo>
                  <a:cubicBezTo>
                    <a:pt x="307" y="1"/>
                    <a:pt x="307" y="1"/>
                    <a:pt x="307" y="1"/>
                  </a:cubicBezTo>
                  <a:lnTo>
                    <a:pt x="259" y="1"/>
                  </a:lnTo>
                  <a:close/>
                </a:path>
              </a:pathLst>
            </a:custGeom>
            <a:solidFill>
              <a:srgbClr val="EC1A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3"/>
            <p:cNvSpPr>
              <a:spLocks noEditPoints="1"/>
            </p:cNvSpPr>
            <p:nvPr/>
          </p:nvSpPr>
          <p:spPr bwMode="auto">
            <a:xfrm>
              <a:off x="6648201" y="4331742"/>
              <a:ext cx="1027112" cy="903287"/>
            </a:xfrm>
            <a:custGeom>
              <a:avLst/>
              <a:gdLst>
                <a:gd name="T0" fmla="*/ 34 w 274"/>
                <a:gd name="T1" fmla="*/ 109 h 241"/>
                <a:gd name="T2" fmla="*/ 26 w 274"/>
                <a:gd name="T3" fmla="*/ 109 h 241"/>
                <a:gd name="T4" fmla="*/ 1 w 274"/>
                <a:gd name="T5" fmla="*/ 135 h 241"/>
                <a:gd name="T6" fmla="*/ 1 w 274"/>
                <a:gd name="T7" fmla="*/ 216 h 241"/>
                <a:gd name="T8" fmla="*/ 1 w 274"/>
                <a:gd name="T9" fmla="*/ 220 h 241"/>
                <a:gd name="T10" fmla="*/ 28 w 274"/>
                <a:gd name="T11" fmla="*/ 220 h 241"/>
                <a:gd name="T12" fmla="*/ 32 w 274"/>
                <a:gd name="T13" fmla="*/ 223 h 241"/>
                <a:gd name="T14" fmla="*/ 35 w 274"/>
                <a:gd name="T15" fmla="*/ 220 h 241"/>
                <a:gd name="T16" fmla="*/ 58 w 274"/>
                <a:gd name="T17" fmla="*/ 220 h 241"/>
                <a:gd name="T18" fmla="*/ 62 w 274"/>
                <a:gd name="T19" fmla="*/ 224 h 241"/>
                <a:gd name="T20" fmla="*/ 62 w 274"/>
                <a:gd name="T21" fmla="*/ 241 h 241"/>
                <a:gd name="T22" fmla="*/ 62 w 274"/>
                <a:gd name="T23" fmla="*/ 241 h 241"/>
                <a:gd name="T24" fmla="*/ 62 w 274"/>
                <a:gd name="T25" fmla="*/ 237 h 241"/>
                <a:gd name="T26" fmla="*/ 92 w 274"/>
                <a:gd name="T27" fmla="*/ 219 h 241"/>
                <a:gd name="T28" fmla="*/ 120 w 274"/>
                <a:gd name="T29" fmla="*/ 236 h 241"/>
                <a:gd name="T30" fmla="*/ 120 w 274"/>
                <a:gd name="T31" fmla="*/ 241 h 241"/>
                <a:gd name="T32" fmla="*/ 121 w 274"/>
                <a:gd name="T33" fmla="*/ 241 h 241"/>
                <a:gd name="T34" fmla="*/ 121 w 274"/>
                <a:gd name="T35" fmla="*/ 224 h 241"/>
                <a:gd name="T36" fmla="*/ 125 w 274"/>
                <a:gd name="T37" fmla="*/ 220 h 241"/>
                <a:gd name="T38" fmla="*/ 147 w 274"/>
                <a:gd name="T39" fmla="*/ 220 h 241"/>
                <a:gd name="T40" fmla="*/ 151 w 274"/>
                <a:gd name="T41" fmla="*/ 224 h 241"/>
                <a:gd name="T42" fmla="*/ 151 w 274"/>
                <a:gd name="T43" fmla="*/ 228 h 241"/>
                <a:gd name="T44" fmla="*/ 154 w 274"/>
                <a:gd name="T45" fmla="*/ 222 h 241"/>
                <a:gd name="T46" fmla="*/ 157 w 274"/>
                <a:gd name="T47" fmla="*/ 220 h 241"/>
                <a:gd name="T48" fmla="*/ 178 w 274"/>
                <a:gd name="T49" fmla="*/ 220 h 241"/>
                <a:gd name="T50" fmla="*/ 182 w 274"/>
                <a:gd name="T51" fmla="*/ 222 h 241"/>
                <a:gd name="T52" fmla="*/ 182 w 274"/>
                <a:gd name="T53" fmla="*/ 225 h 241"/>
                <a:gd name="T54" fmla="*/ 176 w 274"/>
                <a:gd name="T55" fmla="*/ 241 h 241"/>
                <a:gd name="T56" fmla="*/ 184 w 274"/>
                <a:gd name="T57" fmla="*/ 241 h 241"/>
                <a:gd name="T58" fmla="*/ 184 w 274"/>
                <a:gd name="T59" fmla="*/ 224 h 241"/>
                <a:gd name="T60" fmla="*/ 188 w 274"/>
                <a:gd name="T61" fmla="*/ 220 h 241"/>
                <a:gd name="T62" fmla="*/ 219 w 274"/>
                <a:gd name="T63" fmla="*/ 220 h 241"/>
                <a:gd name="T64" fmla="*/ 219 w 274"/>
                <a:gd name="T65" fmla="*/ 202 h 241"/>
                <a:gd name="T66" fmla="*/ 238 w 274"/>
                <a:gd name="T67" fmla="*/ 220 h 241"/>
                <a:gd name="T68" fmla="*/ 239 w 274"/>
                <a:gd name="T69" fmla="*/ 220 h 241"/>
                <a:gd name="T70" fmla="*/ 274 w 274"/>
                <a:gd name="T71" fmla="*/ 220 h 241"/>
                <a:gd name="T72" fmla="*/ 274 w 274"/>
                <a:gd name="T73" fmla="*/ 86 h 241"/>
                <a:gd name="T74" fmla="*/ 219 w 274"/>
                <a:gd name="T75" fmla="*/ 137 h 241"/>
                <a:gd name="T76" fmla="*/ 219 w 274"/>
                <a:gd name="T77" fmla="*/ 109 h 241"/>
                <a:gd name="T78" fmla="*/ 191 w 274"/>
                <a:gd name="T79" fmla="*/ 109 h 241"/>
                <a:gd name="T80" fmla="*/ 226 w 274"/>
                <a:gd name="T81" fmla="*/ 57 h 241"/>
                <a:gd name="T82" fmla="*/ 168 w 274"/>
                <a:gd name="T83" fmla="*/ 0 h 241"/>
                <a:gd name="T84" fmla="*/ 113 w 274"/>
                <a:gd name="T85" fmla="*/ 44 h 241"/>
                <a:gd name="T86" fmla="*/ 57 w 274"/>
                <a:gd name="T87" fmla="*/ 0 h 241"/>
                <a:gd name="T88" fmla="*/ 0 w 274"/>
                <a:gd name="T89" fmla="*/ 57 h 241"/>
                <a:gd name="T90" fmla="*/ 34 w 274"/>
                <a:gd name="T91" fmla="*/ 109 h 241"/>
                <a:gd name="T92" fmla="*/ 113 w 274"/>
                <a:gd name="T93" fmla="*/ 70 h 241"/>
                <a:gd name="T94" fmla="*/ 145 w 274"/>
                <a:gd name="T95" fmla="*/ 109 h 241"/>
                <a:gd name="T96" fmla="*/ 80 w 274"/>
                <a:gd name="T97" fmla="*/ 109 h 241"/>
                <a:gd name="T98" fmla="*/ 113 w 274"/>
                <a:gd name="T99" fmla="*/ 7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4" h="241">
                  <a:moveTo>
                    <a:pt x="34" y="109"/>
                  </a:moveTo>
                  <a:cubicBezTo>
                    <a:pt x="26" y="109"/>
                    <a:pt x="26" y="109"/>
                    <a:pt x="26" y="109"/>
                  </a:cubicBezTo>
                  <a:cubicBezTo>
                    <a:pt x="12" y="109"/>
                    <a:pt x="1" y="121"/>
                    <a:pt x="1" y="135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1" y="217"/>
                    <a:pt x="1" y="218"/>
                    <a:pt x="1" y="22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0" y="220"/>
                    <a:pt x="31" y="221"/>
                    <a:pt x="32" y="223"/>
                  </a:cubicBezTo>
                  <a:cubicBezTo>
                    <a:pt x="32" y="221"/>
                    <a:pt x="34" y="220"/>
                    <a:pt x="35" y="220"/>
                  </a:cubicBezTo>
                  <a:cubicBezTo>
                    <a:pt x="58" y="220"/>
                    <a:pt x="58" y="220"/>
                    <a:pt x="58" y="220"/>
                  </a:cubicBezTo>
                  <a:cubicBezTo>
                    <a:pt x="60" y="220"/>
                    <a:pt x="62" y="222"/>
                    <a:pt x="62" y="224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37"/>
                    <a:pt x="62" y="237"/>
                    <a:pt x="62" y="237"/>
                  </a:cubicBezTo>
                  <a:cubicBezTo>
                    <a:pt x="62" y="229"/>
                    <a:pt x="67" y="219"/>
                    <a:pt x="92" y="219"/>
                  </a:cubicBezTo>
                  <a:cubicBezTo>
                    <a:pt x="115" y="219"/>
                    <a:pt x="120" y="228"/>
                    <a:pt x="120" y="236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1" y="241"/>
                    <a:pt x="121" y="241"/>
                    <a:pt x="121" y="241"/>
                  </a:cubicBezTo>
                  <a:cubicBezTo>
                    <a:pt x="121" y="224"/>
                    <a:pt x="121" y="224"/>
                    <a:pt x="121" y="224"/>
                  </a:cubicBezTo>
                  <a:cubicBezTo>
                    <a:pt x="121" y="222"/>
                    <a:pt x="123" y="220"/>
                    <a:pt x="125" y="220"/>
                  </a:cubicBezTo>
                  <a:cubicBezTo>
                    <a:pt x="147" y="220"/>
                    <a:pt x="147" y="220"/>
                    <a:pt x="147" y="220"/>
                  </a:cubicBezTo>
                  <a:cubicBezTo>
                    <a:pt x="150" y="220"/>
                    <a:pt x="151" y="222"/>
                    <a:pt x="151" y="224"/>
                  </a:cubicBezTo>
                  <a:cubicBezTo>
                    <a:pt x="151" y="228"/>
                    <a:pt x="151" y="228"/>
                    <a:pt x="151" y="228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1"/>
                    <a:pt x="156" y="220"/>
                    <a:pt x="157" y="220"/>
                  </a:cubicBezTo>
                  <a:cubicBezTo>
                    <a:pt x="178" y="220"/>
                    <a:pt x="178" y="220"/>
                    <a:pt x="178" y="220"/>
                  </a:cubicBezTo>
                  <a:cubicBezTo>
                    <a:pt x="180" y="220"/>
                    <a:pt x="181" y="220"/>
                    <a:pt x="182" y="222"/>
                  </a:cubicBezTo>
                  <a:cubicBezTo>
                    <a:pt x="182" y="223"/>
                    <a:pt x="183" y="224"/>
                    <a:pt x="182" y="225"/>
                  </a:cubicBezTo>
                  <a:cubicBezTo>
                    <a:pt x="176" y="241"/>
                    <a:pt x="176" y="241"/>
                    <a:pt x="176" y="241"/>
                  </a:cubicBezTo>
                  <a:cubicBezTo>
                    <a:pt x="184" y="241"/>
                    <a:pt x="184" y="241"/>
                    <a:pt x="184" y="241"/>
                  </a:cubicBezTo>
                  <a:cubicBezTo>
                    <a:pt x="184" y="224"/>
                    <a:pt x="184" y="224"/>
                    <a:pt x="184" y="224"/>
                  </a:cubicBezTo>
                  <a:cubicBezTo>
                    <a:pt x="184" y="222"/>
                    <a:pt x="186" y="220"/>
                    <a:pt x="188" y="220"/>
                  </a:cubicBezTo>
                  <a:cubicBezTo>
                    <a:pt x="219" y="220"/>
                    <a:pt x="219" y="220"/>
                    <a:pt x="219" y="220"/>
                  </a:cubicBezTo>
                  <a:cubicBezTo>
                    <a:pt x="219" y="202"/>
                    <a:pt x="219" y="202"/>
                    <a:pt x="219" y="202"/>
                  </a:cubicBezTo>
                  <a:cubicBezTo>
                    <a:pt x="238" y="220"/>
                    <a:pt x="238" y="220"/>
                    <a:pt x="238" y="220"/>
                  </a:cubicBezTo>
                  <a:cubicBezTo>
                    <a:pt x="238" y="220"/>
                    <a:pt x="239" y="220"/>
                    <a:pt x="239" y="220"/>
                  </a:cubicBezTo>
                  <a:cubicBezTo>
                    <a:pt x="274" y="220"/>
                    <a:pt x="274" y="220"/>
                    <a:pt x="274" y="220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19" y="137"/>
                    <a:pt x="219" y="137"/>
                    <a:pt x="219" y="137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191" y="109"/>
                    <a:pt x="191" y="109"/>
                    <a:pt x="191" y="109"/>
                  </a:cubicBezTo>
                  <a:cubicBezTo>
                    <a:pt x="211" y="100"/>
                    <a:pt x="226" y="80"/>
                    <a:pt x="226" y="57"/>
                  </a:cubicBezTo>
                  <a:cubicBezTo>
                    <a:pt x="226" y="25"/>
                    <a:pt x="200" y="0"/>
                    <a:pt x="168" y="0"/>
                  </a:cubicBezTo>
                  <a:cubicBezTo>
                    <a:pt x="141" y="0"/>
                    <a:pt x="118" y="19"/>
                    <a:pt x="113" y="44"/>
                  </a:cubicBezTo>
                  <a:cubicBezTo>
                    <a:pt x="107" y="19"/>
                    <a:pt x="84" y="0"/>
                    <a:pt x="57" y="0"/>
                  </a:cubicBezTo>
                  <a:cubicBezTo>
                    <a:pt x="25" y="0"/>
                    <a:pt x="0" y="25"/>
                    <a:pt x="0" y="57"/>
                  </a:cubicBezTo>
                  <a:cubicBezTo>
                    <a:pt x="0" y="80"/>
                    <a:pt x="14" y="100"/>
                    <a:pt x="34" y="109"/>
                  </a:cubicBezTo>
                  <a:close/>
                  <a:moveTo>
                    <a:pt x="113" y="70"/>
                  </a:moveTo>
                  <a:cubicBezTo>
                    <a:pt x="117" y="87"/>
                    <a:pt x="129" y="102"/>
                    <a:pt x="145" y="109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96" y="102"/>
                    <a:pt x="109" y="87"/>
                    <a:pt x="113" y="70"/>
                  </a:cubicBezTo>
                  <a:close/>
                </a:path>
              </a:pathLst>
            </a:custGeom>
            <a:solidFill>
              <a:srgbClr val="EC1A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64"/>
            <p:cNvSpPr>
              <a:spLocks noChangeArrowheads="1"/>
            </p:cNvSpPr>
            <p:nvPr/>
          </p:nvSpPr>
          <p:spPr bwMode="auto">
            <a:xfrm>
              <a:off x="7454651" y="5219154"/>
              <a:ext cx="14287" cy="15875"/>
            </a:xfrm>
            <a:prstGeom prst="rect">
              <a:avLst/>
            </a:prstGeom>
            <a:solidFill>
              <a:srgbClr val="224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>
              <a:off x="6719639" y="5212804"/>
              <a:ext cx="44450" cy="22225"/>
            </a:xfrm>
            <a:custGeom>
              <a:avLst/>
              <a:gdLst>
                <a:gd name="T0" fmla="*/ 12 w 12"/>
                <a:gd name="T1" fmla="*/ 0 h 6"/>
                <a:gd name="T2" fmla="*/ 9 w 12"/>
                <a:gd name="T3" fmla="*/ 2 h 6"/>
                <a:gd name="T4" fmla="*/ 0 w 12"/>
                <a:gd name="T5" fmla="*/ 2 h 6"/>
                <a:gd name="T6" fmla="*/ 0 w 12"/>
                <a:gd name="T7" fmla="*/ 5 h 6"/>
                <a:gd name="T8" fmla="*/ 7 w 12"/>
                <a:gd name="T9" fmla="*/ 6 h 6"/>
                <a:gd name="T10" fmla="*/ 12 w 12"/>
                <a:gd name="T11" fmla="*/ 6 h 6"/>
                <a:gd name="T12" fmla="*/ 12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cubicBezTo>
                    <a:pt x="12" y="1"/>
                    <a:pt x="10" y="2"/>
                    <a:pt x="9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6"/>
                    <a:pt x="5" y="6"/>
                    <a:pt x="7" y="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224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6"/>
            <p:cNvSpPr>
              <a:spLocks noEditPoints="1"/>
            </p:cNvSpPr>
            <p:nvPr/>
          </p:nvSpPr>
          <p:spPr bwMode="auto">
            <a:xfrm>
              <a:off x="6719639" y="4819104"/>
              <a:ext cx="146050" cy="123825"/>
            </a:xfrm>
            <a:custGeom>
              <a:avLst/>
              <a:gdLst>
                <a:gd name="T0" fmla="*/ 92 w 92"/>
                <a:gd name="T1" fmla="*/ 78 h 78"/>
                <a:gd name="T2" fmla="*/ 59 w 92"/>
                <a:gd name="T3" fmla="*/ 78 h 78"/>
                <a:gd name="T4" fmla="*/ 54 w 92"/>
                <a:gd name="T5" fmla="*/ 56 h 78"/>
                <a:gd name="T6" fmla="*/ 40 w 92"/>
                <a:gd name="T7" fmla="*/ 56 h 78"/>
                <a:gd name="T8" fmla="*/ 33 w 92"/>
                <a:gd name="T9" fmla="*/ 78 h 78"/>
                <a:gd name="T10" fmla="*/ 0 w 92"/>
                <a:gd name="T11" fmla="*/ 78 h 78"/>
                <a:gd name="T12" fmla="*/ 26 w 92"/>
                <a:gd name="T13" fmla="*/ 0 h 78"/>
                <a:gd name="T14" fmla="*/ 66 w 92"/>
                <a:gd name="T15" fmla="*/ 0 h 78"/>
                <a:gd name="T16" fmla="*/ 92 w 92"/>
                <a:gd name="T17" fmla="*/ 78 h 78"/>
                <a:gd name="T18" fmla="*/ 52 w 92"/>
                <a:gd name="T19" fmla="*/ 47 h 78"/>
                <a:gd name="T20" fmla="*/ 47 w 92"/>
                <a:gd name="T21" fmla="*/ 23 h 78"/>
                <a:gd name="T22" fmla="*/ 42 w 92"/>
                <a:gd name="T23" fmla="*/ 47 h 78"/>
                <a:gd name="T24" fmla="*/ 52 w 92"/>
                <a:gd name="T25" fmla="*/ 4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78">
                  <a:moveTo>
                    <a:pt x="92" y="78"/>
                  </a:moveTo>
                  <a:lnTo>
                    <a:pt x="59" y="78"/>
                  </a:lnTo>
                  <a:lnTo>
                    <a:pt x="54" y="56"/>
                  </a:lnTo>
                  <a:lnTo>
                    <a:pt x="40" y="56"/>
                  </a:lnTo>
                  <a:lnTo>
                    <a:pt x="33" y="78"/>
                  </a:lnTo>
                  <a:lnTo>
                    <a:pt x="0" y="78"/>
                  </a:lnTo>
                  <a:lnTo>
                    <a:pt x="26" y="0"/>
                  </a:lnTo>
                  <a:lnTo>
                    <a:pt x="66" y="0"/>
                  </a:lnTo>
                  <a:lnTo>
                    <a:pt x="92" y="78"/>
                  </a:lnTo>
                  <a:close/>
                  <a:moveTo>
                    <a:pt x="52" y="47"/>
                  </a:moveTo>
                  <a:lnTo>
                    <a:pt x="47" y="23"/>
                  </a:lnTo>
                  <a:lnTo>
                    <a:pt x="42" y="47"/>
                  </a:lnTo>
                  <a:lnTo>
                    <a:pt x="52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7"/>
            <p:cNvSpPr>
              <a:spLocks noEditPoints="1"/>
            </p:cNvSpPr>
            <p:nvPr/>
          </p:nvSpPr>
          <p:spPr bwMode="auto">
            <a:xfrm>
              <a:off x="6879976" y="4819104"/>
              <a:ext cx="120650" cy="123825"/>
            </a:xfrm>
            <a:custGeom>
              <a:avLst/>
              <a:gdLst>
                <a:gd name="T0" fmla="*/ 0 w 32"/>
                <a:gd name="T1" fmla="*/ 33 h 33"/>
                <a:gd name="T2" fmla="*/ 0 w 32"/>
                <a:gd name="T3" fmla="*/ 0 h 33"/>
                <a:gd name="T4" fmla="*/ 17 w 32"/>
                <a:gd name="T5" fmla="*/ 0 h 33"/>
                <a:gd name="T6" fmla="*/ 28 w 32"/>
                <a:gd name="T7" fmla="*/ 2 h 33"/>
                <a:gd name="T8" fmla="*/ 32 w 32"/>
                <a:gd name="T9" fmla="*/ 7 h 33"/>
                <a:gd name="T10" fmla="*/ 32 w 32"/>
                <a:gd name="T11" fmla="*/ 26 h 33"/>
                <a:gd name="T12" fmla="*/ 28 w 32"/>
                <a:gd name="T13" fmla="*/ 31 h 33"/>
                <a:gd name="T14" fmla="*/ 18 w 32"/>
                <a:gd name="T15" fmla="*/ 33 h 33"/>
                <a:gd name="T16" fmla="*/ 0 w 32"/>
                <a:gd name="T17" fmla="*/ 33 h 33"/>
                <a:gd name="T18" fmla="*/ 18 w 32"/>
                <a:gd name="T19" fmla="*/ 27 h 33"/>
                <a:gd name="T20" fmla="*/ 18 w 32"/>
                <a:gd name="T21" fmla="*/ 6 h 33"/>
                <a:gd name="T22" fmla="*/ 14 w 32"/>
                <a:gd name="T23" fmla="*/ 5 h 33"/>
                <a:gd name="T24" fmla="*/ 14 w 32"/>
                <a:gd name="T25" fmla="*/ 28 h 33"/>
                <a:gd name="T26" fmla="*/ 18 w 32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3"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5" y="1"/>
                    <a:pt x="28" y="2"/>
                  </a:cubicBezTo>
                  <a:cubicBezTo>
                    <a:pt x="30" y="3"/>
                    <a:pt x="32" y="5"/>
                    <a:pt x="32" y="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8"/>
                    <a:pt x="31" y="30"/>
                    <a:pt x="28" y="31"/>
                  </a:cubicBezTo>
                  <a:cubicBezTo>
                    <a:pt x="25" y="32"/>
                    <a:pt x="22" y="33"/>
                    <a:pt x="18" y="33"/>
                  </a:cubicBezTo>
                  <a:lnTo>
                    <a:pt x="0" y="33"/>
                  </a:lnTo>
                  <a:close/>
                  <a:moveTo>
                    <a:pt x="18" y="27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7" y="5"/>
                    <a:pt x="14" y="5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7" y="28"/>
                    <a:pt x="18" y="28"/>
                    <a:pt x="18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7019676" y="4819104"/>
              <a:ext cx="179387" cy="123825"/>
            </a:xfrm>
            <a:custGeom>
              <a:avLst/>
              <a:gdLst>
                <a:gd name="T0" fmla="*/ 113 w 113"/>
                <a:gd name="T1" fmla="*/ 78 h 78"/>
                <a:gd name="T2" fmla="*/ 85 w 113"/>
                <a:gd name="T3" fmla="*/ 78 h 78"/>
                <a:gd name="T4" fmla="*/ 85 w 113"/>
                <a:gd name="T5" fmla="*/ 35 h 78"/>
                <a:gd name="T6" fmla="*/ 68 w 113"/>
                <a:gd name="T7" fmla="*/ 78 h 78"/>
                <a:gd name="T8" fmla="*/ 45 w 113"/>
                <a:gd name="T9" fmla="*/ 78 h 78"/>
                <a:gd name="T10" fmla="*/ 26 w 113"/>
                <a:gd name="T11" fmla="*/ 35 h 78"/>
                <a:gd name="T12" fmla="*/ 26 w 113"/>
                <a:gd name="T13" fmla="*/ 78 h 78"/>
                <a:gd name="T14" fmla="*/ 0 w 113"/>
                <a:gd name="T15" fmla="*/ 78 h 78"/>
                <a:gd name="T16" fmla="*/ 0 w 113"/>
                <a:gd name="T17" fmla="*/ 0 h 78"/>
                <a:gd name="T18" fmla="*/ 42 w 113"/>
                <a:gd name="T19" fmla="*/ 0 h 78"/>
                <a:gd name="T20" fmla="*/ 56 w 113"/>
                <a:gd name="T21" fmla="*/ 40 h 78"/>
                <a:gd name="T22" fmla="*/ 71 w 113"/>
                <a:gd name="T23" fmla="*/ 0 h 78"/>
                <a:gd name="T24" fmla="*/ 113 w 113"/>
                <a:gd name="T25" fmla="*/ 0 h 78"/>
                <a:gd name="T26" fmla="*/ 113 w 113"/>
                <a:gd name="T2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78">
                  <a:moveTo>
                    <a:pt x="113" y="78"/>
                  </a:moveTo>
                  <a:lnTo>
                    <a:pt x="85" y="78"/>
                  </a:lnTo>
                  <a:lnTo>
                    <a:pt x="85" y="35"/>
                  </a:lnTo>
                  <a:lnTo>
                    <a:pt x="68" y="78"/>
                  </a:lnTo>
                  <a:lnTo>
                    <a:pt x="45" y="78"/>
                  </a:lnTo>
                  <a:lnTo>
                    <a:pt x="26" y="35"/>
                  </a:lnTo>
                  <a:lnTo>
                    <a:pt x="26" y="78"/>
                  </a:lnTo>
                  <a:lnTo>
                    <a:pt x="0" y="7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56" y="40"/>
                  </a:lnTo>
                  <a:lnTo>
                    <a:pt x="71" y="0"/>
                  </a:lnTo>
                  <a:lnTo>
                    <a:pt x="113" y="0"/>
                  </a:lnTo>
                  <a:lnTo>
                    <a:pt x="113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69"/>
            <p:cNvSpPr>
              <a:spLocks noChangeArrowheads="1"/>
            </p:cNvSpPr>
            <p:nvPr/>
          </p:nvSpPr>
          <p:spPr bwMode="auto">
            <a:xfrm>
              <a:off x="7221289" y="4819104"/>
              <a:ext cx="49212" cy="123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7289551" y="4819104"/>
              <a:ext cx="107950" cy="123825"/>
            </a:xfrm>
            <a:custGeom>
              <a:avLst/>
              <a:gdLst>
                <a:gd name="T0" fmla="*/ 68 w 68"/>
                <a:gd name="T1" fmla="*/ 12 h 78"/>
                <a:gd name="T2" fmla="*/ 52 w 68"/>
                <a:gd name="T3" fmla="*/ 12 h 78"/>
                <a:gd name="T4" fmla="*/ 52 w 68"/>
                <a:gd name="T5" fmla="*/ 78 h 78"/>
                <a:gd name="T6" fmla="*/ 19 w 68"/>
                <a:gd name="T7" fmla="*/ 78 h 78"/>
                <a:gd name="T8" fmla="*/ 19 w 68"/>
                <a:gd name="T9" fmla="*/ 12 h 78"/>
                <a:gd name="T10" fmla="*/ 0 w 68"/>
                <a:gd name="T11" fmla="*/ 12 h 78"/>
                <a:gd name="T12" fmla="*/ 0 w 68"/>
                <a:gd name="T13" fmla="*/ 0 h 78"/>
                <a:gd name="T14" fmla="*/ 68 w 68"/>
                <a:gd name="T15" fmla="*/ 0 h 78"/>
                <a:gd name="T16" fmla="*/ 68 w 68"/>
                <a:gd name="T17" fmla="*/ 1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8">
                  <a:moveTo>
                    <a:pt x="68" y="12"/>
                  </a:moveTo>
                  <a:lnTo>
                    <a:pt x="52" y="12"/>
                  </a:lnTo>
                  <a:lnTo>
                    <a:pt x="52" y="78"/>
                  </a:lnTo>
                  <a:lnTo>
                    <a:pt x="19" y="78"/>
                  </a:lnTo>
                  <a:lnTo>
                    <a:pt x="19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1"/>
            <p:cNvSpPr>
              <a:spLocks noEditPoints="1"/>
            </p:cNvSpPr>
            <p:nvPr/>
          </p:nvSpPr>
          <p:spPr bwMode="auto">
            <a:xfrm>
              <a:off x="6865689" y="4987379"/>
              <a:ext cx="120650" cy="120650"/>
            </a:xfrm>
            <a:custGeom>
              <a:avLst/>
              <a:gdLst>
                <a:gd name="T0" fmla="*/ 0 w 32"/>
                <a:gd name="T1" fmla="*/ 27 h 32"/>
                <a:gd name="T2" fmla="*/ 0 w 32"/>
                <a:gd name="T3" fmla="*/ 6 h 32"/>
                <a:gd name="T4" fmla="*/ 16 w 32"/>
                <a:gd name="T5" fmla="*/ 0 h 32"/>
                <a:gd name="T6" fmla="*/ 32 w 32"/>
                <a:gd name="T7" fmla="*/ 6 h 32"/>
                <a:gd name="T8" fmla="*/ 32 w 32"/>
                <a:gd name="T9" fmla="*/ 27 h 32"/>
                <a:gd name="T10" fmla="*/ 27 w 32"/>
                <a:gd name="T11" fmla="*/ 31 h 32"/>
                <a:gd name="T12" fmla="*/ 16 w 32"/>
                <a:gd name="T13" fmla="*/ 32 h 32"/>
                <a:gd name="T14" fmla="*/ 0 w 32"/>
                <a:gd name="T15" fmla="*/ 27 h 32"/>
                <a:gd name="T16" fmla="*/ 18 w 32"/>
                <a:gd name="T17" fmla="*/ 27 h 32"/>
                <a:gd name="T18" fmla="*/ 18 w 32"/>
                <a:gd name="T19" fmla="*/ 5 h 32"/>
                <a:gd name="T20" fmla="*/ 16 w 32"/>
                <a:gd name="T21" fmla="*/ 4 h 32"/>
                <a:gd name="T22" fmla="*/ 14 w 32"/>
                <a:gd name="T23" fmla="*/ 5 h 32"/>
                <a:gd name="T24" fmla="*/ 14 w 32"/>
                <a:gd name="T25" fmla="*/ 27 h 32"/>
                <a:gd name="T26" fmla="*/ 16 w 32"/>
                <a:gd name="T27" fmla="*/ 28 h 32"/>
                <a:gd name="T28" fmla="*/ 18 w 32"/>
                <a:gd name="T2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2">
                  <a:moveTo>
                    <a:pt x="0" y="27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6" y="0"/>
                    <a:pt x="16" y="0"/>
                  </a:cubicBezTo>
                  <a:cubicBezTo>
                    <a:pt x="27" y="0"/>
                    <a:pt x="32" y="2"/>
                    <a:pt x="32" y="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8"/>
                    <a:pt x="30" y="30"/>
                    <a:pt x="27" y="31"/>
                  </a:cubicBezTo>
                  <a:cubicBezTo>
                    <a:pt x="25" y="32"/>
                    <a:pt x="21" y="32"/>
                    <a:pt x="16" y="32"/>
                  </a:cubicBezTo>
                  <a:cubicBezTo>
                    <a:pt x="5" y="32"/>
                    <a:pt x="0" y="30"/>
                    <a:pt x="0" y="27"/>
                  </a:cubicBezTo>
                  <a:close/>
                  <a:moveTo>
                    <a:pt x="18" y="27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4"/>
                    <a:pt x="18" y="4"/>
                    <a:pt x="16" y="4"/>
                  </a:cubicBezTo>
                  <a:cubicBezTo>
                    <a:pt x="15" y="4"/>
                    <a:pt x="14" y="4"/>
                    <a:pt x="14" y="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8" y="28"/>
                    <a:pt x="18" y="28"/>
                    <a:pt x="18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7003801" y="4987379"/>
              <a:ext cx="131762" cy="120650"/>
            </a:xfrm>
            <a:custGeom>
              <a:avLst/>
              <a:gdLst>
                <a:gd name="T0" fmla="*/ 83 w 83"/>
                <a:gd name="T1" fmla="*/ 76 h 76"/>
                <a:gd name="T2" fmla="*/ 50 w 83"/>
                <a:gd name="T3" fmla="*/ 76 h 76"/>
                <a:gd name="T4" fmla="*/ 29 w 83"/>
                <a:gd name="T5" fmla="*/ 35 h 76"/>
                <a:gd name="T6" fmla="*/ 29 w 83"/>
                <a:gd name="T7" fmla="*/ 76 h 76"/>
                <a:gd name="T8" fmla="*/ 0 w 83"/>
                <a:gd name="T9" fmla="*/ 76 h 76"/>
                <a:gd name="T10" fmla="*/ 0 w 83"/>
                <a:gd name="T11" fmla="*/ 0 h 76"/>
                <a:gd name="T12" fmla="*/ 38 w 83"/>
                <a:gd name="T13" fmla="*/ 0 h 76"/>
                <a:gd name="T14" fmla="*/ 57 w 83"/>
                <a:gd name="T15" fmla="*/ 35 h 76"/>
                <a:gd name="T16" fmla="*/ 57 w 83"/>
                <a:gd name="T17" fmla="*/ 0 h 76"/>
                <a:gd name="T18" fmla="*/ 83 w 83"/>
                <a:gd name="T19" fmla="*/ 0 h 76"/>
                <a:gd name="T20" fmla="*/ 83 w 83"/>
                <a:gd name="T2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76">
                  <a:moveTo>
                    <a:pt x="83" y="76"/>
                  </a:moveTo>
                  <a:lnTo>
                    <a:pt x="50" y="76"/>
                  </a:lnTo>
                  <a:lnTo>
                    <a:pt x="29" y="35"/>
                  </a:lnTo>
                  <a:lnTo>
                    <a:pt x="29" y="76"/>
                  </a:lnTo>
                  <a:lnTo>
                    <a:pt x="0" y="7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57" y="35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83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73"/>
            <p:cNvSpPr>
              <a:spLocks/>
            </p:cNvSpPr>
            <p:nvPr/>
          </p:nvSpPr>
          <p:spPr bwMode="auto">
            <a:xfrm>
              <a:off x="7157789" y="4987379"/>
              <a:ext cx="101600" cy="120650"/>
            </a:xfrm>
            <a:custGeom>
              <a:avLst/>
              <a:gdLst>
                <a:gd name="T0" fmla="*/ 64 w 64"/>
                <a:gd name="T1" fmla="*/ 76 h 76"/>
                <a:gd name="T2" fmla="*/ 0 w 64"/>
                <a:gd name="T3" fmla="*/ 76 h 76"/>
                <a:gd name="T4" fmla="*/ 0 w 64"/>
                <a:gd name="T5" fmla="*/ 0 h 76"/>
                <a:gd name="T6" fmla="*/ 64 w 64"/>
                <a:gd name="T7" fmla="*/ 0 h 76"/>
                <a:gd name="T8" fmla="*/ 64 w 64"/>
                <a:gd name="T9" fmla="*/ 10 h 76"/>
                <a:gd name="T10" fmla="*/ 33 w 64"/>
                <a:gd name="T11" fmla="*/ 10 h 76"/>
                <a:gd name="T12" fmla="*/ 33 w 64"/>
                <a:gd name="T13" fmla="*/ 31 h 76"/>
                <a:gd name="T14" fmla="*/ 59 w 64"/>
                <a:gd name="T15" fmla="*/ 31 h 76"/>
                <a:gd name="T16" fmla="*/ 59 w 64"/>
                <a:gd name="T17" fmla="*/ 40 h 76"/>
                <a:gd name="T18" fmla="*/ 33 w 64"/>
                <a:gd name="T19" fmla="*/ 40 h 76"/>
                <a:gd name="T20" fmla="*/ 33 w 64"/>
                <a:gd name="T21" fmla="*/ 66 h 76"/>
                <a:gd name="T22" fmla="*/ 64 w 64"/>
                <a:gd name="T23" fmla="*/ 66 h 76"/>
                <a:gd name="T24" fmla="*/ 64 w 64"/>
                <a:gd name="T2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76">
                  <a:moveTo>
                    <a:pt x="64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0"/>
                  </a:lnTo>
                  <a:lnTo>
                    <a:pt x="33" y="10"/>
                  </a:lnTo>
                  <a:lnTo>
                    <a:pt x="33" y="31"/>
                  </a:lnTo>
                  <a:lnTo>
                    <a:pt x="59" y="31"/>
                  </a:lnTo>
                  <a:lnTo>
                    <a:pt x="59" y="40"/>
                  </a:lnTo>
                  <a:lnTo>
                    <a:pt x="33" y="40"/>
                  </a:lnTo>
                  <a:lnTo>
                    <a:pt x="33" y="66"/>
                  </a:lnTo>
                  <a:lnTo>
                    <a:pt x="64" y="66"/>
                  </a:lnTo>
                  <a:lnTo>
                    <a:pt x="6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323528" y="1834287"/>
            <a:ext cx="2592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EC1A61"/>
                </a:solidFill>
              </a:rPr>
              <a:t>约定看</a:t>
            </a:r>
            <a:r>
              <a:rPr lang="en-US" altLang="zh-CN" dirty="0">
                <a:solidFill>
                  <a:srgbClr val="EC1A61"/>
                </a:solidFill>
              </a:rPr>
              <a:t>《</a:t>
            </a:r>
            <a:r>
              <a:rPr lang="zh-CN" altLang="en-US" dirty="0">
                <a:solidFill>
                  <a:srgbClr val="EC1A61"/>
                </a:solidFill>
              </a:rPr>
              <a:t>爱</a:t>
            </a:r>
            <a:r>
              <a:rPr lang="en-US" altLang="zh-CN" dirty="0">
                <a:solidFill>
                  <a:srgbClr val="EC1A61"/>
                </a:solidFill>
              </a:rPr>
              <a:t>love》</a:t>
            </a:r>
          </a:p>
          <a:p>
            <a:r>
              <a:rPr lang="zh-CN" altLang="en-US" dirty="0" smtClean="0">
                <a:solidFill>
                  <a:srgbClr val="EC1A61"/>
                </a:solidFill>
              </a:rPr>
              <a:t>她的脸满</a:t>
            </a:r>
            <a:r>
              <a:rPr lang="zh-CN" altLang="en-US" dirty="0">
                <a:solidFill>
                  <a:srgbClr val="EC1A61"/>
                </a:solidFill>
              </a:rPr>
              <a:t>是</a:t>
            </a:r>
            <a:r>
              <a:rPr lang="zh-CN" altLang="en-US" dirty="0" smtClean="0">
                <a:solidFill>
                  <a:srgbClr val="EC1A61"/>
                </a:solidFill>
              </a:rPr>
              <a:t>幸福</a:t>
            </a:r>
            <a:endParaRPr lang="zh-CN" altLang="en-US" dirty="0">
              <a:solidFill>
                <a:srgbClr val="EC1A61"/>
              </a:solidFill>
            </a:endParaRPr>
          </a:p>
          <a:p>
            <a:r>
              <a:rPr lang="zh-CN" altLang="en-US" dirty="0" smtClean="0">
                <a:solidFill>
                  <a:srgbClr val="EC1A61"/>
                </a:solidFill>
              </a:rPr>
              <a:t>看着贵</a:t>
            </a:r>
            <a:r>
              <a:rPr lang="en-US" altLang="zh-CN" dirty="0" smtClean="0">
                <a:solidFill>
                  <a:srgbClr val="EC1A61"/>
                </a:solidFill>
              </a:rPr>
              <a:t>N</a:t>
            </a:r>
            <a:r>
              <a:rPr lang="zh-CN" altLang="en-US" dirty="0">
                <a:solidFill>
                  <a:srgbClr val="EC1A61"/>
                </a:solidFill>
              </a:rPr>
              <a:t>倍的票价</a:t>
            </a:r>
          </a:p>
          <a:p>
            <a:r>
              <a:rPr lang="zh-CN" altLang="en-US" dirty="0" smtClean="0">
                <a:solidFill>
                  <a:srgbClr val="EC1A61"/>
                </a:solidFill>
              </a:rPr>
              <a:t>忍</a:t>
            </a:r>
            <a:r>
              <a:rPr lang="zh-CN" altLang="en-US" dirty="0">
                <a:solidFill>
                  <a:srgbClr val="EC1A61"/>
                </a:solidFill>
              </a:rPr>
              <a:t>住心痛说</a:t>
            </a:r>
          </a:p>
          <a:p>
            <a:r>
              <a:rPr lang="zh-CN" altLang="en-US" dirty="0" smtClean="0">
                <a:solidFill>
                  <a:srgbClr val="EC1A61"/>
                </a:solidFill>
              </a:rPr>
              <a:t>两</a:t>
            </a:r>
            <a:r>
              <a:rPr lang="zh-CN" altLang="en-US" dirty="0">
                <a:solidFill>
                  <a:srgbClr val="EC1A61"/>
                </a:solidFill>
              </a:rPr>
              <a:t>张影</a:t>
            </a:r>
            <a:r>
              <a:rPr lang="zh-CN" altLang="en-US" dirty="0" smtClean="0">
                <a:solidFill>
                  <a:srgbClr val="EC1A61"/>
                </a:solidFill>
              </a:rPr>
              <a:t>票</a:t>
            </a:r>
            <a:endParaRPr lang="en-US" altLang="zh-CN" dirty="0" smtClean="0">
              <a:solidFill>
                <a:srgbClr val="EC1A61"/>
              </a:solidFill>
            </a:endParaRPr>
          </a:p>
          <a:p>
            <a:r>
              <a:rPr lang="zh-CN" altLang="en-US" dirty="0" smtClean="0">
                <a:solidFill>
                  <a:srgbClr val="EC1A61"/>
                </a:solidFill>
              </a:rPr>
              <a:t>一</a:t>
            </a:r>
            <a:r>
              <a:rPr lang="zh-CN" altLang="en-US" dirty="0">
                <a:solidFill>
                  <a:srgbClr val="EC1A61"/>
                </a:solidFill>
              </a:rPr>
              <a:t>份</a:t>
            </a:r>
            <a:r>
              <a:rPr lang="zh-CN" altLang="en-US" dirty="0" smtClean="0">
                <a:solidFill>
                  <a:srgbClr val="EC1A61"/>
                </a:solidFill>
              </a:rPr>
              <a:t>爆米花</a:t>
            </a:r>
            <a:endParaRPr lang="en-US" altLang="zh-CN" dirty="0" smtClean="0">
              <a:solidFill>
                <a:srgbClr val="EC1A61"/>
              </a:solidFill>
            </a:endParaRPr>
          </a:p>
          <a:p>
            <a:r>
              <a:rPr lang="zh-CN" altLang="en-US" dirty="0" smtClean="0">
                <a:solidFill>
                  <a:srgbClr val="EC1A61"/>
                </a:solidFill>
              </a:rPr>
              <a:t>两</a:t>
            </a:r>
            <a:r>
              <a:rPr lang="zh-CN" altLang="en-US" dirty="0">
                <a:solidFill>
                  <a:srgbClr val="EC1A61"/>
                </a:solidFill>
              </a:rPr>
              <a:t>瓶</a:t>
            </a:r>
            <a:r>
              <a:rPr lang="zh-CN" altLang="en-US" dirty="0" smtClean="0">
                <a:solidFill>
                  <a:srgbClr val="EC1A61"/>
                </a:solidFill>
              </a:rPr>
              <a:t>红茶</a:t>
            </a:r>
            <a:endParaRPr lang="zh-CN" altLang="en-US" dirty="0">
              <a:solidFill>
                <a:srgbClr val="EC1A6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14256" y="2509654"/>
            <a:ext cx="25062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晚间 </a:t>
            </a:r>
            <a:r>
              <a:rPr lang="en-US" altLang="zh-CN" sz="4000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21:00 </a:t>
            </a:r>
          </a:p>
          <a:p>
            <a:pPr algn="r"/>
            <a:r>
              <a:rPr lang="zh-CN" altLang="en-US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影院</a:t>
            </a:r>
            <a:endParaRPr lang="en-US" altLang="zh-CN" sz="4000" b="1" dirty="0">
              <a:solidFill>
                <a:srgbClr val="EC1A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95536" y="769268"/>
            <a:ext cx="2123728" cy="790347"/>
            <a:chOff x="395536" y="769268"/>
            <a:chExt cx="2123728" cy="790347"/>
          </a:xfrm>
        </p:grpSpPr>
        <p:sp>
          <p:nvSpPr>
            <p:cNvPr id="81" name="圆角矩形标注 80"/>
            <p:cNvSpPr/>
            <p:nvPr/>
          </p:nvSpPr>
          <p:spPr>
            <a:xfrm>
              <a:off x="395536" y="769268"/>
              <a:ext cx="2123728" cy="790347"/>
            </a:xfrm>
            <a:prstGeom prst="wedgeRoundRectCallout">
              <a:avLst>
                <a:gd name="adj1" fmla="val -25424"/>
                <a:gd name="adj2" fmla="val -76591"/>
                <a:gd name="adj3" fmla="val 16667"/>
              </a:avLst>
            </a:prstGeom>
            <a:solidFill>
              <a:srgbClr val="EC1A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395536" y="839535"/>
              <a:ext cx="21237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情人节里的情人劫</a:t>
              </a: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2012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要幸福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1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14:prism isContent="1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6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90681" y="248387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天下有情人</a:t>
            </a:r>
            <a:endParaRPr lang="zh-CN" altLang="en-US" sz="4000" b="1" dirty="0">
              <a:solidFill>
                <a:srgbClr val="EC1A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865" y="322741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没有情人</a:t>
            </a:r>
            <a:r>
              <a:rPr lang="zh-CN" altLang="en-US" b="1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劫</a:t>
            </a:r>
            <a:r>
              <a:rPr lang="en-US" altLang="zh-CN" b="1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b="1" dirty="0">
              <a:solidFill>
                <a:srgbClr val="EC1A6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只过情人节</a:t>
            </a:r>
            <a:r>
              <a:rPr lang="en-US" altLang="zh-CN" b="1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5402" y="19934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EC1A61"/>
                </a:solidFill>
                <a:latin typeface="微软雅黑" pitchFamily="34" charset="-122"/>
                <a:ea typeface="微软雅黑" pitchFamily="34" charset="-122"/>
              </a:rPr>
              <a:t>红策划恭祝</a:t>
            </a:r>
            <a:endParaRPr lang="zh-CN" altLang="en-US" sz="2800" dirty="0">
              <a:solidFill>
                <a:srgbClr val="EC1A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6225" y="1280525"/>
            <a:ext cx="2378382" cy="271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00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>
        <p14:prism isContent="1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  <p:bldP spid="8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145</Words>
  <Application>Microsoft Office PowerPoint</Application>
  <PresentationFormat>全屏显示(16:10)</PresentationFormat>
  <Paragraphs>39</Paragraphs>
  <Slides>6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洪宝江</dc:creator>
  <cp:lastModifiedBy>administrator</cp:lastModifiedBy>
  <cp:revision>58</cp:revision>
  <dcterms:created xsi:type="dcterms:W3CDTF">2012-02-13T08:51:40Z</dcterms:created>
  <dcterms:modified xsi:type="dcterms:W3CDTF">2015-10-21T13:06:41Z</dcterms:modified>
</cp:coreProperties>
</file>