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xAKo5ux8vwzrjBIh7p1whn2l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Round Photo Left">
  <p:cSld name="4_Round Photo Left">
    <p:bg>
      <p:bgPr>
        <a:gradFill>
          <a:gsLst>
            <a:gs pos="0">
              <a:schemeClr val="dk2"/>
            </a:gs>
            <a:gs pos="100000">
              <a:srgbClr val="680019"/>
            </a:gs>
          </a:gsLst>
          <a:lin ang="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4641712" y="1828062"/>
            <a:ext cx="7157016" cy="133515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8937974" y="5533140"/>
            <a:ext cx="2956790" cy="13232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ctrTitle"/>
          </p:nvPr>
        </p:nvSpPr>
        <p:spPr>
          <a:xfrm>
            <a:off x="4641715" y="821236"/>
            <a:ext cx="7157016" cy="8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4641712" y="1938714"/>
            <a:ext cx="7157019" cy="11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2"/>
          <p:cNvSpPr>
            <a:spLocks noGrp="1"/>
          </p:cNvSpPr>
          <p:nvPr>
            <p:ph type="pic" idx="2"/>
          </p:nvPr>
        </p:nvSpPr>
        <p:spPr>
          <a:xfrm>
            <a:off x="431083" y="889983"/>
            <a:ext cx="3808525" cy="507803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41712" y="3315788"/>
            <a:ext cx="7157019" cy="208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(Alt)">
  <p:cSld name="Title 2 (Alt)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838200" y="3428999"/>
            <a:ext cx="10515600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2 (Alt)">
  <p:cSld name="2_Title 2 (Alt)"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222" y="5570695"/>
            <a:ext cx="2691778" cy="128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838200" y="3428999"/>
            <a:ext cx="10515600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Round Photo Left">
  <p:cSld name="5_Round Photo Left">
    <p:bg>
      <p:bgPr>
        <a:gradFill>
          <a:gsLst>
            <a:gs pos="0">
              <a:schemeClr val="dk2"/>
            </a:gs>
            <a:gs pos="100000">
              <a:srgbClr val="680019"/>
            </a:gs>
          </a:gsLst>
          <a:lin ang="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641712" y="1482687"/>
            <a:ext cx="7157016" cy="167106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937974" y="5533140"/>
            <a:ext cx="2956790" cy="13232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641715" y="475861"/>
            <a:ext cx="7157016" cy="8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641712" y="1593339"/>
            <a:ext cx="7157019" cy="143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641712" y="3315788"/>
            <a:ext cx="7157019" cy="208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3"/>
          </p:nvPr>
        </p:nvSpPr>
        <p:spPr>
          <a:xfrm>
            <a:off x="431083" y="889983"/>
            <a:ext cx="3808525" cy="507803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049487" y="779956"/>
            <a:ext cx="8142514" cy="3390828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73857" y="4463235"/>
            <a:ext cx="9844282" cy="110746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22710" y="1072407"/>
            <a:ext cx="7436782" cy="702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422710" y="1964006"/>
            <a:ext cx="7436781" cy="20481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73856" y="779957"/>
            <a:ext cx="2543121" cy="3390828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1173859" y="4463235"/>
            <a:ext cx="9844280" cy="11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222" y="5570695"/>
            <a:ext cx="2691778" cy="128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4049487" y="779956"/>
            <a:ext cx="8142514" cy="3390828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422710" y="1072407"/>
            <a:ext cx="7436782" cy="702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422710" y="1964006"/>
            <a:ext cx="7436781" cy="20481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0" name="Google Shape;80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222" y="5570695"/>
            <a:ext cx="2691778" cy="1287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>
            <a:spLocks noGrp="1"/>
          </p:cNvSpPr>
          <p:nvPr>
            <p:ph type="pic" idx="2"/>
          </p:nvPr>
        </p:nvSpPr>
        <p:spPr>
          <a:xfrm>
            <a:off x="996381" y="1139810"/>
            <a:ext cx="2671119" cy="2671119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173857" y="4463235"/>
            <a:ext cx="9844282" cy="110746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3"/>
          </p:nvPr>
        </p:nvSpPr>
        <p:spPr>
          <a:xfrm>
            <a:off x="1173859" y="4463235"/>
            <a:ext cx="9844280" cy="11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ound Photo Left">
  <p:cSld name="2_Round Photo Left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>
            <a:spLocks noGrp="1"/>
          </p:cNvSpPr>
          <p:nvPr>
            <p:ph type="pic" idx="2"/>
          </p:nvPr>
        </p:nvSpPr>
        <p:spPr>
          <a:xfrm>
            <a:off x="996380" y="579313"/>
            <a:ext cx="2671119" cy="2671119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4038600" y="579064"/>
            <a:ext cx="7157016" cy="10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4038597" y="1784602"/>
            <a:ext cx="7157019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3"/>
          </p:nvPr>
        </p:nvSpPr>
        <p:spPr>
          <a:xfrm>
            <a:off x="996381" y="3702509"/>
            <a:ext cx="10199236" cy="18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937974" y="5533140"/>
            <a:ext cx="2956790" cy="13232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Round Photo Left">
  <p:cSld name="7_Round Photo Left"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013185" y="3635839"/>
            <a:ext cx="7182431" cy="189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937974" y="5533054"/>
            <a:ext cx="2956790" cy="1323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996380" y="573805"/>
            <a:ext cx="2819839" cy="375978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4038600" y="579064"/>
            <a:ext cx="7157016" cy="10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4038597" y="1784602"/>
            <a:ext cx="7157019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und Photo Left">
  <p:cSld name="Round Photo Left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>
            <a:spLocks noGrp="1"/>
          </p:cNvSpPr>
          <p:nvPr>
            <p:ph type="pic" idx="2"/>
          </p:nvPr>
        </p:nvSpPr>
        <p:spPr>
          <a:xfrm>
            <a:off x="996380" y="1436003"/>
            <a:ext cx="2671119" cy="2671119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ctrTitle"/>
          </p:nvPr>
        </p:nvSpPr>
        <p:spPr>
          <a:xfrm>
            <a:off x="4038600" y="1435754"/>
            <a:ext cx="7157016" cy="10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4038597" y="2641292"/>
            <a:ext cx="7157019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8937974" y="5533140"/>
            <a:ext cx="2956790" cy="13232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und Photo Left (Alt)">
  <p:cSld name="Round Photo Left (Alt)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996380" y="698885"/>
            <a:ext cx="2671119" cy="2671119"/>
          </a:xfrm>
          <a:prstGeom prst="ellipse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4038600" y="698636"/>
            <a:ext cx="7157016" cy="10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4038597" y="1904174"/>
            <a:ext cx="7157019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3"/>
          </p:nvPr>
        </p:nvSpPr>
        <p:spPr>
          <a:xfrm>
            <a:off x="996381" y="3822081"/>
            <a:ext cx="10199236" cy="18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104" y="5819617"/>
            <a:ext cx="2616355" cy="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2">
  <p:cSld name="2_Title 2"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346897" y="0"/>
            <a:ext cx="74982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838200" y="3428999"/>
            <a:ext cx="10515600" cy="17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32" name="Google Shape;132;p23"/>
          <p:cNvCxnSpPr/>
          <p:nvPr/>
        </p:nvCxnSpPr>
        <p:spPr>
          <a:xfrm>
            <a:off x="4081130" y="3428999"/>
            <a:ext cx="40297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p2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222" y="5570695"/>
            <a:ext cx="2691778" cy="128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NC Virtual Commencement">
  <a:themeElements>
    <a:clrScheme name="Rutgers">
      <a:dk1>
        <a:srgbClr val="000000"/>
      </a:dk1>
      <a:lt1>
        <a:srgbClr val="FFFFFF"/>
      </a:lt1>
      <a:dk2>
        <a:srgbClr val="CC0033"/>
      </a:dk2>
      <a:lt2>
        <a:srgbClr val="FFFFFF"/>
      </a:lt2>
      <a:accent1>
        <a:srgbClr val="5F6A72"/>
      </a:accent1>
      <a:accent2>
        <a:srgbClr val="5E9CAE"/>
      </a:accent2>
      <a:accent3>
        <a:srgbClr val="EEAF30"/>
      </a:accent3>
      <a:accent4>
        <a:srgbClr val="007A87"/>
      </a:accent4>
      <a:accent5>
        <a:srgbClr val="0D776E"/>
      </a:accent5>
      <a:accent6>
        <a:srgbClr val="DD481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NC Virtual Commencement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OmarAhmed</cp:lastModifiedBy>
  <cp:revision>1</cp:revision>
  <dcterms:created xsi:type="dcterms:W3CDTF">2021-01-20T22:43:50Z</dcterms:created>
  <dcterms:modified xsi:type="dcterms:W3CDTF">2021-04-30T17:45:36Z</dcterms:modified>
</cp:coreProperties>
</file>