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25523B-CDD6-4D0F-A346-F8F01329E0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5/6/21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E9CFE2-9A1A-4D53-9DBE-1E58B1BFBA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"/>
          <p:cNvSpPr/>
          <p:nvPr/>
        </p:nvSpPr>
        <p:spPr>
          <a:xfrm>
            <a:off x="8248680" y="0"/>
            <a:ext cx="1790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Bianca Jade Aceti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TextBox 2"/>
          <p:cNvSpPr/>
          <p:nvPr/>
        </p:nvSpPr>
        <p:spPr>
          <a:xfrm>
            <a:off x="8386560" y="0"/>
            <a:ext cx="1514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Adam  Herbert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TextBox 3"/>
          <p:cNvSpPr/>
          <p:nvPr/>
        </p:nvSpPr>
        <p:spPr>
          <a:xfrm>
            <a:off x="8183880" y="0"/>
            <a:ext cx="1919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Adam J. Gladstone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7801200" y="0"/>
            <a:ext cx="2684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Alexandra Deane Peterson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8427600" y="0"/>
            <a:ext cx="143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Alicia  LaRose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Box 6"/>
          <p:cNvSpPr/>
          <p:nvPr/>
        </p:nvSpPr>
        <p:spPr>
          <a:xfrm>
            <a:off x="8383320" y="0"/>
            <a:ext cx="1520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Amy M. Menes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Box 7"/>
          <p:cNvSpPr/>
          <p:nvPr/>
        </p:nvSpPr>
        <p:spPr>
          <a:xfrm>
            <a:off x="8347680" y="0"/>
            <a:ext cx="1592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Amanda  Haase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8105400" y="0"/>
            <a:ext cx="2076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Anindita  Chaudhuri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Box 9"/>
          <p:cNvSpPr/>
          <p:nvPr/>
        </p:nvSpPr>
        <p:spPr>
          <a:xfrm>
            <a:off x="8087760" y="0"/>
            <a:ext cx="2111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Aileen Ondina Battle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Box 10"/>
          <p:cNvSpPr/>
          <p:nvPr/>
        </p:nvSpPr>
        <p:spPr>
          <a:xfrm>
            <a:off x="8212680" y="0"/>
            <a:ext cx="1861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Bridget E. Lysaght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1"/>
          <p:cNvSpPr/>
          <p:nvPr/>
        </p:nvSpPr>
        <p:spPr>
          <a:xfrm>
            <a:off x="8304840" y="0"/>
            <a:ext cx="1677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Brisa Anna Pena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2"/>
          <p:cNvSpPr/>
          <p:nvPr/>
        </p:nvSpPr>
        <p:spPr>
          <a:xfrm>
            <a:off x="7968960" y="0"/>
            <a:ext cx="234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Brittani Nicole Hudson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13"/>
          <p:cNvSpPr/>
          <p:nvPr/>
        </p:nvSpPr>
        <p:spPr>
          <a:xfrm>
            <a:off x="8362080" y="0"/>
            <a:ext cx="1563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Christine J Cho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Box 14"/>
          <p:cNvSpPr/>
          <p:nvPr/>
        </p:nvSpPr>
        <p:spPr>
          <a:xfrm>
            <a:off x="8049600" y="0"/>
            <a:ext cx="2188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Carina Joy JohnKlein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TextBox 15"/>
          <p:cNvSpPr/>
          <p:nvPr/>
        </p:nvSpPr>
        <p:spPr>
          <a:xfrm>
            <a:off x="8083080" y="0"/>
            <a:ext cx="21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Crystal N Molyneaux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16"/>
          <p:cNvSpPr/>
          <p:nvPr/>
        </p:nvSpPr>
        <p:spPr>
          <a:xfrm>
            <a:off x="8341560" y="0"/>
            <a:ext cx="160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Courtney  Cross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17"/>
          <p:cNvSpPr/>
          <p:nvPr/>
        </p:nvSpPr>
        <p:spPr>
          <a:xfrm>
            <a:off x="8544240" y="0"/>
            <a:ext cx="1198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Dina  Siegel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18"/>
          <p:cNvSpPr/>
          <p:nvPr/>
        </p:nvSpPr>
        <p:spPr>
          <a:xfrm>
            <a:off x="8298000" y="0"/>
            <a:ext cx="1691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Emma  Harrison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19"/>
          <p:cNvSpPr/>
          <p:nvPr/>
        </p:nvSpPr>
        <p:spPr>
          <a:xfrm>
            <a:off x="8419320" y="0"/>
            <a:ext cx="1449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Eleanore  Hall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20"/>
          <p:cNvSpPr/>
          <p:nvPr/>
        </p:nvSpPr>
        <p:spPr>
          <a:xfrm>
            <a:off x="8170920" y="0"/>
            <a:ext cx="194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Emery Elaine Frick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21"/>
          <p:cNvSpPr/>
          <p:nvPr/>
        </p:nvSpPr>
        <p:spPr>
          <a:xfrm>
            <a:off x="8340840" y="0"/>
            <a:ext cx="1605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Emily  Howarth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22"/>
          <p:cNvSpPr/>
          <p:nvPr/>
        </p:nvSpPr>
        <p:spPr>
          <a:xfrm>
            <a:off x="7899480" y="0"/>
            <a:ext cx="248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Erin Elizabeth Bernstein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23"/>
          <p:cNvSpPr/>
          <p:nvPr/>
        </p:nvSpPr>
        <p:spPr>
          <a:xfrm>
            <a:off x="8177040" y="0"/>
            <a:ext cx="1933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Faariha N. Faheem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24"/>
          <p:cNvSpPr/>
          <p:nvPr/>
        </p:nvSpPr>
        <p:spPr>
          <a:xfrm>
            <a:off x="8198280" y="0"/>
            <a:ext cx="1890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Gabriella  Guzman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25"/>
          <p:cNvSpPr/>
          <p:nvPr/>
        </p:nvSpPr>
        <p:spPr>
          <a:xfrm>
            <a:off x="8164080" y="0"/>
            <a:ext cx="1959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Georgette  Stillman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26"/>
          <p:cNvSpPr/>
          <p:nvPr/>
        </p:nvSpPr>
        <p:spPr>
          <a:xfrm>
            <a:off x="7814880" y="0"/>
            <a:ext cx="2657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Derek Christopher Harper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27"/>
          <p:cNvSpPr/>
          <p:nvPr/>
        </p:nvSpPr>
        <p:spPr>
          <a:xfrm>
            <a:off x="8227440" y="0"/>
            <a:ext cx="1832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Jacqueline  Roiter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28"/>
          <p:cNvSpPr/>
          <p:nvPr/>
        </p:nvSpPr>
        <p:spPr>
          <a:xfrm>
            <a:off x="8487000" y="0"/>
            <a:ext cx="131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James  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29"/>
          <p:cNvSpPr/>
          <p:nvPr/>
        </p:nvSpPr>
        <p:spPr>
          <a:xfrm>
            <a:off x="8391240" y="0"/>
            <a:ext cx="1505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Jordan  Levine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Box 30"/>
          <p:cNvSpPr/>
          <p:nvPr/>
        </p:nvSpPr>
        <p:spPr>
          <a:xfrm>
            <a:off x="8325720" y="0"/>
            <a:ext cx="1636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Jonathon X. Liu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TextBox 31"/>
          <p:cNvSpPr/>
          <p:nvPr/>
        </p:nvSpPr>
        <p:spPr>
          <a:xfrm>
            <a:off x="8323200" y="0"/>
            <a:ext cx="1640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Jovana Ida Cruz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32"/>
          <p:cNvSpPr/>
          <p:nvPr/>
        </p:nvSpPr>
        <p:spPr>
          <a:xfrm>
            <a:off x="8103960" y="0"/>
            <a:ext cx="207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Jenna Capri Saviano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Box 33"/>
          <p:cNvSpPr/>
          <p:nvPr/>
        </p:nvSpPr>
        <p:spPr>
          <a:xfrm>
            <a:off x="7757280" y="0"/>
            <a:ext cx="2773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Juliette A. GarcÃ­a-RomÃ¡n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34"/>
          <p:cNvSpPr/>
          <p:nvPr/>
        </p:nvSpPr>
        <p:spPr>
          <a:xfrm>
            <a:off x="8084160" y="0"/>
            <a:ext cx="2119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Karishma D Vaswani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TextBox 35"/>
          <p:cNvSpPr/>
          <p:nvPr/>
        </p:nvSpPr>
        <p:spPr>
          <a:xfrm>
            <a:off x="8333280" y="0"/>
            <a:ext cx="1621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Kathryn  Prozzo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TextBox 36"/>
          <p:cNvSpPr/>
          <p:nvPr/>
        </p:nvSpPr>
        <p:spPr>
          <a:xfrm>
            <a:off x="8070120" y="0"/>
            <a:ext cx="214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Kayla Vanessa Carter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Box 37"/>
          <p:cNvSpPr/>
          <p:nvPr/>
        </p:nvSpPr>
        <p:spPr>
          <a:xfrm>
            <a:off x="7848720" y="0"/>
            <a:ext cx="2590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Kayla Brooke Huntington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Box 38"/>
          <p:cNvSpPr/>
          <p:nvPr/>
        </p:nvSpPr>
        <p:spPr>
          <a:xfrm>
            <a:off x="8523720" y="0"/>
            <a:ext cx="1240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Rabia  Khan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39"/>
          <p:cNvSpPr/>
          <p:nvPr/>
        </p:nvSpPr>
        <p:spPr>
          <a:xfrm>
            <a:off x="8173080" y="0"/>
            <a:ext cx="194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Aaron Kiel Portnoy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40"/>
          <p:cNvSpPr/>
          <p:nvPr/>
        </p:nvSpPr>
        <p:spPr>
          <a:xfrm>
            <a:off x="7860600" y="0"/>
            <a:ext cx="256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Abena Amponsa Kwakwa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41"/>
          <p:cNvSpPr/>
          <p:nvPr/>
        </p:nvSpPr>
        <p:spPr>
          <a:xfrm>
            <a:off x="8369640" y="0"/>
            <a:ext cx="1548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Laura E. Faraci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42"/>
          <p:cNvSpPr/>
          <p:nvPr/>
        </p:nvSpPr>
        <p:spPr>
          <a:xfrm>
            <a:off x="8433720" y="0"/>
            <a:ext cx="1419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Liza E. Pincus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Box 43"/>
          <p:cNvSpPr/>
          <p:nvPr/>
        </p:nvSpPr>
        <p:spPr>
          <a:xfrm>
            <a:off x="8102880" y="0"/>
            <a:ext cx="2081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Madelyn Joan Silber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Box 44"/>
          <p:cNvSpPr/>
          <p:nvPr/>
        </p:nvSpPr>
        <p:spPr>
          <a:xfrm>
            <a:off x="8372160" y="0"/>
            <a:ext cx="1543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Madison  Perry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TextBox 45"/>
          <p:cNvSpPr/>
          <p:nvPr/>
        </p:nvSpPr>
        <p:spPr>
          <a:xfrm>
            <a:off x="8542080" y="0"/>
            <a:ext cx="1203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Max  Cohen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46"/>
          <p:cNvSpPr/>
          <p:nvPr/>
        </p:nvSpPr>
        <p:spPr>
          <a:xfrm>
            <a:off x="8258400" y="0"/>
            <a:ext cx="1770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Melanie  DeJesus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Box 47"/>
          <p:cNvSpPr/>
          <p:nvPr/>
        </p:nvSpPr>
        <p:spPr>
          <a:xfrm>
            <a:off x="8482680" y="0"/>
            <a:ext cx="1322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Megan  Heye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48"/>
          <p:cNvSpPr/>
          <p:nvPr/>
        </p:nvSpPr>
        <p:spPr>
          <a:xfrm>
            <a:off x="8363520" y="0"/>
            <a:ext cx="156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Michael  Marks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Box 49"/>
          <p:cNvSpPr/>
          <p:nvPr/>
        </p:nvSpPr>
        <p:spPr>
          <a:xfrm>
            <a:off x="8164800" y="0"/>
            <a:ext cx="1958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Mitchell R. Leysath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Box 50"/>
          <p:cNvSpPr/>
          <p:nvPr/>
        </p:nvSpPr>
        <p:spPr>
          <a:xfrm>
            <a:off x="8083080" y="0"/>
            <a:ext cx="21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Matthew Eli Samalin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1"/>
          <p:cNvSpPr/>
          <p:nvPr/>
        </p:nvSpPr>
        <p:spPr>
          <a:xfrm>
            <a:off x="8345520" y="0"/>
            <a:ext cx="1596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Molly  St. Denis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52"/>
          <p:cNvSpPr/>
          <p:nvPr/>
        </p:nvSpPr>
        <p:spPr>
          <a:xfrm>
            <a:off x="8285040" y="0"/>
            <a:ext cx="1717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Nalin  Beaumont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Box 53"/>
          <p:cNvSpPr/>
          <p:nvPr/>
        </p:nvSpPr>
        <p:spPr>
          <a:xfrm>
            <a:off x="8337600" y="0"/>
            <a:ext cx="161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Nicole  Mangels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54"/>
          <p:cNvSpPr/>
          <p:nvPr/>
        </p:nvSpPr>
        <p:spPr>
          <a:xfrm>
            <a:off x="8380440" y="0"/>
            <a:ext cx="152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Devora  Panish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Box 55"/>
          <p:cNvSpPr/>
          <p:nvPr/>
        </p:nvSpPr>
        <p:spPr>
          <a:xfrm>
            <a:off x="8267760" y="0"/>
            <a:ext cx="1752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Binh-An  Nguyen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Box 56"/>
          <p:cNvSpPr/>
          <p:nvPr/>
        </p:nvSpPr>
        <p:spPr>
          <a:xfrm>
            <a:off x="8450640" y="0"/>
            <a:ext cx="1386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Rachel  Levey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TextBox 57"/>
          <p:cNvSpPr/>
          <p:nvPr/>
        </p:nvSpPr>
        <p:spPr>
          <a:xfrm>
            <a:off x="7526160" y="0"/>
            <a:ext cx="3234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Roberts Francisco Liriano  Pena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58"/>
          <p:cNvSpPr/>
          <p:nvPr/>
        </p:nvSpPr>
        <p:spPr>
          <a:xfrm>
            <a:off x="8499240" y="0"/>
            <a:ext cx="1288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Sam  Golden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59"/>
          <p:cNvSpPr/>
          <p:nvPr/>
        </p:nvSpPr>
        <p:spPr>
          <a:xfrm>
            <a:off x="8058960" y="0"/>
            <a:ext cx="216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Stephanie  Anismatta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Box 60"/>
          <p:cNvSpPr/>
          <p:nvPr/>
        </p:nvSpPr>
        <p:spPr>
          <a:xfrm>
            <a:off x="8488800" y="0"/>
            <a:ext cx="1310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Sheva  Weiss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Box 61"/>
          <p:cNvSpPr/>
          <p:nvPr/>
        </p:nvSpPr>
        <p:spPr>
          <a:xfrm>
            <a:off x="8376480" y="0"/>
            <a:ext cx="1534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Shoshana  May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Box 62"/>
          <p:cNvSpPr/>
          <p:nvPr/>
        </p:nvSpPr>
        <p:spPr>
          <a:xfrm>
            <a:off x="8240040" y="0"/>
            <a:ext cx="1807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Jacqueline  Smith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Box 63"/>
          <p:cNvSpPr/>
          <p:nvPr/>
        </p:nvSpPr>
        <p:spPr>
          <a:xfrm>
            <a:off x="8074800" y="0"/>
            <a:ext cx="2137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Samantha  Stageman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64"/>
          <p:cNvSpPr/>
          <p:nvPr/>
        </p:nvSpPr>
        <p:spPr>
          <a:xfrm>
            <a:off x="8322480" y="0"/>
            <a:ext cx="164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Swathi  Ragulan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Box 65"/>
          <p:cNvSpPr/>
          <p:nvPr/>
        </p:nvSpPr>
        <p:spPr>
          <a:xfrm>
            <a:off x="8091720" y="0"/>
            <a:ext cx="2104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Taylor Christy Igneri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Box 66"/>
          <p:cNvSpPr/>
          <p:nvPr/>
        </p:nvSpPr>
        <p:spPr>
          <a:xfrm>
            <a:off x="8052840" y="0"/>
            <a:ext cx="2181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Teddy Bobby Chattah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67"/>
          <p:cNvSpPr/>
          <p:nvPr/>
        </p:nvSpPr>
        <p:spPr>
          <a:xfrm>
            <a:off x="8103960" y="0"/>
            <a:ext cx="207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Tzipora  Halberstam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Box 68"/>
          <p:cNvSpPr/>
          <p:nvPr/>
        </p:nvSpPr>
        <p:spPr>
          <a:xfrm>
            <a:off x="8317800" y="0"/>
            <a:ext cx="1651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Thomas  Britton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TextBox 69"/>
          <p:cNvSpPr/>
          <p:nvPr/>
        </p:nvSpPr>
        <p:spPr>
          <a:xfrm>
            <a:off x="8033040" y="0"/>
            <a:ext cx="222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Taylor Jade Gallagher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Box 70"/>
          <p:cNvSpPr/>
          <p:nvPr/>
        </p:nvSpPr>
        <p:spPr>
          <a:xfrm>
            <a:off x="8091720" y="0"/>
            <a:ext cx="2104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Thomas Dylan Kwan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71"/>
          <p:cNvSpPr/>
          <p:nvPr/>
        </p:nvSpPr>
        <p:spPr>
          <a:xfrm>
            <a:off x="8244720" y="0"/>
            <a:ext cx="1797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William W. Maier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72"/>
          <p:cNvSpPr/>
          <p:nvPr/>
        </p:nvSpPr>
        <p:spPr>
          <a:xfrm>
            <a:off x="8413200" y="0"/>
            <a:ext cx="1461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Zariah  Mekile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LibreOffice/7.1.2.2$Windows_X86_64 LibreOffice_project/8a45595d069ef5570103caea1b71cc9d82b2aae4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