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A78A-A7A6-4015-A677-6CE305F35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5F1B-00E9-4DA6-A467-757C5744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A3B3-F64F-4FDB-A448-891E29F0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41FB-9128-40DB-8F7B-AE76E7C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3D7D-1BCA-4AED-ABA3-7CFA4F4E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01B7-C605-4893-817B-7D2C63F1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EFC65-551B-484F-B853-F996B63F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4BF2-8DCA-4D9E-A837-22084876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1F04-B750-4D96-880D-B9AAC7D8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44C3-85E1-420C-AAC5-62D3EB38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1021-0204-4BDE-82C4-2C392BA1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C487-E4CF-47A6-A4CD-5ACBBDB2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AD1-EB93-4F75-AE8F-1EB0337E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6710-03F2-4BC5-BE0F-A46C40B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82A-75DF-4ABE-ABD7-85F37120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03A-7655-49DD-A65D-16E4794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5F6-D5A5-4D61-881F-5CDEF8A4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85E6-6BAB-4BFA-A491-EFFD9D73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5130-2B01-4011-B06F-CB79F40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C441-1550-43F5-8E04-CB048390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5A0-5A29-41AF-98C2-0EFFCCDD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DD58-752C-4F3B-B699-C4726749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66B-B34C-4453-A84A-FFADB867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1D-2B2B-4D26-8EC1-FB0DAEA5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E7F-379D-4152-853C-783AF91C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A0C-C7D2-4C61-8097-EB8C6AC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D330-E598-47F9-8943-C1562D4B4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1CD4B-DA48-48B3-99F4-D67E871A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136E-FEA9-47AE-BF69-1204A2D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A7DFC-BCD3-4CA2-A362-822B465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227A-EDF4-495F-8BB6-242B5BC9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E2CA-E5F0-4CDC-81EA-F0938B8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ECC8-489C-404C-A286-E6F7A1A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115F1-2099-417B-B132-44E86936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2EA07-9765-437A-9065-DFC55ACB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811A-0494-4784-AE1C-DD05F102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FD554-F561-43AB-BDB5-EC54939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6CCD7-4B93-4366-A361-4CABFFE0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BC1D-1709-48B1-85FA-4F760BC0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51EA-FCE5-4AB5-B0FB-B36F7850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6D55B-77B5-4456-9076-9C37921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C3F4C-5C75-455C-9194-D6E33E3B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4ED70-7B98-4569-B9F5-6F914DD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F3C87-8611-431A-A484-61FC838C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8B7FE-758E-452A-B2A6-41D5CB81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9FA8-6029-4C5E-9B74-52886122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6DDD-6A04-4B20-8B70-BE20D9CC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BD3E-76FB-4B76-A466-8D85AA5F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C154-A600-4BC9-ADFF-8232E214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AFC1B-A6FC-42BE-AE4E-A296021B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6F22-46D6-4119-B89D-EB054A2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90E87-9717-4ABD-964F-97BF80A1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8C0-17F3-4E2A-AEEF-D9C3DC0C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EEA64-E9E9-44AE-8B43-17FB78FA2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14BFC-4FFC-4B71-9284-78990E9F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E60B-5700-4B21-A888-A6EE1D1B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B9E0-763A-4BA1-8B16-F55AF11C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D14C-7AA5-46B8-9943-6EE4BB3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50E26-D500-432D-9712-9867CE79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49E8-AEA1-4570-8A4A-994714A3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CFC6-AEAE-4D8D-BEE3-C3349420C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7DBD-F23C-41DB-B6EA-41710D8AB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D7BE-A674-4CD3-97D2-4E6EF308E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72F5AC5-9CDF-4F29-9D8D-EB25336E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42" y="319357"/>
            <a:ext cx="6243603" cy="6191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2B256-DB74-48B1-B0D9-8ABA1DE3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59" y="5651157"/>
            <a:ext cx="1360533" cy="12068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599ECA-B746-40FA-8A9F-DA4886E2B9BB}"/>
              </a:ext>
            </a:extLst>
          </p:cNvPr>
          <p:cNvSpPr txBox="1">
            <a:spLocks/>
          </p:cNvSpPr>
          <p:nvPr/>
        </p:nvSpPr>
        <p:spPr>
          <a:xfrm>
            <a:off x="4959927" y="1713831"/>
            <a:ext cx="6912132" cy="702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tIns="91440" bIns="9144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35FCCC-6B4C-4F8B-8DF4-816773F9035C}"/>
              </a:ext>
            </a:extLst>
          </p:cNvPr>
          <p:cNvSpPr txBox="1">
            <a:spLocks/>
          </p:cNvSpPr>
          <p:nvPr/>
        </p:nvSpPr>
        <p:spPr>
          <a:xfrm>
            <a:off x="4959926" y="3429000"/>
            <a:ext cx="6912131" cy="25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B9537-8323-4BB4-B26B-CE129E39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5" y="1563429"/>
            <a:ext cx="3353091" cy="335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7932D-8D0A-49C8-9AFC-90703DE4E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25" y="1563430"/>
            <a:ext cx="3353090" cy="335309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7A0935-3ADF-4A2D-98D8-FFBC8F14D042}"/>
              </a:ext>
            </a:extLst>
          </p:cNvPr>
          <p:cNvSpPr txBox="1">
            <a:spLocks/>
          </p:cNvSpPr>
          <p:nvPr/>
        </p:nvSpPr>
        <p:spPr>
          <a:xfrm>
            <a:off x="4959927" y="2537689"/>
            <a:ext cx="6912131" cy="702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P2</dc:creator>
  <cp:lastModifiedBy>socr</cp:lastModifiedBy>
  <cp:revision>7</cp:revision>
  <dcterms:created xsi:type="dcterms:W3CDTF">2021-05-06T22:55:16Z</dcterms:created>
  <dcterms:modified xsi:type="dcterms:W3CDTF">2021-05-07T05:38:50Z</dcterms:modified>
</cp:coreProperties>
</file>