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89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86" r:id="rId12"/>
  </p:sldIdLst>
  <p:sldSz cx="9144000" cy="5143500" type="screen16x9"/>
  <p:notesSz cx="6858000" cy="9144000"/>
  <p:embeddedFontLst>
    <p:embeddedFont>
      <p:font typeface="方正舒体" panose="02010601030101010101" pitchFamily="2" charset="-122"/>
      <p:regular r:id="rId14"/>
    </p:embeddedFont>
    <p:embeddedFont>
      <p:font typeface="华文琥珀" panose="02010800040101010101" pitchFamily="2" charset="-122"/>
      <p:regular r:id="rId15"/>
    </p:embeddedFont>
    <p:embeddedFont>
      <p:font typeface="经典繁超宋" panose="02010600030101010101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5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585E0-E6CD-4962-89E1-3F2ECF4B37E1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E440AF-9F56-4197-ADBD-215ACA1A98FB}">
      <dgm:prSet phldrT="[文本]"/>
      <dgm:spPr/>
      <dgm:t>
        <a:bodyPr/>
        <a:lstStyle/>
        <a:p>
          <a:r>
            <a:rPr lang="zh-CN" altLang="en-US" dirty="0"/>
            <a:t>页面</a:t>
          </a:r>
          <a:r>
            <a:rPr lang="en-US" altLang="zh-CN" dirty="0"/>
            <a:t>(Pages)</a:t>
          </a:r>
          <a:endParaRPr lang="zh-CN" altLang="en-US" dirty="0"/>
        </a:p>
      </dgm:t>
    </dgm:pt>
    <dgm:pt modelId="{7454DB74-2F70-4DCC-A701-FA6D44C8A5D2}" type="parTrans" cxnId="{0B53E3EA-E95B-497E-BB85-16A446204E1C}">
      <dgm:prSet/>
      <dgm:spPr/>
      <dgm:t>
        <a:bodyPr/>
        <a:lstStyle/>
        <a:p>
          <a:endParaRPr lang="zh-CN" altLang="en-US"/>
        </a:p>
      </dgm:t>
    </dgm:pt>
    <dgm:pt modelId="{699C119C-27CC-4F2D-A957-67E717AD52A8}" type="sibTrans" cxnId="{0B53E3EA-E95B-497E-BB85-16A446204E1C}">
      <dgm:prSet/>
      <dgm:spPr/>
      <dgm:t>
        <a:bodyPr/>
        <a:lstStyle/>
        <a:p>
          <a:endParaRPr lang="zh-CN" altLang="en-US"/>
        </a:p>
      </dgm:t>
    </dgm:pt>
    <dgm:pt modelId="{667861D4-5C30-44C3-B732-B5E79EBE5675}">
      <dgm:prSet phldrT="[文本]"/>
      <dgm:spPr/>
      <dgm:t>
        <a:bodyPr/>
        <a:lstStyle/>
        <a:p>
          <a:r>
            <a:rPr lang="zh-CN" altLang="en-US" dirty="0"/>
            <a:t>页面</a:t>
          </a:r>
        </a:p>
      </dgm:t>
    </dgm:pt>
    <dgm:pt modelId="{F901D5E7-5416-4078-8000-3A79F4061AD9}" type="parTrans" cxnId="{3135AB5C-F9B3-47B7-8369-0109C94C86E1}">
      <dgm:prSet/>
      <dgm:spPr/>
      <dgm:t>
        <a:bodyPr/>
        <a:lstStyle/>
        <a:p>
          <a:endParaRPr lang="zh-CN" altLang="en-US"/>
        </a:p>
      </dgm:t>
    </dgm:pt>
    <dgm:pt modelId="{8ACD08BA-E0ED-4D9A-827D-A1BC0C2542E8}" type="sibTrans" cxnId="{3135AB5C-F9B3-47B7-8369-0109C94C86E1}">
      <dgm:prSet/>
      <dgm:spPr/>
      <dgm:t>
        <a:bodyPr/>
        <a:lstStyle/>
        <a:p>
          <a:endParaRPr lang="zh-CN" altLang="en-US"/>
        </a:p>
      </dgm:t>
    </dgm:pt>
    <dgm:pt modelId="{BE511D09-73B5-4EA6-8353-FA0446724BF9}">
      <dgm:prSet phldrT="[文本]"/>
      <dgm:spPr/>
      <dgm:t>
        <a:bodyPr/>
        <a:lstStyle/>
        <a:p>
          <a:r>
            <a:rPr lang="zh-CN" altLang="en-US" dirty="0"/>
            <a:t>逻辑</a:t>
          </a:r>
        </a:p>
      </dgm:t>
    </dgm:pt>
    <dgm:pt modelId="{A798B4F6-DDDE-42CB-BCC9-9AD1CA1E94F3}" type="parTrans" cxnId="{23100A0A-83DD-4B72-8DB0-204D77D521A5}">
      <dgm:prSet/>
      <dgm:spPr/>
      <dgm:t>
        <a:bodyPr/>
        <a:lstStyle/>
        <a:p>
          <a:endParaRPr lang="zh-CN" altLang="en-US"/>
        </a:p>
      </dgm:t>
    </dgm:pt>
    <dgm:pt modelId="{5777020B-0565-4DE9-9AEA-9F0F2C35C796}" type="sibTrans" cxnId="{23100A0A-83DD-4B72-8DB0-204D77D521A5}">
      <dgm:prSet/>
      <dgm:spPr/>
      <dgm:t>
        <a:bodyPr/>
        <a:lstStyle/>
        <a:p>
          <a:endParaRPr lang="zh-CN" altLang="en-US"/>
        </a:p>
      </dgm:t>
    </dgm:pt>
    <dgm:pt modelId="{EBD6C66C-3892-47C2-9BB8-056D13FDF377}">
      <dgm:prSet phldrT="[文本]"/>
      <dgm:spPr/>
      <dgm:t>
        <a:bodyPr/>
        <a:lstStyle/>
        <a:p>
          <a:r>
            <a:rPr lang="zh-CN" altLang="en-US" dirty="0"/>
            <a:t>配置</a:t>
          </a:r>
        </a:p>
      </dgm:t>
    </dgm:pt>
    <dgm:pt modelId="{404C007A-91C9-4CFE-B666-DBFC0355B208}" type="parTrans" cxnId="{3B3AF35B-4B31-4557-B7B9-A84DC123BDD4}">
      <dgm:prSet/>
      <dgm:spPr/>
      <dgm:t>
        <a:bodyPr/>
        <a:lstStyle/>
        <a:p>
          <a:endParaRPr lang="zh-CN" altLang="en-US"/>
        </a:p>
      </dgm:t>
    </dgm:pt>
    <dgm:pt modelId="{62ED6C2A-C0AC-4713-B7E9-28D78AD93FFB}" type="sibTrans" cxnId="{3B3AF35B-4B31-4557-B7B9-A84DC123BDD4}">
      <dgm:prSet/>
      <dgm:spPr/>
      <dgm:t>
        <a:bodyPr/>
        <a:lstStyle/>
        <a:p>
          <a:endParaRPr lang="zh-CN" altLang="en-US"/>
        </a:p>
      </dgm:t>
    </dgm:pt>
    <dgm:pt modelId="{6DA57428-6F99-4D7D-A66C-BD3BA1B7E308}">
      <dgm:prSet phldrT="[文本]"/>
      <dgm:spPr/>
      <dgm:t>
        <a:bodyPr/>
        <a:lstStyle/>
        <a:p>
          <a:r>
            <a:rPr lang="en-US" altLang="zh-CN" dirty="0"/>
            <a:t>WXSS(CSS)</a:t>
          </a:r>
          <a:endParaRPr lang="zh-CN" altLang="en-US" dirty="0"/>
        </a:p>
      </dgm:t>
    </dgm:pt>
    <dgm:pt modelId="{15892D5C-2850-4F47-BFB8-DEC9907D6C98}" type="parTrans" cxnId="{B9050E59-5F67-4821-97B7-1F926307175C}">
      <dgm:prSet/>
      <dgm:spPr/>
      <dgm:t>
        <a:bodyPr/>
        <a:lstStyle/>
        <a:p>
          <a:endParaRPr lang="zh-CN" altLang="en-US"/>
        </a:p>
      </dgm:t>
    </dgm:pt>
    <dgm:pt modelId="{9F83A7BE-01A2-4CB7-9C2E-CEAAE60DA6E0}" type="sibTrans" cxnId="{B9050E59-5F67-4821-97B7-1F926307175C}">
      <dgm:prSet/>
      <dgm:spPr/>
      <dgm:t>
        <a:bodyPr/>
        <a:lstStyle/>
        <a:p>
          <a:endParaRPr lang="zh-CN" altLang="en-US"/>
        </a:p>
      </dgm:t>
    </dgm:pt>
    <dgm:pt modelId="{E5228CAE-2A6A-47DD-9525-2E5C043A140D}">
      <dgm:prSet phldrT="[文本]"/>
      <dgm:spPr/>
      <dgm:t>
        <a:bodyPr/>
        <a:lstStyle/>
        <a:p>
          <a:r>
            <a:rPr lang="en-US" altLang="zh-CN" dirty="0"/>
            <a:t>WXML(HTML)</a:t>
          </a:r>
          <a:endParaRPr lang="zh-CN" altLang="en-US" dirty="0"/>
        </a:p>
      </dgm:t>
    </dgm:pt>
    <dgm:pt modelId="{9C3BF78A-F4F0-4849-861A-F2CA198B6B20}" type="parTrans" cxnId="{C60B2B7E-2C14-4BE9-ABAC-96FBE1A7A95B}">
      <dgm:prSet/>
      <dgm:spPr/>
      <dgm:t>
        <a:bodyPr/>
        <a:lstStyle/>
        <a:p>
          <a:endParaRPr lang="zh-CN" altLang="en-US"/>
        </a:p>
      </dgm:t>
    </dgm:pt>
    <dgm:pt modelId="{00C6CB4C-2D46-48B8-9E94-74D88132E47D}" type="sibTrans" cxnId="{C60B2B7E-2C14-4BE9-ABAC-96FBE1A7A95B}">
      <dgm:prSet/>
      <dgm:spPr/>
      <dgm:t>
        <a:bodyPr/>
        <a:lstStyle/>
        <a:p>
          <a:endParaRPr lang="zh-CN" altLang="en-US"/>
        </a:p>
      </dgm:t>
    </dgm:pt>
    <dgm:pt modelId="{3C14AE59-04AD-4361-A9E8-B99B201748F7}">
      <dgm:prSet phldrT="[文本]"/>
      <dgm:spPr/>
      <dgm:t>
        <a:bodyPr/>
        <a:lstStyle/>
        <a:p>
          <a:r>
            <a:rPr lang="en-US" altLang="zh-CN" dirty="0"/>
            <a:t>JavaScript</a:t>
          </a:r>
          <a:endParaRPr lang="zh-CN" altLang="en-US" dirty="0"/>
        </a:p>
      </dgm:t>
    </dgm:pt>
    <dgm:pt modelId="{7B454BC6-35EC-4E98-B992-4855F2FAC505}" type="parTrans" cxnId="{5D4F9B37-5DD3-4CA2-8BCC-84526432A3D8}">
      <dgm:prSet/>
      <dgm:spPr/>
      <dgm:t>
        <a:bodyPr/>
        <a:lstStyle/>
        <a:p>
          <a:endParaRPr lang="zh-CN" altLang="en-US"/>
        </a:p>
      </dgm:t>
    </dgm:pt>
    <dgm:pt modelId="{197018C1-16E5-4179-9D65-59E17E681A94}" type="sibTrans" cxnId="{5D4F9B37-5DD3-4CA2-8BCC-84526432A3D8}">
      <dgm:prSet/>
      <dgm:spPr/>
      <dgm:t>
        <a:bodyPr/>
        <a:lstStyle/>
        <a:p>
          <a:endParaRPr lang="zh-CN" altLang="en-US"/>
        </a:p>
      </dgm:t>
    </dgm:pt>
    <dgm:pt modelId="{DE34C800-529C-4C43-967A-7EEB9A2809FC}">
      <dgm:prSet phldrT="[文本]"/>
      <dgm:spPr/>
      <dgm:t>
        <a:bodyPr/>
        <a:lstStyle/>
        <a:p>
          <a:r>
            <a:rPr lang="en-US" altLang="zh-CN" dirty="0"/>
            <a:t>Json</a:t>
          </a:r>
          <a:endParaRPr lang="zh-CN" altLang="en-US" dirty="0"/>
        </a:p>
      </dgm:t>
    </dgm:pt>
    <dgm:pt modelId="{375A696E-076E-42C5-9AA8-3FFD5DA8B4A1}" type="parTrans" cxnId="{5BCA4977-A242-4578-B523-17C1603A3A17}">
      <dgm:prSet/>
      <dgm:spPr/>
      <dgm:t>
        <a:bodyPr/>
        <a:lstStyle/>
        <a:p>
          <a:endParaRPr lang="zh-CN" altLang="en-US"/>
        </a:p>
      </dgm:t>
    </dgm:pt>
    <dgm:pt modelId="{C66CED46-9BCA-4376-B790-42493BACE077}" type="sibTrans" cxnId="{5BCA4977-A242-4578-B523-17C1603A3A17}">
      <dgm:prSet/>
      <dgm:spPr/>
      <dgm:t>
        <a:bodyPr/>
        <a:lstStyle/>
        <a:p>
          <a:endParaRPr lang="zh-CN" altLang="en-US"/>
        </a:p>
      </dgm:t>
    </dgm:pt>
    <dgm:pt modelId="{AAEC0E38-E9A7-4482-A6A5-FA814C0D1FA9}" type="pres">
      <dgm:prSet presAssocID="{9E9585E0-E6CD-4962-89E1-3F2ECF4B37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DA2735-60D4-4012-9C83-139E3F18A300}" type="pres">
      <dgm:prSet presAssocID="{B9E440AF-9F56-4197-ADBD-215ACA1A98FB}" presName="hierRoot1" presStyleCnt="0">
        <dgm:presLayoutVars>
          <dgm:hierBranch val="init"/>
        </dgm:presLayoutVars>
      </dgm:prSet>
      <dgm:spPr/>
    </dgm:pt>
    <dgm:pt modelId="{DF9A186A-E813-422A-A3EC-7D58017ECD6D}" type="pres">
      <dgm:prSet presAssocID="{B9E440AF-9F56-4197-ADBD-215ACA1A98FB}" presName="rootComposite1" presStyleCnt="0"/>
      <dgm:spPr/>
    </dgm:pt>
    <dgm:pt modelId="{BDA0A8E4-FB2F-41E6-8203-3934FF5BEC49}" type="pres">
      <dgm:prSet presAssocID="{B9E440AF-9F56-4197-ADBD-215ACA1A98FB}" presName="rootText1" presStyleLbl="node0" presStyleIdx="0" presStyleCnt="1">
        <dgm:presLayoutVars>
          <dgm:chPref val="3"/>
        </dgm:presLayoutVars>
      </dgm:prSet>
      <dgm:spPr/>
    </dgm:pt>
    <dgm:pt modelId="{74730354-A8D8-443A-AA41-06B4BC1101DC}" type="pres">
      <dgm:prSet presAssocID="{B9E440AF-9F56-4197-ADBD-215ACA1A98FB}" presName="rootConnector1" presStyleLbl="node1" presStyleIdx="0" presStyleCnt="0"/>
      <dgm:spPr/>
    </dgm:pt>
    <dgm:pt modelId="{CCA1E40B-EEC9-4466-9C4D-18DDDD0EE62B}" type="pres">
      <dgm:prSet presAssocID="{B9E440AF-9F56-4197-ADBD-215ACA1A98FB}" presName="hierChild2" presStyleCnt="0"/>
      <dgm:spPr/>
    </dgm:pt>
    <dgm:pt modelId="{5E72C338-DEED-4C9F-AA3C-030B8559EE91}" type="pres">
      <dgm:prSet presAssocID="{F901D5E7-5416-4078-8000-3A79F4061AD9}" presName="Name64" presStyleLbl="parChTrans1D2" presStyleIdx="0" presStyleCnt="3"/>
      <dgm:spPr/>
    </dgm:pt>
    <dgm:pt modelId="{C4477063-F9C6-491F-AF5B-09D9180E8198}" type="pres">
      <dgm:prSet presAssocID="{667861D4-5C30-44C3-B732-B5E79EBE5675}" presName="hierRoot2" presStyleCnt="0">
        <dgm:presLayoutVars>
          <dgm:hierBranch val="init"/>
        </dgm:presLayoutVars>
      </dgm:prSet>
      <dgm:spPr/>
    </dgm:pt>
    <dgm:pt modelId="{B330213F-6ACF-44C5-BF55-B15126D700E0}" type="pres">
      <dgm:prSet presAssocID="{667861D4-5C30-44C3-B732-B5E79EBE5675}" presName="rootComposite" presStyleCnt="0"/>
      <dgm:spPr/>
    </dgm:pt>
    <dgm:pt modelId="{EEA64718-81D9-460D-9F7B-A0CAC362DD4B}" type="pres">
      <dgm:prSet presAssocID="{667861D4-5C30-44C3-B732-B5E79EBE5675}" presName="rootText" presStyleLbl="node2" presStyleIdx="0" presStyleCnt="3">
        <dgm:presLayoutVars>
          <dgm:chPref val="3"/>
        </dgm:presLayoutVars>
      </dgm:prSet>
      <dgm:spPr/>
    </dgm:pt>
    <dgm:pt modelId="{2CD52ADD-7D04-43C9-95FC-4B8E5E8A7B39}" type="pres">
      <dgm:prSet presAssocID="{667861D4-5C30-44C3-B732-B5E79EBE5675}" presName="rootConnector" presStyleLbl="node2" presStyleIdx="0" presStyleCnt="3"/>
      <dgm:spPr/>
    </dgm:pt>
    <dgm:pt modelId="{41BB584B-01DE-4AC8-A2F4-8C097576FDB5}" type="pres">
      <dgm:prSet presAssocID="{667861D4-5C30-44C3-B732-B5E79EBE5675}" presName="hierChild4" presStyleCnt="0"/>
      <dgm:spPr/>
    </dgm:pt>
    <dgm:pt modelId="{3AE21EA0-7095-4BA5-B0D4-2C099941D9FC}" type="pres">
      <dgm:prSet presAssocID="{9C3BF78A-F4F0-4849-861A-F2CA198B6B20}" presName="Name64" presStyleLbl="parChTrans1D3" presStyleIdx="0" presStyleCnt="4"/>
      <dgm:spPr/>
    </dgm:pt>
    <dgm:pt modelId="{359E698E-4E1C-4A03-A671-562EA508983B}" type="pres">
      <dgm:prSet presAssocID="{E5228CAE-2A6A-47DD-9525-2E5C043A140D}" presName="hierRoot2" presStyleCnt="0">
        <dgm:presLayoutVars>
          <dgm:hierBranch val="init"/>
        </dgm:presLayoutVars>
      </dgm:prSet>
      <dgm:spPr/>
    </dgm:pt>
    <dgm:pt modelId="{CA5FBC68-49C5-4D79-9131-B0BBF7B3C26E}" type="pres">
      <dgm:prSet presAssocID="{E5228CAE-2A6A-47DD-9525-2E5C043A140D}" presName="rootComposite" presStyleCnt="0"/>
      <dgm:spPr/>
    </dgm:pt>
    <dgm:pt modelId="{9EBC0605-2130-443A-8B1F-5CFEC6A80601}" type="pres">
      <dgm:prSet presAssocID="{E5228CAE-2A6A-47DD-9525-2E5C043A140D}" presName="rootText" presStyleLbl="node3" presStyleIdx="0" presStyleCnt="4">
        <dgm:presLayoutVars>
          <dgm:chPref val="3"/>
        </dgm:presLayoutVars>
      </dgm:prSet>
      <dgm:spPr/>
    </dgm:pt>
    <dgm:pt modelId="{DD42812C-5E24-44A4-BA7D-F4C77170D25F}" type="pres">
      <dgm:prSet presAssocID="{E5228CAE-2A6A-47DD-9525-2E5C043A140D}" presName="rootConnector" presStyleLbl="node3" presStyleIdx="0" presStyleCnt="4"/>
      <dgm:spPr/>
    </dgm:pt>
    <dgm:pt modelId="{95215859-1FA3-49B3-8ED1-28BF83E03289}" type="pres">
      <dgm:prSet presAssocID="{E5228CAE-2A6A-47DD-9525-2E5C043A140D}" presName="hierChild4" presStyleCnt="0"/>
      <dgm:spPr/>
    </dgm:pt>
    <dgm:pt modelId="{A0BCA76C-78FD-4B9A-AF6C-AE114907FFEB}" type="pres">
      <dgm:prSet presAssocID="{E5228CAE-2A6A-47DD-9525-2E5C043A140D}" presName="hierChild5" presStyleCnt="0"/>
      <dgm:spPr/>
    </dgm:pt>
    <dgm:pt modelId="{3EDD977D-A0EE-4CB7-8436-91425783C8A1}" type="pres">
      <dgm:prSet presAssocID="{15892D5C-2850-4F47-BFB8-DEC9907D6C98}" presName="Name64" presStyleLbl="parChTrans1D3" presStyleIdx="1" presStyleCnt="4"/>
      <dgm:spPr/>
    </dgm:pt>
    <dgm:pt modelId="{EEE1D2B9-A98C-4F39-B273-A978604EA674}" type="pres">
      <dgm:prSet presAssocID="{6DA57428-6F99-4D7D-A66C-BD3BA1B7E308}" presName="hierRoot2" presStyleCnt="0">
        <dgm:presLayoutVars>
          <dgm:hierBranch val="init"/>
        </dgm:presLayoutVars>
      </dgm:prSet>
      <dgm:spPr/>
    </dgm:pt>
    <dgm:pt modelId="{17A61FC7-4C76-4530-AF07-B6AD5335D1CC}" type="pres">
      <dgm:prSet presAssocID="{6DA57428-6F99-4D7D-A66C-BD3BA1B7E308}" presName="rootComposite" presStyleCnt="0"/>
      <dgm:spPr/>
    </dgm:pt>
    <dgm:pt modelId="{D2860081-3676-4368-B900-329AC908AFF6}" type="pres">
      <dgm:prSet presAssocID="{6DA57428-6F99-4D7D-A66C-BD3BA1B7E308}" presName="rootText" presStyleLbl="node3" presStyleIdx="1" presStyleCnt="4">
        <dgm:presLayoutVars>
          <dgm:chPref val="3"/>
        </dgm:presLayoutVars>
      </dgm:prSet>
      <dgm:spPr/>
    </dgm:pt>
    <dgm:pt modelId="{08823679-04C0-4B48-BB78-F70D7D014761}" type="pres">
      <dgm:prSet presAssocID="{6DA57428-6F99-4D7D-A66C-BD3BA1B7E308}" presName="rootConnector" presStyleLbl="node3" presStyleIdx="1" presStyleCnt="4"/>
      <dgm:spPr/>
    </dgm:pt>
    <dgm:pt modelId="{26FF0B8A-3E55-4733-85E5-B77560CAE383}" type="pres">
      <dgm:prSet presAssocID="{6DA57428-6F99-4D7D-A66C-BD3BA1B7E308}" presName="hierChild4" presStyleCnt="0"/>
      <dgm:spPr/>
    </dgm:pt>
    <dgm:pt modelId="{41C24494-56DF-4D28-9FEA-519C40AEAB22}" type="pres">
      <dgm:prSet presAssocID="{6DA57428-6F99-4D7D-A66C-BD3BA1B7E308}" presName="hierChild5" presStyleCnt="0"/>
      <dgm:spPr/>
    </dgm:pt>
    <dgm:pt modelId="{861CBA36-06F7-4BEF-A8EC-53D469574C3C}" type="pres">
      <dgm:prSet presAssocID="{667861D4-5C30-44C3-B732-B5E79EBE5675}" presName="hierChild5" presStyleCnt="0"/>
      <dgm:spPr/>
    </dgm:pt>
    <dgm:pt modelId="{B42E3C30-4AFC-46D8-95B3-39813ECBA9C4}" type="pres">
      <dgm:prSet presAssocID="{A798B4F6-DDDE-42CB-BCC9-9AD1CA1E94F3}" presName="Name64" presStyleLbl="parChTrans1D2" presStyleIdx="1" presStyleCnt="3"/>
      <dgm:spPr/>
    </dgm:pt>
    <dgm:pt modelId="{B7E946AA-63AC-498D-90D3-0B3AF26C8C13}" type="pres">
      <dgm:prSet presAssocID="{BE511D09-73B5-4EA6-8353-FA0446724BF9}" presName="hierRoot2" presStyleCnt="0">
        <dgm:presLayoutVars>
          <dgm:hierBranch val="init"/>
        </dgm:presLayoutVars>
      </dgm:prSet>
      <dgm:spPr/>
    </dgm:pt>
    <dgm:pt modelId="{DE1F7B16-30C8-4AF2-A866-966199696CB2}" type="pres">
      <dgm:prSet presAssocID="{BE511D09-73B5-4EA6-8353-FA0446724BF9}" presName="rootComposite" presStyleCnt="0"/>
      <dgm:spPr/>
    </dgm:pt>
    <dgm:pt modelId="{57FE521A-9B18-4EEC-B9C7-C159047A1B8C}" type="pres">
      <dgm:prSet presAssocID="{BE511D09-73B5-4EA6-8353-FA0446724BF9}" presName="rootText" presStyleLbl="node2" presStyleIdx="1" presStyleCnt="3">
        <dgm:presLayoutVars>
          <dgm:chPref val="3"/>
        </dgm:presLayoutVars>
      </dgm:prSet>
      <dgm:spPr/>
    </dgm:pt>
    <dgm:pt modelId="{A112F736-314A-4D9C-8F96-68A3A23399B1}" type="pres">
      <dgm:prSet presAssocID="{BE511D09-73B5-4EA6-8353-FA0446724BF9}" presName="rootConnector" presStyleLbl="node2" presStyleIdx="1" presStyleCnt="3"/>
      <dgm:spPr/>
    </dgm:pt>
    <dgm:pt modelId="{9862AA26-8889-4F5D-B0B6-F8809AD2BE9F}" type="pres">
      <dgm:prSet presAssocID="{BE511D09-73B5-4EA6-8353-FA0446724BF9}" presName="hierChild4" presStyleCnt="0"/>
      <dgm:spPr/>
    </dgm:pt>
    <dgm:pt modelId="{EAE232A1-FBF2-491F-AA60-1EBC03D8E30F}" type="pres">
      <dgm:prSet presAssocID="{7B454BC6-35EC-4E98-B992-4855F2FAC505}" presName="Name64" presStyleLbl="parChTrans1D3" presStyleIdx="2" presStyleCnt="4"/>
      <dgm:spPr/>
    </dgm:pt>
    <dgm:pt modelId="{0314FF96-EE61-47BE-B23C-435B79A8D2E2}" type="pres">
      <dgm:prSet presAssocID="{3C14AE59-04AD-4361-A9E8-B99B201748F7}" presName="hierRoot2" presStyleCnt="0">
        <dgm:presLayoutVars>
          <dgm:hierBranch val="init"/>
        </dgm:presLayoutVars>
      </dgm:prSet>
      <dgm:spPr/>
    </dgm:pt>
    <dgm:pt modelId="{F524FFB7-6009-468B-AA1F-5B4841D01D3E}" type="pres">
      <dgm:prSet presAssocID="{3C14AE59-04AD-4361-A9E8-B99B201748F7}" presName="rootComposite" presStyleCnt="0"/>
      <dgm:spPr/>
    </dgm:pt>
    <dgm:pt modelId="{46CAB05B-10B3-4219-8F87-3B48A9C0CBE2}" type="pres">
      <dgm:prSet presAssocID="{3C14AE59-04AD-4361-A9E8-B99B201748F7}" presName="rootText" presStyleLbl="node3" presStyleIdx="2" presStyleCnt="4">
        <dgm:presLayoutVars>
          <dgm:chPref val="3"/>
        </dgm:presLayoutVars>
      </dgm:prSet>
      <dgm:spPr/>
    </dgm:pt>
    <dgm:pt modelId="{9F21E8A7-3ADD-458E-BA04-59084E804BE6}" type="pres">
      <dgm:prSet presAssocID="{3C14AE59-04AD-4361-A9E8-B99B201748F7}" presName="rootConnector" presStyleLbl="node3" presStyleIdx="2" presStyleCnt="4"/>
      <dgm:spPr/>
    </dgm:pt>
    <dgm:pt modelId="{B5A4CB6A-D6F3-49D3-AB42-3ED436CA03D2}" type="pres">
      <dgm:prSet presAssocID="{3C14AE59-04AD-4361-A9E8-B99B201748F7}" presName="hierChild4" presStyleCnt="0"/>
      <dgm:spPr/>
    </dgm:pt>
    <dgm:pt modelId="{CA59570A-DA99-45CF-9E00-F87DE3E0A1D6}" type="pres">
      <dgm:prSet presAssocID="{3C14AE59-04AD-4361-A9E8-B99B201748F7}" presName="hierChild5" presStyleCnt="0"/>
      <dgm:spPr/>
    </dgm:pt>
    <dgm:pt modelId="{A57B3A54-C31B-47A5-93B2-EB931F771191}" type="pres">
      <dgm:prSet presAssocID="{BE511D09-73B5-4EA6-8353-FA0446724BF9}" presName="hierChild5" presStyleCnt="0"/>
      <dgm:spPr/>
    </dgm:pt>
    <dgm:pt modelId="{FA41F6F5-8820-4B3C-A6DA-6E97B067E9DD}" type="pres">
      <dgm:prSet presAssocID="{404C007A-91C9-4CFE-B666-DBFC0355B208}" presName="Name64" presStyleLbl="parChTrans1D2" presStyleIdx="2" presStyleCnt="3"/>
      <dgm:spPr/>
    </dgm:pt>
    <dgm:pt modelId="{9034B876-9757-4251-88C1-3EA30C54596C}" type="pres">
      <dgm:prSet presAssocID="{EBD6C66C-3892-47C2-9BB8-056D13FDF377}" presName="hierRoot2" presStyleCnt="0">
        <dgm:presLayoutVars>
          <dgm:hierBranch val="init"/>
        </dgm:presLayoutVars>
      </dgm:prSet>
      <dgm:spPr/>
    </dgm:pt>
    <dgm:pt modelId="{2044EAFE-1436-4C5E-88BC-F9A35C528F55}" type="pres">
      <dgm:prSet presAssocID="{EBD6C66C-3892-47C2-9BB8-056D13FDF377}" presName="rootComposite" presStyleCnt="0"/>
      <dgm:spPr/>
    </dgm:pt>
    <dgm:pt modelId="{A803512F-9D07-480A-A2FB-E2B0A1696861}" type="pres">
      <dgm:prSet presAssocID="{EBD6C66C-3892-47C2-9BB8-056D13FDF377}" presName="rootText" presStyleLbl="node2" presStyleIdx="2" presStyleCnt="3">
        <dgm:presLayoutVars>
          <dgm:chPref val="3"/>
        </dgm:presLayoutVars>
      </dgm:prSet>
      <dgm:spPr/>
    </dgm:pt>
    <dgm:pt modelId="{70755B03-4B39-46E3-8CE3-8671B6850B1A}" type="pres">
      <dgm:prSet presAssocID="{EBD6C66C-3892-47C2-9BB8-056D13FDF377}" presName="rootConnector" presStyleLbl="node2" presStyleIdx="2" presStyleCnt="3"/>
      <dgm:spPr/>
    </dgm:pt>
    <dgm:pt modelId="{139F09ED-5469-4065-BEB3-E41F7F7DCC8E}" type="pres">
      <dgm:prSet presAssocID="{EBD6C66C-3892-47C2-9BB8-056D13FDF377}" presName="hierChild4" presStyleCnt="0"/>
      <dgm:spPr/>
    </dgm:pt>
    <dgm:pt modelId="{DC2B5A09-4B0A-4A8D-A101-F7BDCD151F0E}" type="pres">
      <dgm:prSet presAssocID="{375A696E-076E-42C5-9AA8-3FFD5DA8B4A1}" presName="Name64" presStyleLbl="parChTrans1D3" presStyleIdx="3" presStyleCnt="4"/>
      <dgm:spPr/>
    </dgm:pt>
    <dgm:pt modelId="{925C51C8-D0D2-4093-95BB-9A959AA2478C}" type="pres">
      <dgm:prSet presAssocID="{DE34C800-529C-4C43-967A-7EEB9A2809FC}" presName="hierRoot2" presStyleCnt="0">
        <dgm:presLayoutVars>
          <dgm:hierBranch val="init"/>
        </dgm:presLayoutVars>
      </dgm:prSet>
      <dgm:spPr/>
    </dgm:pt>
    <dgm:pt modelId="{F3A55EF5-B92E-420A-829A-9232F7CE5B3D}" type="pres">
      <dgm:prSet presAssocID="{DE34C800-529C-4C43-967A-7EEB9A2809FC}" presName="rootComposite" presStyleCnt="0"/>
      <dgm:spPr/>
    </dgm:pt>
    <dgm:pt modelId="{75E9FE02-275A-4F49-AFC7-118F022EED3B}" type="pres">
      <dgm:prSet presAssocID="{DE34C800-529C-4C43-967A-7EEB9A2809FC}" presName="rootText" presStyleLbl="node3" presStyleIdx="3" presStyleCnt="4">
        <dgm:presLayoutVars>
          <dgm:chPref val="3"/>
        </dgm:presLayoutVars>
      </dgm:prSet>
      <dgm:spPr/>
    </dgm:pt>
    <dgm:pt modelId="{8EC52995-44B8-4A84-B182-F8BDDAECF327}" type="pres">
      <dgm:prSet presAssocID="{DE34C800-529C-4C43-967A-7EEB9A2809FC}" presName="rootConnector" presStyleLbl="node3" presStyleIdx="3" presStyleCnt="4"/>
      <dgm:spPr/>
    </dgm:pt>
    <dgm:pt modelId="{0E7E8031-902F-4903-B9D0-5162CC10EF10}" type="pres">
      <dgm:prSet presAssocID="{DE34C800-529C-4C43-967A-7EEB9A2809FC}" presName="hierChild4" presStyleCnt="0"/>
      <dgm:spPr/>
    </dgm:pt>
    <dgm:pt modelId="{1DB0AD85-753C-4A4D-AC5F-EF18D3B472A0}" type="pres">
      <dgm:prSet presAssocID="{DE34C800-529C-4C43-967A-7EEB9A2809FC}" presName="hierChild5" presStyleCnt="0"/>
      <dgm:spPr/>
    </dgm:pt>
    <dgm:pt modelId="{AADB1AF2-2156-4C2B-A67E-9C29D8269806}" type="pres">
      <dgm:prSet presAssocID="{EBD6C66C-3892-47C2-9BB8-056D13FDF377}" presName="hierChild5" presStyleCnt="0"/>
      <dgm:spPr/>
    </dgm:pt>
    <dgm:pt modelId="{1957304D-017C-4F45-A071-744D6334E729}" type="pres">
      <dgm:prSet presAssocID="{B9E440AF-9F56-4197-ADBD-215ACA1A98FB}" presName="hierChild3" presStyleCnt="0"/>
      <dgm:spPr/>
    </dgm:pt>
  </dgm:ptLst>
  <dgm:cxnLst>
    <dgm:cxn modelId="{23100A0A-83DD-4B72-8DB0-204D77D521A5}" srcId="{B9E440AF-9F56-4197-ADBD-215ACA1A98FB}" destId="{BE511D09-73B5-4EA6-8353-FA0446724BF9}" srcOrd="1" destOrd="0" parTransId="{A798B4F6-DDDE-42CB-BCC9-9AD1CA1E94F3}" sibTransId="{5777020B-0565-4DE9-9AEA-9F0F2C35C796}"/>
    <dgm:cxn modelId="{2A007212-5607-4276-A077-724B8D7272D5}" type="presOf" srcId="{B9E440AF-9F56-4197-ADBD-215ACA1A98FB}" destId="{BDA0A8E4-FB2F-41E6-8203-3934FF5BEC49}" srcOrd="0" destOrd="0" presId="urn:microsoft.com/office/officeart/2009/3/layout/HorizontalOrganizationChart"/>
    <dgm:cxn modelId="{57D6CF16-F145-4D31-A115-A1B3D57AD9DC}" type="presOf" srcId="{A798B4F6-DDDE-42CB-BCC9-9AD1CA1E94F3}" destId="{B42E3C30-4AFC-46D8-95B3-39813ECBA9C4}" srcOrd="0" destOrd="0" presId="urn:microsoft.com/office/officeart/2009/3/layout/HorizontalOrganizationChart"/>
    <dgm:cxn modelId="{AFDB4827-B541-4E72-A15C-6C81F7937876}" type="presOf" srcId="{7B454BC6-35EC-4E98-B992-4855F2FAC505}" destId="{EAE232A1-FBF2-491F-AA60-1EBC03D8E30F}" srcOrd="0" destOrd="0" presId="urn:microsoft.com/office/officeart/2009/3/layout/HorizontalOrganizationChart"/>
    <dgm:cxn modelId="{4BCDEE28-EB32-47B9-B1EB-DF5B364CD275}" type="presOf" srcId="{667861D4-5C30-44C3-B732-B5E79EBE5675}" destId="{2CD52ADD-7D04-43C9-95FC-4B8E5E8A7B39}" srcOrd="1" destOrd="0" presId="urn:microsoft.com/office/officeart/2009/3/layout/HorizontalOrganizationChart"/>
    <dgm:cxn modelId="{D4324D2F-2E57-4D86-ADB2-888FC5BF7A66}" type="presOf" srcId="{9C3BF78A-F4F0-4849-861A-F2CA198B6B20}" destId="{3AE21EA0-7095-4BA5-B0D4-2C099941D9FC}" srcOrd="0" destOrd="0" presId="urn:microsoft.com/office/officeart/2009/3/layout/HorizontalOrganizationChart"/>
    <dgm:cxn modelId="{5ECC5030-ED25-4E51-A290-02FB36FD1103}" type="presOf" srcId="{6DA57428-6F99-4D7D-A66C-BD3BA1B7E308}" destId="{08823679-04C0-4B48-BB78-F70D7D014761}" srcOrd="1" destOrd="0" presId="urn:microsoft.com/office/officeart/2009/3/layout/HorizontalOrganizationChart"/>
    <dgm:cxn modelId="{5D4F9B37-5DD3-4CA2-8BCC-84526432A3D8}" srcId="{BE511D09-73B5-4EA6-8353-FA0446724BF9}" destId="{3C14AE59-04AD-4361-A9E8-B99B201748F7}" srcOrd="0" destOrd="0" parTransId="{7B454BC6-35EC-4E98-B992-4855F2FAC505}" sibTransId="{197018C1-16E5-4179-9D65-59E17E681A94}"/>
    <dgm:cxn modelId="{4F1FF23D-A702-4978-A95E-B2C24DD08B5D}" type="presOf" srcId="{3C14AE59-04AD-4361-A9E8-B99B201748F7}" destId="{46CAB05B-10B3-4219-8F87-3B48A9C0CBE2}" srcOrd="0" destOrd="0" presId="urn:microsoft.com/office/officeart/2009/3/layout/HorizontalOrganizationChart"/>
    <dgm:cxn modelId="{3B3AF35B-4B31-4557-B7B9-A84DC123BDD4}" srcId="{B9E440AF-9F56-4197-ADBD-215ACA1A98FB}" destId="{EBD6C66C-3892-47C2-9BB8-056D13FDF377}" srcOrd="2" destOrd="0" parTransId="{404C007A-91C9-4CFE-B666-DBFC0355B208}" sibTransId="{62ED6C2A-C0AC-4713-B7E9-28D78AD93FFB}"/>
    <dgm:cxn modelId="{3135AB5C-F9B3-47B7-8369-0109C94C86E1}" srcId="{B9E440AF-9F56-4197-ADBD-215ACA1A98FB}" destId="{667861D4-5C30-44C3-B732-B5E79EBE5675}" srcOrd="0" destOrd="0" parTransId="{F901D5E7-5416-4078-8000-3A79F4061AD9}" sibTransId="{8ACD08BA-E0ED-4D9A-827D-A1BC0C2542E8}"/>
    <dgm:cxn modelId="{33A56D44-3BB9-42A0-809E-3116CD7E3DA2}" type="presOf" srcId="{375A696E-076E-42C5-9AA8-3FFD5DA8B4A1}" destId="{DC2B5A09-4B0A-4A8D-A101-F7BDCD151F0E}" srcOrd="0" destOrd="0" presId="urn:microsoft.com/office/officeart/2009/3/layout/HorizontalOrganizationChart"/>
    <dgm:cxn modelId="{29642870-67BC-4790-99F8-87C7C7745BDC}" type="presOf" srcId="{6DA57428-6F99-4D7D-A66C-BD3BA1B7E308}" destId="{D2860081-3676-4368-B900-329AC908AFF6}" srcOrd="0" destOrd="0" presId="urn:microsoft.com/office/officeart/2009/3/layout/HorizontalOrganizationChart"/>
    <dgm:cxn modelId="{F7B7D272-7196-411A-8BE6-1CA0514D5CE4}" type="presOf" srcId="{BE511D09-73B5-4EA6-8353-FA0446724BF9}" destId="{57FE521A-9B18-4EEC-B9C7-C159047A1B8C}" srcOrd="0" destOrd="0" presId="urn:microsoft.com/office/officeart/2009/3/layout/HorizontalOrganizationChart"/>
    <dgm:cxn modelId="{9CC4E273-3D9D-4DD4-97E3-EFBF174DD2DC}" type="presOf" srcId="{E5228CAE-2A6A-47DD-9525-2E5C043A140D}" destId="{9EBC0605-2130-443A-8B1F-5CFEC6A80601}" srcOrd="0" destOrd="0" presId="urn:microsoft.com/office/officeart/2009/3/layout/HorizontalOrganizationChart"/>
    <dgm:cxn modelId="{E79C3355-3553-4F4A-90D1-89F5DA1D500B}" type="presOf" srcId="{9E9585E0-E6CD-4962-89E1-3F2ECF4B37E1}" destId="{AAEC0E38-E9A7-4482-A6A5-FA814C0D1FA9}" srcOrd="0" destOrd="0" presId="urn:microsoft.com/office/officeart/2009/3/layout/HorizontalOrganizationChart"/>
    <dgm:cxn modelId="{5BCA4977-A242-4578-B523-17C1603A3A17}" srcId="{EBD6C66C-3892-47C2-9BB8-056D13FDF377}" destId="{DE34C800-529C-4C43-967A-7EEB9A2809FC}" srcOrd="0" destOrd="0" parTransId="{375A696E-076E-42C5-9AA8-3FFD5DA8B4A1}" sibTransId="{C66CED46-9BCA-4376-B790-42493BACE077}"/>
    <dgm:cxn modelId="{B9050E59-5F67-4821-97B7-1F926307175C}" srcId="{667861D4-5C30-44C3-B732-B5E79EBE5675}" destId="{6DA57428-6F99-4D7D-A66C-BD3BA1B7E308}" srcOrd="1" destOrd="0" parTransId="{15892D5C-2850-4F47-BFB8-DEC9907D6C98}" sibTransId="{9F83A7BE-01A2-4CB7-9C2E-CEAAE60DA6E0}"/>
    <dgm:cxn modelId="{0105987B-2BCA-434A-8B39-37C39CFF21D9}" type="presOf" srcId="{3C14AE59-04AD-4361-A9E8-B99B201748F7}" destId="{9F21E8A7-3ADD-458E-BA04-59084E804BE6}" srcOrd="1" destOrd="0" presId="urn:microsoft.com/office/officeart/2009/3/layout/HorizontalOrganizationChart"/>
    <dgm:cxn modelId="{9133F27D-268A-429E-A3DC-DB96FA7D2AE4}" type="presOf" srcId="{BE511D09-73B5-4EA6-8353-FA0446724BF9}" destId="{A112F736-314A-4D9C-8F96-68A3A23399B1}" srcOrd="1" destOrd="0" presId="urn:microsoft.com/office/officeart/2009/3/layout/HorizontalOrganizationChart"/>
    <dgm:cxn modelId="{C60B2B7E-2C14-4BE9-ABAC-96FBE1A7A95B}" srcId="{667861D4-5C30-44C3-B732-B5E79EBE5675}" destId="{E5228CAE-2A6A-47DD-9525-2E5C043A140D}" srcOrd="0" destOrd="0" parTransId="{9C3BF78A-F4F0-4849-861A-F2CA198B6B20}" sibTransId="{00C6CB4C-2D46-48B8-9E94-74D88132E47D}"/>
    <dgm:cxn modelId="{C28F9A85-56A7-4DAE-9655-DCC4EF6A7FE8}" type="presOf" srcId="{15892D5C-2850-4F47-BFB8-DEC9907D6C98}" destId="{3EDD977D-A0EE-4CB7-8436-91425783C8A1}" srcOrd="0" destOrd="0" presId="urn:microsoft.com/office/officeart/2009/3/layout/HorizontalOrganizationChart"/>
    <dgm:cxn modelId="{CA62E1A7-22DC-4F3C-81C7-2F0E6457B53E}" type="presOf" srcId="{B9E440AF-9F56-4197-ADBD-215ACA1A98FB}" destId="{74730354-A8D8-443A-AA41-06B4BC1101DC}" srcOrd="1" destOrd="0" presId="urn:microsoft.com/office/officeart/2009/3/layout/HorizontalOrganizationChart"/>
    <dgm:cxn modelId="{21C996B0-200B-4CBE-B82E-355DB44FC24B}" type="presOf" srcId="{404C007A-91C9-4CFE-B666-DBFC0355B208}" destId="{FA41F6F5-8820-4B3C-A6DA-6E97B067E9DD}" srcOrd="0" destOrd="0" presId="urn:microsoft.com/office/officeart/2009/3/layout/HorizontalOrganizationChart"/>
    <dgm:cxn modelId="{F17105B8-0F58-447A-9521-9266A2DB85E2}" type="presOf" srcId="{EBD6C66C-3892-47C2-9BB8-056D13FDF377}" destId="{70755B03-4B39-46E3-8CE3-8671B6850B1A}" srcOrd="1" destOrd="0" presId="urn:microsoft.com/office/officeart/2009/3/layout/HorizontalOrganizationChart"/>
    <dgm:cxn modelId="{FA8523C6-8D54-467D-86BC-2B55DA9622FD}" type="presOf" srcId="{DE34C800-529C-4C43-967A-7EEB9A2809FC}" destId="{8EC52995-44B8-4A84-B182-F8BDDAECF327}" srcOrd="1" destOrd="0" presId="urn:microsoft.com/office/officeart/2009/3/layout/HorizontalOrganizationChart"/>
    <dgm:cxn modelId="{511EF0D0-BDE8-4EEF-ADA4-1DA2FAD9AD3F}" type="presOf" srcId="{DE34C800-529C-4C43-967A-7EEB9A2809FC}" destId="{75E9FE02-275A-4F49-AFC7-118F022EED3B}" srcOrd="0" destOrd="0" presId="urn:microsoft.com/office/officeart/2009/3/layout/HorizontalOrganizationChart"/>
    <dgm:cxn modelId="{BB9213DD-212D-43C1-9531-7EDEE73CBFEA}" type="presOf" srcId="{F901D5E7-5416-4078-8000-3A79F4061AD9}" destId="{5E72C338-DEED-4C9F-AA3C-030B8559EE91}" srcOrd="0" destOrd="0" presId="urn:microsoft.com/office/officeart/2009/3/layout/HorizontalOrganizationChart"/>
    <dgm:cxn modelId="{3F3072DD-352B-49F5-AF22-CCA5724C9B45}" type="presOf" srcId="{667861D4-5C30-44C3-B732-B5E79EBE5675}" destId="{EEA64718-81D9-460D-9F7B-A0CAC362DD4B}" srcOrd="0" destOrd="0" presId="urn:microsoft.com/office/officeart/2009/3/layout/HorizontalOrganizationChart"/>
    <dgm:cxn modelId="{7FD49FE4-8BA1-4AF0-8EE7-472EF2AA2805}" type="presOf" srcId="{E5228CAE-2A6A-47DD-9525-2E5C043A140D}" destId="{DD42812C-5E24-44A4-BA7D-F4C77170D25F}" srcOrd="1" destOrd="0" presId="urn:microsoft.com/office/officeart/2009/3/layout/HorizontalOrganizationChart"/>
    <dgm:cxn modelId="{0B53E3EA-E95B-497E-BB85-16A446204E1C}" srcId="{9E9585E0-E6CD-4962-89E1-3F2ECF4B37E1}" destId="{B9E440AF-9F56-4197-ADBD-215ACA1A98FB}" srcOrd="0" destOrd="0" parTransId="{7454DB74-2F70-4DCC-A701-FA6D44C8A5D2}" sibTransId="{699C119C-27CC-4F2D-A957-67E717AD52A8}"/>
    <dgm:cxn modelId="{839A88EB-0C02-4005-A247-590986C31D5F}" type="presOf" srcId="{EBD6C66C-3892-47C2-9BB8-056D13FDF377}" destId="{A803512F-9D07-480A-A2FB-E2B0A1696861}" srcOrd="0" destOrd="0" presId="urn:microsoft.com/office/officeart/2009/3/layout/HorizontalOrganizationChart"/>
    <dgm:cxn modelId="{990E620A-800F-4864-8A43-E1D6C4E9EAD9}" type="presParOf" srcId="{AAEC0E38-E9A7-4482-A6A5-FA814C0D1FA9}" destId="{82DA2735-60D4-4012-9C83-139E3F18A300}" srcOrd="0" destOrd="0" presId="urn:microsoft.com/office/officeart/2009/3/layout/HorizontalOrganizationChart"/>
    <dgm:cxn modelId="{41B105CA-A27E-4A13-A450-97BC9A707605}" type="presParOf" srcId="{82DA2735-60D4-4012-9C83-139E3F18A300}" destId="{DF9A186A-E813-422A-A3EC-7D58017ECD6D}" srcOrd="0" destOrd="0" presId="urn:microsoft.com/office/officeart/2009/3/layout/HorizontalOrganizationChart"/>
    <dgm:cxn modelId="{B26E7A20-6559-4904-BFF1-29D2D8F935FC}" type="presParOf" srcId="{DF9A186A-E813-422A-A3EC-7D58017ECD6D}" destId="{BDA0A8E4-FB2F-41E6-8203-3934FF5BEC49}" srcOrd="0" destOrd="0" presId="urn:microsoft.com/office/officeart/2009/3/layout/HorizontalOrganizationChart"/>
    <dgm:cxn modelId="{9E291B38-09EF-4285-9843-42526F564927}" type="presParOf" srcId="{DF9A186A-E813-422A-A3EC-7D58017ECD6D}" destId="{74730354-A8D8-443A-AA41-06B4BC1101DC}" srcOrd="1" destOrd="0" presId="urn:microsoft.com/office/officeart/2009/3/layout/HorizontalOrganizationChart"/>
    <dgm:cxn modelId="{D61B6AD6-AD23-4005-AC75-2F1EDCDD6ADF}" type="presParOf" srcId="{82DA2735-60D4-4012-9C83-139E3F18A300}" destId="{CCA1E40B-EEC9-4466-9C4D-18DDDD0EE62B}" srcOrd="1" destOrd="0" presId="urn:microsoft.com/office/officeart/2009/3/layout/HorizontalOrganizationChart"/>
    <dgm:cxn modelId="{509EE29C-C29D-41F6-A6F8-A711F9B17C7D}" type="presParOf" srcId="{CCA1E40B-EEC9-4466-9C4D-18DDDD0EE62B}" destId="{5E72C338-DEED-4C9F-AA3C-030B8559EE91}" srcOrd="0" destOrd="0" presId="urn:microsoft.com/office/officeart/2009/3/layout/HorizontalOrganizationChart"/>
    <dgm:cxn modelId="{F028A77C-C00E-4369-86C9-66EF54656F7E}" type="presParOf" srcId="{CCA1E40B-EEC9-4466-9C4D-18DDDD0EE62B}" destId="{C4477063-F9C6-491F-AF5B-09D9180E8198}" srcOrd="1" destOrd="0" presId="urn:microsoft.com/office/officeart/2009/3/layout/HorizontalOrganizationChart"/>
    <dgm:cxn modelId="{49EF3606-463C-4FBD-9C08-0BED67F7B0AC}" type="presParOf" srcId="{C4477063-F9C6-491F-AF5B-09D9180E8198}" destId="{B330213F-6ACF-44C5-BF55-B15126D700E0}" srcOrd="0" destOrd="0" presId="urn:microsoft.com/office/officeart/2009/3/layout/HorizontalOrganizationChart"/>
    <dgm:cxn modelId="{3CCA30E4-7115-41D1-9B4B-1DD691C8658A}" type="presParOf" srcId="{B330213F-6ACF-44C5-BF55-B15126D700E0}" destId="{EEA64718-81D9-460D-9F7B-A0CAC362DD4B}" srcOrd="0" destOrd="0" presId="urn:microsoft.com/office/officeart/2009/3/layout/HorizontalOrganizationChart"/>
    <dgm:cxn modelId="{4485C5B9-27E2-4683-B316-E48D8B6D5F73}" type="presParOf" srcId="{B330213F-6ACF-44C5-BF55-B15126D700E0}" destId="{2CD52ADD-7D04-43C9-95FC-4B8E5E8A7B39}" srcOrd="1" destOrd="0" presId="urn:microsoft.com/office/officeart/2009/3/layout/HorizontalOrganizationChart"/>
    <dgm:cxn modelId="{7FE3B907-1867-45B4-87AD-270D497B6D12}" type="presParOf" srcId="{C4477063-F9C6-491F-AF5B-09D9180E8198}" destId="{41BB584B-01DE-4AC8-A2F4-8C097576FDB5}" srcOrd="1" destOrd="0" presId="urn:microsoft.com/office/officeart/2009/3/layout/HorizontalOrganizationChart"/>
    <dgm:cxn modelId="{09250D7D-BDBF-455F-92E8-87F6DF88263B}" type="presParOf" srcId="{41BB584B-01DE-4AC8-A2F4-8C097576FDB5}" destId="{3AE21EA0-7095-4BA5-B0D4-2C099941D9FC}" srcOrd="0" destOrd="0" presId="urn:microsoft.com/office/officeart/2009/3/layout/HorizontalOrganizationChart"/>
    <dgm:cxn modelId="{17AD6CD0-4382-4D65-A07A-779FE8FA612A}" type="presParOf" srcId="{41BB584B-01DE-4AC8-A2F4-8C097576FDB5}" destId="{359E698E-4E1C-4A03-A671-562EA508983B}" srcOrd="1" destOrd="0" presId="urn:microsoft.com/office/officeart/2009/3/layout/HorizontalOrganizationChart"/>
    <dgm:cxn modelId="{590FA6F6-4761-47DA-BBA3-5D7E4D63E70E}" type="presParOf" srcId="{359E698E-4E1C-4A03-A671-562EA508983B}" destId="{CA5FBC68-49C5-4D79-9131-B0BBF7B3C26E}" srcOrd="0" destOrd="0" presId="urn:microsoft.com/office/officeart/2009/3/layout/HorizontalOrganizationChart"/>
    <dgm:cxn modelId="{317521AB-F58F-45E0-86E8-35ED3E170BF8}" type="presParOf" srcId="{CA5FBC68-49C5-4D79-9131-B0BBF7B3C26E}" destId="{9EBC0605-2130-443A-8B1F-5CFEC6A80601}" srcOrd="0" destOrd="0" presId="urn:microsoft.com/office/officeart/2009/3/layout/HorizontalOrganizationChart"/>
    <dgm:cxn modelId="{D0C3BBD6-FB6F-450A-9715-0AC430AEF8D0}" type="presParOf" srcId="{CA5FBC68-49C5-4D79-9131-B0BBF7B3C26E}" destId="{DD42812C-5E24-44A4-BA7D-F4C77170D25F}" srcOrd="1" destOrd="0" presId="urn:microsoft.com/office/officeart/2009/3/layout/HorizontalOrganizationChart"/>
    <dgm:cxn modelId="{99FAAA48-6781-4C84-9C53-AAF8642DEDFA}" type="presParOf" srcId="{359E698E-4E1C-4A03-A671-562EA508983B}" destId="{95215859-1FA3-49B3-8ED1-28BF83E03289}" srcOrd="1" destOrd="0" presId="urn:microsoft.com/office/officeart/2009/3/layout/HorizontalOrganizationChart"/>
    <dgm:cxn modelId="{33F40583-290C-4E55-88AF-317DF885570E}" type="presParOf" srcId="{359E698E-4E1C-4A03-A671-562EA508983B}" destId="{A0BCA76C-78FD-4B9A-AF6C-AE114907FFEB}" srcOrd="2" destOrd="0" presId="urn:microsoft.com/office/officeart/2009/3/layout/HorizontalOrganizationChart"/>
    <dgm:cxn modelId="{9F931001-6EAC-46CD-A50D-B2B119822950}" type="presParOf" srcId="{41BB584B-01DE-4AC8-A2F4-8C097576FDB5}" destId="{3EDD977D-A0EE-4CB7-8436-91425783C8A1}" srcOrd="2" destOrd="0" presId="urn:microsoft.com/office/officeart/2009/3/layout/HorizontalOrganizationChart"/>
    <dgm:cxn modelId="{87EB6A8B-F277-4813-9C36-57108109E25E}" type="presParOf" srcId="{41BB584B-01DE-4AC8-A2F4-8C097576FDB5}" destId="{EEE1D2B9-A98C-4F39-B273-A978604EA674}" srcOrd="3" destOrd="0" presId="urn:microsoft.com/office/officeart/2009/3/layout/HorizontalOrganizationChart"/>
    <dgm:cxn modelId="{ABCFBF3E-9241-445C-9AB2-FF1D58FCA126}" type="presParOf" srcId="{EEE1D2B9-A98C-4F39-B273-A978604EA674}" destId="{17A61FC7-4C76-4530-AF07-B6AD5335D1CC}" srcOrd="0" destOrd="0" presId="urn:microsoft.com/office/officeart/2009/3/layout/HorizontalOrganizationChart"/>
    <dgm:cxn modelId="{37135990-4EAE-4A6A-A592-E896E2CF27B9}" type="presParOf" srcId="{17A61FC7-4C76-4530-AF07-B6AD5335D1CC}" destId="{D2860081-3676-4368-B900-329AC908AFF6}" srcOrd="0" destOrd="0" presId="urn:microsoft.com/office/officeart/2009/3/layout/HorizontalOrganizationChart"/>
    <dgm:cxn modelId="{2DA09D01-6FCA-4B78-A7C7-85F68838A6A5}" type="presParOf" srcId="{17A61FC7-4C76-4530-AF07-B6AD5335D1CC}" destId="{08823679-04C0-4B48-BB78-F70D7D014761}" srcOrd="1" destOrd="0" presId="urn:microsoft.com/office/officeart/2009/3/layout/HorizontalOrganizationChart"/>
    <dgm:cxn modelId="{AE7E9516-0608-43B6-A06C-2312B267B418}" type="presParOf" srcId="{EEE1D2B9-A98C-4F39-B273-A978604EA674}" destId="{26FF0B8A-3E55-4733-85E5-B77560CAE383}" srcOrd="1" destOrd="0" presId="urn:microsoft.com/office/officeart/2009/3/layout/HorizontalOrganizationChart"/>
    <dgm:cxn modelId="{05B9C151-A7CE-49C2-B1BE-ED2CA73BFE85}" type="presParOf" srcId="{EEE1D2B9-A98C-4F39-B273-A978604EA674}" destId="{41C24494-56DF-4D28-9FEA-519C40AEAB22}" srcOrd="2" destOrd="0" presId="urn:microsoft.com/office/officeart/2009/3/layout/HorizontalOrganizationChart"/>
    <dgm:cxn modelId="{118797A2-5954-4387-8A0C-01689B14A85C}" type="presParOf" srcId="{C4477063-F9C6-491F-AF5B-09D9180E8198}" destId="{861CBA36-06F7-4BEF-A8EC-53D469574C3C}" srcOrd="2" destOrd="0" presId="urn:microsoft.com/office/officeart/2009/3/layout/HorizontalOrganizationChart"/>
    <dgm:cxn modelId="{2154EA38-971B-45A9-BB4D-E227414FEE85}" type="presParOf" srcId="{CCA1E40B-EEC9-4466-9C4D-18DDDD0EE62B}" destId="{B42E3C30-4AFC-46D8-95B3-39813ECBA9C4}" srcOrd="2" destOrd="0" presId="urn:microsoft.com/office/officeart/2009/3/layout/HorizontalOrganizationChart"/>
    <dgm:cxn modelId="{82D903C9-E187-4684-9518-D7AB96AC83DD}" type="presParOf" srcId="{CCA1E40B-EEC9-4466-9C4D-18DDDD0EE62B}" destId="{B7E946AA-63AC-498D-90D3-0B3AF26C8C13}" srcOrd="3" destOrd="0" presId="urn:microsoft.com/office/officeart/2009/3/layout/HorizontalOrganizationChart"/>
    <dgm:cxn modelId="{A19E46E5-EF3D-4428-877A-A95EA395CA3C}" type="presParOf" srcId="{B7E946AA-63AC-498D-90D3-0B3AF26C8C13}" destId="{DE1F7B16-30C8-4AF2-A866-966199696CB2}" srcOrd="0" destOrd="0" presId="urn:microsoft.com/office/officeart/2009/3/layout/HorizontalOrganizationChart"/>
    <dgm:cxn modelId="{575A3970-F315-4D99-A9E7-02AC02179652}" type="presParOf" srcId="{DE1F7B16-30C8-4AF2-A866-966199696CB2}" destId="{57FE521A-9B18-4EEC-B9C7-C159047A1B8C}" srcOrd="0" destOrd="0" presId="urn:microsoft.com/office/officeart/2009/3/layout/HorizontalOrganizationChart"/>
    <dgm:cxn modelId="{CF88D119-19E6-4D2A-B63E-4C926EF01DE7}" type="presParOf" srcId="{DE1F7B16-30C8-4AF2-A866-966199696CB2}" destId="{A112F736-314A-4D9C-8F96-68A3A23399B1}" srcOrd="1" destOrd="0" presId="urn:microsoft.com/office/officeart/2009/3/layout/HorizontalOrganizationChart"/>
    <dgm:cxn modelId="{B20EA23E-27F5-48D3-AE7D-B5864C691371}" type="presParOf" srcId="{B7E946AA-63AC-498D-90D3-0B3AF26C8C13}" destId="{9862AA26-8889-4F5D-B0B6-F8809AD2BE9F}" srcOrd="1" destOrd="0" presId="urn:microsoft.com/office/officeart/2009/3/layout/HorizontalOrganizationChart"/>
    <dgm:cxn modelId="{D76C94B0-5ACB-4A8F-B528-CBFB4963D700}" type="presParOf" srcId="{9862AA26-8889-4F5D-B0B6-F8809AD2BE9F}" destId="{EAE232A1-FBF2-491F-AA60-1EBC03D8E30F}" srcOrd="0" destOrd="0" presId="urn:microsoft.com/office/officeart/2009/3/layout/HorizontalOrganizationChart"/>
    <dgm:cxn modelId="{E0DB6AD2-4026-4EF3-8976-EAEFF2A21ADD}" type="presParOf" srcId="{9862AA26-8889-4F5D-B0B6-F8809AD2BE9F}" destId="{0314FF96-EE61-47BE-B23C-435B79A8D2E2}" srcOrd="1" destOrd="0" presId="urn:microsoft.com/office/officeart/2009/3/layout/HorizontalOrganizationChart"/>
    <dgm:cxn modelId="{EB9BD826-4177-4EB9-B35A-B8EC4A8A4947}" type="presParOf" srcId="{0314FF96-EE61-47BE-B23C-435B79A8D2E2}" destId="{F524FFB7-6009-468B-AA1F-5B4841D01D3E}" srcOrd="0" destOrd="0" presId="urn:microsoft.com/office/officeart/2009/3/layout/HorizontalOrganizationChart"/>
    <dgm:cxn modelId="{C966FDEC-1D97-4480-B17B-F86450AE270A}" type="presParOf" srcId="{F524FFB7-6009-468B-AA1F-5B4841D01D3E}" destId="{46CAB05B-10B3-4219-8F87-3B48A9C0CBE2}" srcOrd="0" destOrd="0" presId="urn:microsoft.com/office/officeart/2009/3/layout/HorizontalOrganizationChart"/>
    <dgm:cxn modelId="{C214D5A6-917E-45C4-A7B6-251FC044A3DE}" type="presParOf" srcId="{F524FFB7-6009-468B-AA1F-5B4841D01D3E}" destId="{9F21E8A7-3ADD-458E-BA04-59084E804BE6}" srcOrd="1" destOrd="0" presId="urn:microsoft.com/office/officeart/2009/3/layout/HorizontalOrganizationChart"/>
    <dgm:cxn modelId="{2F3589CD-0EC8-42BD-BCD9-1311DEED4C38}" type="presParOf" srcId="{0314FF96-EE61-47BE-B23C-435B79A8D2E2}" destId="{B5A4CB6A-D6F3-49D3-AB42-3ED436CA03D2}" srcOrd="1" destOrd="0" presId="urn:microsoft.com/office/officeart/2009/3/layout/HorizontalOrganizationChart"/>
    <dgm:cxn modelId="{2B300F0E-C694-4FCD-A357-2AEF1D0B18EF}" type="presParOf" srcId="{0314FF96-EE61-47BE-B23C-435B79A8D2E2}" destId="{CA59570A-DA99-45CF-9E00-F87DE3E0A1D6}" srcOrd="2" destOrd="0" presId="urn:microsoft.com/office/officeart/2009/3/layout/HorizontalOrganizationChart"/>
    <dgm:cxn modelId="{7BFAF451-BEB3-4867-A7B6-930051EC59EC}" type="presParOf" srcId="{B7E946AA-63AC-498D-90D3-0B3AF26C8C13}" destId="{A57B3A54-C31B-47A5-93B2-EB931F771191}" srcOrd="2" destOrd="0" presId="urn:microsoft.com/office/officeart/2009/3/layout/HorizontalOrganizationChart"/>
    <dgm:cxn modelId="{26B1A029-ECF7-4149-B841-0CE2CCEB08DB}" type="presParOf" srcId="{CCA1E40B-EEC9-4466-9C4D-18DDDD0EE62B}" destId="{FA41F6F5-8820-4B3C-A6DA-6E97B067E9DD}" srcOrd="4" destOrd="0" presId="urn:microsoft.com/office/officeart/2009/3/layout/HorizontalOrganizationChart"/>
    <dgm:cxn modelId="{038A83EE-1DE9-48AD-B0CC-C2639F66C1D1}" type="presParOf" srcId="{CCA1E40B-EEC9-4466-9C4D-18DDDD0EE62B}" destId="{9034B876-9757-4251-88C1-3EA30C54596C}" srcOrd="5" destOrd="0" presId="urn:microsoft.com/office/officeart/2009/3/layout/HorizontalOrganizationChart"/>
    <dgm:cxn modelId="{57BE5D38-78D4-488D-842F-ADFD0B9B8277}" type="presParOf" srcId="{9034B876-9757-4251-88C1-3EA30C54596C}" destId="{2044EAFE-1436-4C5E-88BC-F9A35C528F55}" srcOrd="0" destOrd="0" presId="urn:microsoft.com/office/officeart/2009/3/layout/HorizontalOrganizationChart"/>
    <dgm:cxn modelId="{714AAB00-B241-472B-BB46-CFB0941448C1}" type="presParOf" srcId="{2044EAFE-1436-4C5E-88BC-F9A35C528F55}" destId="{A803512F-9D07-480A-A2FB-E2B0A1696861}" srcOrd="0" destOrd="0" presId="urn:microsoft.com/office/officeart/2009/3/layout/HorizontalOrganizationChart"/>
    <dgm:cxn modelId="{A1321EC7-A658-46F9-BBEF-6E1C4CB43BE7}" type="presParOf" srcId="{2044EAFE-1436-4C5E-88BC-F9A35C528F55}" destId="{70755B03-4B39-46E3-8CE3-8671B6850B1A}" srcOrd="1" destOrd="0" presId="urn:microsoft.com/office/officeart/2009/3/layout/HorizontalOrganizationChart"/>
    <dgm:cxn modelId="{DA269422-2D1E-4C0F-9249-8E8F18F70A35}" type="presParOf" srcId="{9034B876-9757-4251-88C1-3EA30C54596C}" destId="{139F09ED-5469-4065-BEB3-E41F7F7DCC8E}" srcOrd="1" destOrd="0" presId="urn:microsoft.com/office/officeart/2009/3/layout/HorizontalOrganizationChart"/>
    <dgm:cxn modelId="{AF25E80D-39E5-4CC8-A51B-B551C8333053}" type="presParOf" srcId="{139F09ED-5469-4065-BEB3-E41F7F7DCC8E}" destId="{DC2B5A09-4B0A-4A8D-A101-F7BDCD151F0E}" srcOrd="0" destOrd="0" presId="urn:microsoft.com/office/officeart/2009/3/layout/HorizontalOrganizationChart"/>
    <dgm:cxn modelId="{71D23776-1AD3-4464-A529-4CEE0E1C3F52}" type="presParOf" srcId="{139F09ED-5469-4065-BEB3-E41F7F7DCC8E}" destId="{925C51C8-D0D2-4093-95BB-9A959AA2478C}" srcOrd="1" destOrd="0" presId="urn:microsoft.com/office/officeart/2009/3/layout/HorizontalOrganizationChart"/>
    <dgm:cxn modelId="{1E41FFE3-C423-4370-89FA-DDC6827A5A24}" type="presParOf" srcId="{925C51C8-D0D2-4093-95BB-9A959AA2478C}" destId="{F3A55EF5-B92E-420A-829A-9232F7CE5B3D}" srcOrd="0" destOrd="0" presId="urn:microsoft.com/office/officeart/2009/3/layout/HorizontalOrganizationChart"/>
    <dgm:cxn modelId="{8B37F6C4-7803-4E7D-9B7B-3B1BCF40D1C2}" type="presParOf" srcId="{F3A55EF5-B92E-420A-829A-9232F7CE5B3D}" destId="{75E9FE02-275A-4F49-AFC7-118F022EED3B}" srcOrd="0" destOrd="0" presId="urn:microsoft.com/office/officeart/2009/3/layout/HorizontalOrganizationChart"/>
    <dgm:cxn modelId="{7A71717B-5AD1-400C-9D7D-C611E386C94A}" type="presParOf" srcId="{F3A55EF5-B92E-420A-829A-9232F7CE5B3D}" destId="{8EC52995-44B8-4A84-B182-F8BDDAECF327}" srcOrd="1" destOrd="0" presId="urn:microsoft.com/office/officeart/2009/3/layout/HorizontalOrganizationChart"/>
    <dgm:cxn modelId="{53801650-B300-4FEB-9F88-ADD7CD133892}" type="presParOf" srcId="{925C51C8-D0D2-4093-95BB-9A959AA2478C}" destId="{0E7E8031-902F-4903-B9D0-5162CC10EF10}" srcOrd="1" destOrd="0" presId="urn:microsoft.com/office/officeart/2009/3/layout/HorizontalOrganizationChart"/>
    <dgm:cxn modelId="{461B1104-0D98-4BEB-B127-0158E98177CA}" type="presParOf" srcId="{925C51C8-D0D2-4093-95BB-9A959AA2478C}" destId="{1DB0AD85-753C-4A4D-AC5F-EF18D3B472A0}" srcOrd="2" destOrd="0" presId="urn:microsoft.com/office/officeart/2009/3/layout/HorizontalOrganizationChart"/>
    <dgm:cxn modelId="{10AA4E10-D61D-4CBD-9D3F-6530C1ABD3C4}" type="presParOf" srcId="{9034B876-9757-4251-88C1-3EA30C54596C}" destId="{AADB1AF2-2156-4C2B-A67E-9C29D8269806}" srcOrd="2" destOrd="0" presId="urn:microsoft.com/office/officeart/2009/3/layout/HorizontalOrganizationChart"/>
    <dgm:cxn modelId="{B3A65764-2104-483B-85AE-A8E096C51829}" type="presParOf" srcId="{82DA2735-60D4-4012-9C83-139E3F18A300}" destId="{1957304D-017C-4F45-A071-744D6334E7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B5A09-4B0A-4A8D-A101-F7BDCD151F0E}">
      <dsp:nvSpPr>
        <dsp:cNvPr id="0" name=""/>
        <dsp:cNvSpPr/>
      </dsp:nvSpPr>
      <dsp:spPr>
        <a:xfrm>
          <a:off x="2825337" y="1530325"/>
          <a:ext cx="218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41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1F6F5-8820-4B3C-A6DA-6E97B067E9DD}">
      <dsp:nvSpPr>
        <dsp:cNvPr id="0" name=""/>
        <dsp:cNvSpPr/>
      </dsp:nvSpPr>
      <dsp:spPr>
        <a:xfrm>
          <a:off x="1514850" y="989056"/>
          <a:ext cx="218414" cy="58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586988"/>
              </a:lnTo>
              <a:lnTo>
                <a:pt x="218414" y="586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32A1-FBF2-491F-AA60-1EBC03D8E30F}">
      <dsp:nvSpPr>
        <dsp:cNvPr id="0" name=""/>
        <dsp:cNvSpPr/>
      </dsp:nvSpPr>
      <dsp:spPr>
        <a:xfrm>
          <a:off x="2825337" y="1060734"/>
          <a:ext cx="218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41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E3C30-4AFC-46D8-95B3-39813ECBA9C4}">
      <dsp:nvSpPr>
        <dsp:cNvPr id="0" name=""/>
        <dsp:cNvSpPr/>
      </dsp:nvSpPr>
      <dsp:spPr>
        <a:xfrm>
          <a:off x="1514850" y="989056"/>
          <a:ext cx="218414" cy="11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117397"/>
              </a:lnTo>
              <a:lnTo>
                <a:pt x="218414" y="117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D977D-A0EE-4CB7-8436-91425783C8A1}">
      <dsp:nvSpPr>
        <dsp:cNvPr id="0" name=""/>
        <dsp:cNvSpPr/>
      </dsp:nvSpPr>
      <dsp:spPr>
        <a:xfrm>
          <a:off x="2825337" y="402067"/>
          <a:ext cx="218414" cy="23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234795"/>
              </a:lnTo>
              <a:lnTo>
                <a:pt x="218414" y="2347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21EA0-7095-4BA5-B0D4-2C099941D9FC}">
      <dsp:nvSpPr>
        <dsp:cNvPr id="0" name=""/>
        <dsp:cNvSpPr/>
      </dsp:nvSpPr>
      <dsp:spPr>
        <a:xfrm>
          <a:off x="2825337" y="167272"/>
          <a:ext cx="218414" cy="234795"/>
        </a:xfrm>
        <a:custGeom>
          <a:avLst/>
          <a:gdLst/>
          <a:ahLst/>
          <a:cxnLst/>
          <a:rect l="0" t="0" r="0" b="0"/>
          <a:pathLst>
            <a:path>
              <a:moveTo>
                <a:pt x="0" y="234795"/>
              </a:moveTo>
              <a:lnTo>
                <a:pt x="109207" y="234795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2C338-DEED-4C9F-AA3C-030B8559EE91}">
      <dsp:nvSpPr>
        <dsp:cNvPr id="0" name=""/>
        <dsp:cNvSpPr/>
      </dsp:nvSpPr>
      <dsp:spPr>
        <a:xfrm>
          <a:off x="1514850" y="402067"/>
          <a:ext cx="218414" cy="586988"/>
        </a:xfrm>
        <a:custGeom>
          <a:avLst/>
          <a:gdLst/>
          <a:ahLst/>
          <a:cxnLst/>
          <a:rect l="0" t="0" r="0" b="0"/>
          <a:pathLst>
            <a:path>
              <a:moveTo>
                <a:pt x="0" y="586988"/>
              </a:moveTo>
              <a:lnTo>
                <a:pt x="109207" y="586988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0A8E4-FB2F-41E6-8203-3934FF5BEC49}">
      <dsp:nvSpPr>
        <dsp:cNvPr id="0" name=""/>
        <dsp:cNvSpPr/>
      </dsp:nvSpPr>
      <dsp:spPr>
        <a:xfrm>
          <a:off x="422778" y="822515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页面</a:t>
          </a:r>
          <a:r>
            <a:rPr lang="en-US" altLang="zh-CN" sz="1500" kern="1200" dirty="0"/>
            <a:t>(Pages)</a:t>
          </a:r>
          <a:endParaRPr lang="zh-CN" altLang="en-US" sz="1500" kern="1200" dirty="0"/>
        </a:p>
      </dsp:txBody>
      <dsp:txXfrm>
        <a:off x="422778" y="822515"/>
        <a:ext cx="1092072" cy="333082"/>
      </dsp:txXfrm>
    </dsp:sp>
    <dsp:sp modelId="{EEA64718-81D9-460D-9F7B-A0CAC362DD4B}">
      <dsp:nvSpPr>
        <dsp:cNvPr id="0" name=""/>
        <dsp:cNvSpPr/>
      </dsp:nvSpPr>
      <dsp:spPr>
        <a:xfrm>
          <a:off x="1733265" y="235526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页面</a:t>
          </a:r>
        </a:p>
      </dsp:txBody>
      <dsp:txXfrm>
        <a:off x="1733265" y="235526"/>
        <a:ext cx="1092072" cy="333082"/>
      </dsp:txXfrm>
    </dsp:sp>
    <dsp:sp modelId="{9EBC0605-2130-443A-8B1F-5CFEC6A80601}">
      <dsp:nvSpPr>
        <dsp:cNvPr id="0" name=""/>
        <dsp:cNvSpPr/>
      </dsp:nvSpPr>
      <dsp:spPr>
        <a:xfrm>
          <a:off x="3043752" y="731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WXML(HTML)</a:t>
          </a:r>
          <a:endParaRPr lang="zh-CN" altLang="en-US" sz="1500" kern="1200" dirty="0"/>
        </a:p>
      </dsp:txBody>
      <dsp:txXfrm>
        <a:off x="3043752" y="731"/>
        <a:ext cx="1092072" cy="333082"/>
      </dsp:txXfrm>
    </dsp:sp>
    <dsp:sp modelId="{D2860081-3676-4368-B900-329AC908AFF6}">
      <dsp:nvSpPr>
        <dsp:cNvPr id="0" name=""/>
        <dsp:cNvSpPr/>
      </dsp:nvSpPr>
      <dsp:spPr>
        <a:xfrm>
          <a:off x="3043752" y="470322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WXSS(CSS)</a:t>
          </a:r>
          <a:endParaRPr lang="zh-CN" altLang="en-US" sz="1500" kern="1200" dirty="0"/>
        </a:p>
      </dsp:txBody>
      <dsp:txXfrm>
        <a:off x="3043752" y="470322"/>
        <a:ext cx="1092072" cy="333082"/>
      </dsp:txXfrm>
    </dsp:sp>
    <dsp:sp modelId="{57FE521A-9B18-4EEC-B9C7-C159047A1B8C}">
      <dsp:nvSpPr>
        <dsp:cNvPr id="0" name=""/>
        <dsp:cNvSpPr/>
      </dsp:nvSpPr>
      <dsp:spPr>
        <a:xfrm>
          <a:off x="1733265" y="939913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逻辑</a:t>
          </a:r>
        </a:p>
      </dsp:txBody>
      <dsp:txXfrm>
        <a:off x="1733265" y="939913"/>
        <a:ext cx="1092072" cy="333082"/>
      </dsp:txXfrm>
    </dsp:sp>
    <dsp:sp modelId="{46CAB05B-10B3-4219-8F87-3B48A9C0CBE2}">
      <dsp:nvSpPr>
        <dsp:cNvPr id="0" name=""/>
        <dsp:cNvSpPr/>
      </dsp:nvSpPr>
      <dsp:spPr>
        <a:xfrm>
          <a:off x="3043752" y="939913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JavaScript</a:t>
          </a:r>
          <a:endParaRPr lang="zh-CN" altLang="en-US" sz="1500" kern="1200" dirty="0"/>
        </a:p>
      </dsp:txBody>
      <dsp:txXfrm>
        <a:off x="3043752" y="939913"/>
        <a:ext cx="1092072" cy="333082"/>
      </dsp:txXfrm>
    </dsp:sp>
    <dsp:sp modelId="{A803512F-9D07-480A-A2FB-E2B0A1696861}">
      <dsp:nvSpPr>
        <dsp:cNvPr id="0" name=""/>
        <dsp:cNvSpPr/>
      </dsp:nvSpPr>
      <dsp:spPr>
        <a:xfrm>
          <a:off x="1733265" y="1409504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配置</a:t>
          </a:r>
        </a:p>
      </dsp:txBody>
      <dsp:txXfrm>
        <a:off x="1733265" y="1409504"/>
        <a:ext cx="1092072" cy="333082"/>
      </dsp:txXfrm>
    </dsp:sp>
    <dsp:sp modelId="{75E9FE02-275A-4F49-AFC7-118F022EED3B}">
      <dsp:nvSpPr>
        <dsp:cNvPr id="0" name=""/>
        <dsp:cNvSpPr/>
      </dsp:nvSpPr>
      <dsp:spPr>
        <a:xfrm>
          <a:off x="3043752" y="1409504"/>
          <a:ext cx="1092072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Json</a:t>
          </a:r>
          <a:endParaRPr lang="zh-CN" altLang="en-US" sz="1500" kern="1200" dirty="0"/>
        </a:p>
      </dsp:txBody>
      <dsp:txXfrm>
        <a:off x="3043752" y="1409504"/>
        <a:ext cx="1092072" cy="33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D16B29-10CD-4CA7-A401-843B7B0B690D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E8E6F5-C0A0-401F-AEF7-53B421E8149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3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804FCD3-29B6-4B6A-B27F-CD763A3097CB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4A31FF-0896-4E98-9A7D-1917F4957C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E772D65-C57A-44A6-BBDF-0E5E2E022B18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3F43E2-A8E4-4AFC-B757-F0DFC783F9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80E7CE6-2704-4CDF-8969-389597B057B5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FA94FB-8C56-4ED8-8CDD-C54E9E2067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A66DB0-9060-4254-9326-7C292009EF2C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E5A45-97BC-4251-B01A-D63DCC2EE6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6928FC5-0797-48D2-93FF-BE964FB738F5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6B1F78-1912-401F-B769-470855B235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8B373578-6EEE-4D19-AD47-78074812D027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123487-F9B9-4D7A-9DA6-7CF029EF48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273A111-D6E3-4E45-82AA-1A65669C03DD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1AA2630-FC40-43A5-B353-7701564805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1003F40-1AAE-4DF0-B670-2A5C837B1647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503D6B-709A-4425-AE98-36DF17BD36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196853D1-D3DE-453C-AA01-AD7E597C8B8E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0E208C-E720-4845-98F7-C12F3FCB32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6259D7F-521A-437B-BF9A-1AC56F0F9366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2E8247-E134-43D4-AF12-457FE0D0AD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4DB2DAFB-944E-4245-A663-BC9F4203EEDD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CEA7A7-6D5B-4262-948A-ACF595232A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68D39DE-B73C-4053-A0AE-09F8237949F6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5E249E-6AB1-4823-9C08-BC0C4CAFB8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45F65D-2AED-47EE-9103-E1A02F6A5B1E}" type="datetimeFigureOut">
              <a:rPr lang="zh-CN" altLang="en-US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4340A6-0CD7-4BA1-9F9C-2B689B21758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6690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7952" y="118189"/>
            <a:ext cx="2618791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ln w="17780" cmpd="sng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50800" algn="tl" rotWithShape="0">
                    <a:srgbClr val="002060"/>
                  </a:outerShdw>
                </a:effectLst>
                <a:latin typeface="方正舒体" pitchFamily="2" charset="-122"/>
                <a:ea typeface="方正舒体" pitchFamily="2" charset="-122"/>
              </a:rPr>
              <a:t>微信小程序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95878" y="1035080"/>
            <a:ext cx="5138058" cy="92333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spc="300" dirty="0">
                <a:ln w="17780" cmpd="sng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50800" algn="tl" rotWithShape="0">
                    <a:srgbClr val="002060"/>
                  </a:outerShdw>
                </a:effectLst>
                <a:latin typeface="经典繁超宋" charset="-122"/>
                <a:ea typeface="经典繁超宋" charset="-122"/>
              </a:rPr>
              <a:t>程序页面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50228" y="2396738"/>
            <a:ext cx="2319863" cy="26161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spc="300" dirty="0">
                <a:ln w="17780" cmpd="sng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50800" algn="tl" rotWithShape="0">
                    <a:srgbClr val="002060"/>
                  </a:outerShdw>
                </a:effectLst>
                <a:latin typeface="方正舒体" pitchFamily="2" charset="-122"/>
                <a:ea typeface="方正舒体" pitchFamily="2" charset="-122"/>
              </a:rPr>
              <a:t>17</a:t>
            </a:r>
            <a:r>
              <a:rPr lang="zh-CN" altLang="en-US" sz="1100" spc="300" dirty="0">
                <a:ln w="17780" cmpd="sng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50800" algn="tl" rotWithShape="0">
                    <a:srgbClr val="002060"/>
                  </a:outerShdw>
                </a:effectLst>
                <a:latin typeface="方正舒体" pitchFamily="2" charset="-122"/>
                <a:ea typeface="方正舒体" pitchFamily="2" charset="-122"/>
              </a:rPr>
              <a:t>计算机科学与技术 黄遵</a:t>
            </a:r>
          </a:p>
        </p:txBody>
      </p:sp>
      <p:grpSp>
        <p:nvGrpSpPr>
          <p:cNvPr id="10" name="组合 3090"/>
          <p:cNvGrpSpPr/>
          <p:nvPr/>
        </p:nvGrpSpPr>
        <p:grpSpPr bwMode="auto">
          <a:xfrm>
            <a:off x="5609450" y="983979"/>
            <a:ext cx="2597920" cy="3460140"/>
            <a:chOff x="5040010" y="725403"/>
            <a:chExt cx="2701837" cy="3895648"/>
          </a:xfrm>
        </p:grpSpPr>
        <p:sp>
          <p:nvSpPr>
            <p:cNvPr id="11" name="Freeform 6"/>
            <p:cNvSpPr/>
            <p:nvPr/>
          </p:nvSpPr>
          <p:spPr bwMode="auto">
            <a:xfrm>
              <a:off x="5040010" y="1783125"/>
              <a:ext cx="441455" cy="703673"/>
            </a:xfrm>
            <a:custGeom>
              <a:avLst/>
              <a:gdLst>
                <a:gd name="T0" fmla="*/ 2147483646 w 169"/>
                <a:gd name="T1" fmla="*/ 2147483646 h 269"/>
                <a:gd name="T2" fmla="*/ 2147483646 w 169"/>
                <a:gd name="T3" fmla="*/ 2147483646 h 269"/>
                <a:gd name="T4" fmla="*/ 2147483646 w 169"/>
                <a:gd name="T5" fmla="*/ 2147483646 h 269"/>
                <a:gd name="T6" fmla="*/ 2147483646 w 169"/>
                <a:gd name="T7" fmla="*/ 2147483646 h 269"/>
                <a:gd name="T8" fmla="*/ 2147483646 w 169"/>
                <a:gd name="T9" fmla="*/ 2147483646 h 269"/>
                <a:gd name="T10" fmla="*/ 2147483646 w 169"/>
                <a:gd name="T11" fmla="*/ 2147483646 h 269"/>
                <a:gd name="T12" fmla="*/ 2147483646 w 169"/>
                <a:gd name="T13" fmla="*/ 2147483646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9" h="269">
                  <a:moveTo>
                    <a:pt x="154" y="259"/>
                  </a:moveTo>
                  <a:cubicBezTo>
                    <a:pt x="154" y="259"/>
                    <a:pt x="169" y="0"/>
                    <a:pt x="140" y="3"/>
                  </a:cubicBezTo>
                  <a:cubicBezTo>
                    <a:pt x="112" y="5"/>
                    <a:pt x="120" y="125"/>
                    <a:pt x="120" y="125"/>
                  </a:cubicBezTo>
                  <a:cubicBezTo>
                    <a:pt x="120" y="125"/>
                    <a:pt x="37" y="124"/>
                    <a:pt x="26" y="151"/>
                  </a:cubicBezTo>
                  <a:cubicBezTo>
                    <a:pt x="0" y="213"/>
                    <a:pt x="73" y="267"/>
                    <a:pt x="73" y="267"/>
                  </a:cubicBezTo>
                  <a:cubicBezTo>
                    <a:pt x="109" y="269"/>
                    <a:pt x="109" y="269"/>
                    <a:pt x="109" y="269"/>
                  </a:cubicBezTo>
                  <a:lnTo>
                    <a:pt x="154" y="259"/>
                  </a:lnTo>
                  <a:close/>
                </a:path>
              </a:pathLst>
            </a:custGeom>
            <a:solidFill>
              <a:srgbClr val="FFD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5207077" y="2164834"/>
              <a:ext cx="295410" cy="251154"/>
            </a:xfrm>
            <a:custGeom>
              <a:avLst/>
              <a:gdLst>
                <a:gd name="T0" fmla="*/ 2147483646 w 113"/>
                <a:gd name="T1" fmla="*/ 2147483646 h 96"/>
                <a:gd name="T2" fmla="*/ 2147483646 w 113"/>
                <a:gd name="T3" fmla="*/ 2147483646 h 96"/>
                <a:gd name="T4" fmla="*/ 2147483646 w 113"/>
                <a:gd name="T5" fmla="*/ 2147483646 h 96"/>
                <a:gd name="T6" fmla="*/ 2147483646 w 113"/>
                <a:gd name="T7" fmla="*/ 2147483646 h 96"/>
                <a:gd name="T8" fmla="*/ 2147483646 w 113"/>
                <a:gd name="T9" fmla="*/ 2147483646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96">
                  <a:moveTo>
                    <a:pt x="111" y="37"/>
                  </a:moveTo>
                  <a:cubicBezTo>
                    <a:pt x="109" y="20"/>
                    <a:pt x="11" y="0"/>
                    <a:pt x="6" y="12"/>
                  </a:cubicBezTo>
                  <a:cubicBezTo>
                    <a:pt x="0" y="23"/>
                    <a:pt x="32" y="34"/>
                    <a:pt x="38" y="48"/>
                  </a:cubicBezTo>
                  <a:cubicBezTo>
                    <a:pt x="45" y="66"/>
                    <a:pt x="85" y="96"/>
                    <a:pt x="85" y="96"/>
                  </a:cubicBezTo>
                  <a:cubicBezTo>
                    <a:pt x="85" y="96"/>
                    <a:pt x="113" y="58"/>
                    <a:pt x="111" y="37"/>
                  </a:cubicBezTo>
                  <a:close/>
                </a:path>
              </a:pathLst>
            </a:custGeom>
            <a:solidFill>
              <a:srgbClr val="FFD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5193800" y="2109514"/>
              <a:ext cx="324176" cy="298729"/>
            </a:xfrm>
            <a:custGeom>
              <a:avLst/>
              <a:gdLst>
                <a:gd name="T0" fmla="*/ 2147483646 w 124"/>
                <a:gd name="T1" fmla="*/ 2147483646 h 114"/>
                <a:gd name="T2" fmla="*/ 2147483646 w 124"/>
                <a:gd name="T3" fmla="*/ 2147483646 h 114"/>
                <a:gd name="T4" fmla="*/ 2147483646 w 124"/>
                <a:gd name="T5" fmla="*/ 2147483646 h 114"/>
                <a:gd name="T6" fmla="*/ 2147483646 w 124"/>
                <a:gd name="T7" fmla="*/ 2147483646 h 114"/>
                <a:gd name="T8" fmla="*/ 2147483646 w 124"/>
                <a:gd name="T9" fmla="*/ 2147483646 h 114"/>
                <a:gd name="T10" fmla="*/ 2147483646 w 124"/>
                <a:gd name="T11" fmla="*/ 2147483646 h 114"/>
                <a:gd name="T12" fmla="*/ 2147483646 w 124"/>
                <a:gd name="T13" fmla="*/ 2147483646 h 114"/>
                <a:gd name="T14" fmla="*/ 2147483646 w 124"/>
                <a:gd name="T15" fmla="*/ 2147483646 h 114"/>
                <a:gd name="T16" fmla="*/ 2147483646 w 124"/>
                <a:gd name="T17" fmla="*/ 2147483646 h 114"/>
                <a:gd name="T18" fmla="*/ 2147483646 w 124"/>
                <a:gd name="T19" fmla="*/ 2147483646 h 114"/>
                <a:gd name="T20" fmla="*/ 2147483646 w 124"/>
                <a:gd name="T21" fmla="*/ 2147483646 h 114"/>
                <a:gd name="T22" fmla="*/ 2147483646 w 124"/>
                <a:gd name="T23" fmla="*/ 2147483646 h 1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4" h="114">
                  <a:moveTo>
                    <a:pt x="118" y="47"/>
                  </a:moveTo>
                  <a:cubicBezTo>
                    <a:pt x="107" y="44"/>
                    <a:pt x="3" y="0"/>
                    <a:pt x="4" y="36"/>
                  </a:cubicBezTo>
                  <a:cubicBezTo>
                    <a:pt x="5" y="60"/>
                    <a:pt x="51" y="76"/>
                    <a:pt x="70" y="77"/>
                  </a:cubicBezTo>
                  <a:cubicBezTo>
                    <a:pt x="70" y="74"/>
                    <a:pt x="69" y="71"/>
                    <a:pt x="69" y="68"/>
                  </a:cubicBezTo>
                  <a:cubicBezTo>
                    <a:pt x="43" y="70"/>
                    <a:pt x="15" y="74"/>
                    <a:pt x="16" y="105"/>
                  </a:cubicBezTo>
                  <a:cubicBezTo>
                    <a:pt x="17" y="109"/>
                    <a:pt x="22" y="114"/>
                    <a:pt x="22" y="108"/>
                  </a:cubicBezTo>
                  <a:cubicBezTo>
                    <a:pt x="20" y="81"/>
                    <a:pt x="50" y="78"/>
                    <a:pt x="70" y="77"/>
                  </a:cubicBezTo>
                  <a:cubicBezTo>
                    <a:pt x="74" y="76"/>
                    <a:pt x="72" y="68"/>
                    <a:pt x="69" y="68"/>
                  </a:cubicBezTo>
                  <a:cubicBezTo>
                    <a:pt x="57" y="67"/>
                    <a:pt x="46" y="62"/>
                    <a:pt x="35" y="58"/>
                  </a:cubicBezTo>
                  <a:cubicBezTo>
                    <a:pt x="28" y="54"/>
                    <a:pt x="0" y="41"/>
                    <a:pt x="16" y="34"/>
                  </a:cubicBezTo>
                  <a:cubicBezTo>
                    <a:pt x="48" y="20"/>
                    <a:pt x="89" y="49"/>
                    <a:pt x="120" y="56"/>
                  </a:cubicBezTo>
                  <a:cubicBezTo>
                    <a:pt x="124" y="57"/>
                    <a:pt x="122" y="48"/>
                    <a:pt x="118" y="47"/>
                  </a:cubicBezTo>
                  <a:close/>
                </a:path>
              </a:pathLst>
            </a:custGeom>
            <a:solidFill>
              <a:srgbClr val="67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761385" y="782936"/>
              <a:ext cx="1442751" cy="1998165"/>
            </a:xfrm>
            <a:custGeom>
              <a:avLst/>
              <a:gdLst>
                <a:gd name="T0" fmla="*/ 2147483646 w 552"/>
                <a:gd name="T1" fmla="*/ 2147483646 h 765"/>
                <a:gd name="T2" fmla="*/ 2147483646 w 552"/>
                <a:gd name="T3" fmla="*/ 2147483646 h 765"/>
                <a:gd name="T4" fmla="*/ 2147483646 w 552"/>
                <a:gd name="T5" fmla="*/ 2147483646 h 765"/>
                <a:gd name="T6" fmla="*/ 2147483646 w 552"/>
                <a:gd name="T7" fmla="*/ 2147483646 h 765"/>
                <a:gd name="T8" fmla="*/ 2147483646 w 552"/>
                <a:gd name="T9" fmla="*/ 2147483646 h 765"/>
                <a:gd name="T10" fmla="*/ 2147483646 w 552"/>
                <a:gd name="T11" fmla="*/ 2147483646 h 765"/>
                <a:gd name="T12" fmla="*/ 2147483646 w 552"/>
                <a:gd name="T13" fmla="*/ 2147483646 h 765"/>
                <a:gd name="T14" fmla="*/ 2147483646 w 552"/>
                <a:gd name="T15" fmla="*/ 2147483646 h 765"/>
                <a:gd name="T16" fmla="*/ 2147483646 w 552"/>
                <a:gd name="T17" fmla="*/ 2147483646 h 765"/>
                <a:gd name="T18" fmla="*/ 2147483646 w 552"/>
                <a:gd name="T19" fmla="*/ 2147483646 h 765"/>
                <a:gd name="T20" fmla="*/ 2147483646 w 552"/>
                <a:gd name="T21" fmla="*/ 2147483646 h 7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2" h="765">
                  <a:moveTo>
                    <a:pt x="153" y="203"/>
                  </a:moveTo>
                  <a:cubicBezTo>
                    <a:pt x="159" y="384"/>
                    <a:pt x="159" y="384"/>
                    <a:pt x="159" y="384"/>
                  </a:cubicBezTo>
                  <a:cubicBezTo>
                    <a:pt x="159" y="384"/>
                    <a:pt x="32" y="261"/>
                    <a:pt x="16" y="333"/>
                  </a:cubicBezTo>
                  <a:cubicBezTo>
                    <a:pt x="0" y="404"/>
                    <a:pt x="159" y="432"/>
                    <a:pt x="159" y="432"/>
                  </a:cubicBezTo>
                  <a:cubicBezTo>
                    <a:pt x="159" y="432"/>
                    <a:pt x="135" y="464"/>
                    <a:pt x="80" y="471"/>
                  </a:cubicBezTo>
                  <a:cubicBezTo>
                    <a:pt x="167" y="539"/>
                    <a:pt x="239" y="551"/>
                    <a:pt x="341" y="496"/>
                  </a:cubicBezTo>
                  <a:cubicBezTo>
                    <a:pt x="349" y="615"/>
                    <a:pt x="227" y="658"/>
                    <a:pt x="131" y="650"/>
                  </a:cubicBezTo>
                  <a:cubicBezTo>
                    <a:pt x="155" y="721"/>
                    <a:pt x="155" y="765"/>
                    <a:pt x="155" y="765"/>
                  </a:cubicBezTo>
                  <a:cubicBezTo>
                    <a:pt x="492" y="761"/>
                    <a:pt x="492" y="761"/>
                    <a:pt x="492" y="761"/>
                  </a:cubicBezTo>
                  <a:cubicBezTo>
                    <a:pt x="492" y="761"/>
                    <a:pt x="552" y="256"/>
                    <a:pt x="508" y="178"/>
                  </a:cubicBezTo>
                  <a:cubicBezTo>
                    <a:pt x="471" y="111"/>
                    <a:pt x="196" y="0"/>
                    <a:pt x="153" y="203"/>
                  </a:cubicBezTo>
                  <a:close/>
                </a:path>
              </a:pathLst>
            </a:custGeom>
            <a:solidFill>
              <a:srgbClr val="FFD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5815599" y="725403"/>
              <a:ext cx="1553391" cy="1201555"/>
            </a:xfrm>
            <a:custGeom>
              <a:avLst/>
              <a:gdLst>
                <a:gd name="T0" fmla="*/ 2147483646 w 594"/>
                <a:gd name="T1" fmla="*/ 2147483646 h 460"/>
                <a:gd name="T2" fmla="*/ 2147483646 w 594"/>
                <a:gd name="T3" fmla="*/ 2147483646 h 460"/>
                <a:gd name="T4" fmla="*/ 2147483646 w 594"/>
                <a:gd name="T5" fmla="*/ 2147483646 h 460"/>
                <a:gd name="T6" fmla="*/ 2147483646 w 594"/>
                <a:gd name="T7" fmla="*/ 2147483646 h 460"/>
                <a:gd name="T8" fmla="*/ 2147483646 w 594"/>
                <a:gd name="T9" fmla="*/ 2147483646 h 460"/>
                <a:gd name="T10" fmla="*/ 2147483646 w 594"/>
                <a:gd name="T11" fmla="*/ 2147483646 h 460"/>
                <a:gd name="T12" fmla="*/ 2147483646 w 594"/>
                <a:gd name="T13" fmla="*/ 2147483646 h 460"/>
                <a:gd name="T14" fmla="*/ 2147483646 w 594"/>
                <a:gd name="T15" fmla="*/ 2147483646 h 460"/>
                <a:gd name="T16" fmla="*/ 2147483646 w 594"/>
                <a:gd name="T17" fmla="*/ 2147483646 h 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4" h="460">
                  <a:moveTo>
                    <a:pt x="499" y="460"/>
                  </a:moveTo>
                  <a:cubicBezTo>
                    <a:pt x="499" y="460"/>
                    <a:pt x="383" y="355"/>
                    <a:pt x="420" y="209"/>
                  </a:cubicBezTo>
                  <a:cubicBezTo>
                    <a:pt x="295" y="236"/>
                    <a:pt x="42" y="256"/>
                    <a:pt x="21" y="153"/>
                  </a:cubicBezTo>
                  <a:cubicBezTo>
                    <a:pt x="0" y="50"/>
                    <a:pt x="168" y="3"/>
                    <a:pt x="168" y="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2" y="108"/>
                    <a:pt x="356" y="0"/>
                    <a:pt x="412" y="43"/>
                  </a:cubicBezTo>
                  <a:cubicBezTo>
                    <a:pt x="467" y="85"/>
                    <a:pt x="446" y="156"/>
                    <a:pt x="446" y="156"/>
                  </a:cubicBezTo>
                  <a:cubicBezTo>
                    <a:pt x="446" y="156"/>
                    <a:pt x="525" y="103"/>
                    <a:pt x="560" y="159"/>
                  </a:cubicBezTo>
                  <a:cubicBezTo>
                    <a:pt x="594" y="214"/>
                    <a:pt x="499" y="460"/>
                    <a:pt x="499" y="460"/>
                  </a:cubicBez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6960727" y="1602781"/>
              <a:ext cx="326389" cy="449200"/>
            </a:xfrm>
            <a:custGeom>
              <a:avLst/>
              <a:gdLst>
                <a:gd name="T0" fmla="*/ 2147483646 w 125"/>
                <a:gd name="T1" fmla="*/ 2147483646 h 172"/>
                <a:gd name="T2" fmla="*/ 2147483646 w 125"/>
                <a:gd name="T3" fmla="*/ 2147483646 h 172"/>
                <a:gd name="T4" fmla="*/ 2147483646 w 125"/>
                <a:gd name="T5" fmla="*/ 2147483646 h 172"/>
                <a:gd name="T6" fmla="*/ 2147483646 w 125"/>
                <a:gd name="T7" fmla="*/ 2147483646 h 172"/>
                <a:gd name="T8" fmla="*/ 2147483646 w 125"/>
                <a:gd name="T9" fmla="*/ 2147483646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" h="172">
                  <a:moveTo>
                    <a:pt x="3" y="82"/>
                  </a:moveTo>
                  <a:cubicBezTo>
                    <a:pt x="3" y="82"/>
                    <a:pt x="11" y="16"/>
                    <a:pt x="56" y="8"/>
                  </a:cubicBezTo>
                  <a:cubicBezTo>
                    <a:pt x="101" y="0"/>
                    <a:pt x="119" y="19"/>
                    <a:pt x="122" y="50"/>
                  </a:cubicBezTo>
                  <a:cubicBezTo>
                    <a:pt x="125" y="82"/>
                    <a:pt x="90" y="172"/>
                    <a:pt x="45" y="167"/>
                  </a:cubicBezTo>
                  <a:cubicBezTo>
                    <a:pt x="0" y="161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FFD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6244884" y="1571802"/>
              <a:ext cx="115066" cy="190301"/>
            </a:xfrm>
            <a:prstGeom prst="ellipse">
              <a:avLst/>
            </a:pr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557996" y="1595036"/>
              <a:ext cx="133875" cy="201366"/>
            </a:xfrm>
            <a:prstGeom prst="ellipse">
              <a:avLst/>
            </a:pr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6001475" y="2653865"/>
              <a:ext cx="1228108" cy="984699"/>
            </a:xfrm>
            <a:custGeom>
              <a:avLst/>
              <a:gdLst>
                <a:gd name="T0" fmla="*/ 2147483646 w 1110"/>
                <a:gd name="T1" fmla="*/ 2147483646 h 890"/>
                <a:gd name="T2" fmla="*/ 2147483646 w 1110"/>
                <a:gd name="T3" fmla="*/ 2147483646 h 890"/>
                <a:gd name="T4" fmla="*/ 2147483646 w 1110"/>
                <a:gd name="T5" fmla="*/ 2147483646 h 890"/>
                <a:gd name="T6" fmla="*/ 2147483646 w 1110"/>
                <a:gd name="T7" fmla="*/ 0 h 890"/>
                <a:gd name="T8" fmla="*/ 2147483646 w 1110"/>
                <a:gd name="T9" fmla="*/ 2147483646 h 890"/>
                <a:gd name="T10" fmla="*/ 0 w 1110"/>
                <a:gd name="T11" fmla="*/ 2147483646 h 890"/>
                <a:gd name="T12" fmla="*/ 2147483646 w 1110"/>
                <a:gd name="T13" fmla="*/ 2147483646 h 890"/>
                <a:gd name="T14" fmla="*/ 2147483646 w 1110"/>
                <a:gd name="T15" fmla="*/ 2147483646 h 8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0" h="890">
                  <a:moveTo>
                    <a:pt x="1002" y="696"/>
                  </a:moveTo>
                  <a:lnTo>
                    <a:pt x="1023" y="883"/>
                  </a:lnTo>
                  <a:lnTo>
                    <a:pt x="1110" y="890"/>
                  </a:lnTo>
                  <a:lnTo>
                    <a:pt x="1056" y="0"/>
                  </a:lnTo>
                  <a:lnTo>
                    <a:pt x="73" y="45"/>
                  </a:lnTo>
                  <a:lnTo>
                    <a:pt x="0" y="838"/>
                  </a:lnTo>
                  <a:lnTo>
                    <a:pt x="940" y="890"/>
                  </a:lnTo>
                  <a:lnTo>
                    <a:pt x="1002" y="696"/>
                  </a:ln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6093306" y="3492519"/>
              <a:ext cx="940443" cy="253366"/>
            </a:xfrm>
            <a:custGeom>
              <a:avLst/>
              <a:gdLst>
                <a:gd name="T0" fmla="*/ 0 w 360"/>
                <a:gd name="T1" fmla="*/ 0 h 97"/>
                <a:gd name="T2" fmla="*/ 2147483646 w 360"/>
                <a:gd name="T3" fmla="*/ 2147483646 h 97"/>
                <a:gd name="T4" fmla="*/ 2147483646 w 360"/>
                <a:gd name="T5" fmla="*/ 2147483646 h 97"/>
                <a:gd name="T6" fmla="*/ 0 w 360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97">
                  <a:moveTo>
                    <a:pt x="0" y="0"/>
                  </a:moveTo>
                  <a:cubicBezTo>
                    <a:pt x="0" y="0"/>
                    <a:pt x="16" y="89"/>
                    <a:pt x="159" y="93"/>
                  </a:cubicBezTo>
                  <a:cubicBezTo>
                    <a:pt x="290" y="97"/>
                    <a:pt x="360" y="26"/>
                    <a:pt x="36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6231607" y="2671567"/>
              <a:ext cx="425965" cy="429285"/>
            </a:xfrm>
            <a:custGeom>
              <a:avLst/>
              <a:gdLst>
                <a:gd name="T0" fmla="*/ 0 w 385"/>
                <a:gd name="T1" fmla="*/ 2147483646 h 388"/>
                <a:gd name="T2" fmla="*/ 2147483646 w 385"/>
                <a:gd name="T3" fmla="*/ 2147483646 h 388"/>
                <a:gd name="T4" fmla="*/ 2147483646 w 385"/>
                <a:gd name="T5" fmla="*/ 0 h 388"/>
                <a:gd name="T6" fmla="*/ 0 w 385"/>
                <a:gd name="T7" fmla="*/ 2147483646 h 3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5" h="388">
                  <a:moveTo>
                    <a:pt x="0" y="21"/>
                  </a:moveTo>
                  <a:lnTo>
                    <a:pt x="59" y="388"/>
                  </a:lnTo>
                  <a:lnTo>
                    <a:pt x="385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6250416" y="2690376"/>
              <a:ext cx="211323" cy="451413"/>
            </a:xfrm>
            <a:custGeom>
              <a:avLst/>
              <a:gdLst>
                <a:gd name="T0" fmla="*/ 2147483646 w 191"/>
                <a:gd name="T1" fmla="*/ 2147483646 h 408"/>
                <a:gd name="T2" fmla="*/ 2147483646 w 191"/>
                <a:gd name="T3" fmla="*/ 0 h 408"/>
                <a:gd name="T4" fmla="*/ 2147483646 w 191"/>
                <a:gd name="T5" fmla="*/ 2147483646 h 408"/>
                <a:gd name="T6" fmla="*/ 2147483646 w 191"/>
                <a:gd name="T7" fmla="*/ 2147483646 h 408"/>
                <a:gd name="T8" fmla="*/ 2147483646 w 191"/>
                <a:gd name="T9" fmla="*/ 2147483646 h 408"/>
                <a:gd name="T10" fmla="*/ 2147483646 w 191"/>
                <a:gd name="T11" fmla="*/ 2147483646 h 408"/>
                <a:gd name="T12" fmla="*/ 0 w 191"/>
                <a:gd name="T13" fmla="*/ 2147483646 h 408"/>
                <a:gd name="T14" fmla="*/ 2147483646 w 191"/>
                <a:gd name="T15" fmla="*/ 2147483646 h 408"/>
                <a:gd name="T16" fmla="*/ 2147483646 w 191"/>
                <a:gd name="T17" fmla="*/ 2147483646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" h="408">
                  <a:moveTo>
                    <a:pt x="23" y="106"/>
                  </a:moveTo>
                  <a:lnTo>
                    <a:pt x="103" y="0"/>
                  </a:lnTo>
                  <a:lnTo>
                    <a:pt x="191" y="111"/>
                  </a:lnTo>
                  <a:lnTo>
                    <a:pt x="127" y="156"/>
                  </a:lnTo>
                  <a:lnTo>
                    <a:pt x="153" y="297"/>
                  </a:lnTo>
                  <a:lnTo>
                    <a:pt x="42" y="408"/>
                  </a:lnTo>
                  <a:lnTo>
                    <a:pt x="0" y="241"/>
                  </a:lnTo>
                  <a:lnTo>
                    <a:pt x="73" y="149"/>
                  </a:lnTo>
                  <a:lnTo>
                    <a:pt x="23" y="106"/>
                  </a:ln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5157289" y="2418201"/>
              <a:ext cx="331921" cy="240090"/>
            </a:xfrm>
            <a:custGeom>
              <a:avLst/>
              <a:gdLst>
                <a:gd name="T0" fmla="*/ 2147483646 w 300"/>
                <a:gd name="T1" fmla="*/ 2147483646 h 217"/>
                <a:gd name="T2" fmla="*/ 0 w 300"/>
                <a:gd name="T3" fmla="*/ 2147483646 h 217"/>
                <a:gd name="T4" fmla="*/ 2147483646 w 300"/>
                <a:gd name="T5" fmla="*/ 0 h 217"/>
                <a:gd name="T6" fmla="*/ 2147483646 w 300"/>
                <a:gd name="T7" fmla="*/ 2147483646 h 217"/>
                <a:gd name="T8" fmla="*/ 2147483646 w 300"/>
                <a:gd name="T9" fmla="*/ 214748364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0" h="217">
                  <a:moveTo>
                    <a:pt x="17" y="149"/>
                  </a:moveTo>
                  <a:lnTo>
                    <a:pt x="0" y="17"/>
                  </a:lnTo>
                  <a:lnTo>
                    <a:pt x="300" y="0"/>
                  </a:lnTo>
                  <a:lnTo>
                    <a:pt x="243" y="217"/>
                  </a:lnTo>
                  <a:lnTo>
                    <a:pt x="17" y="149"/>
                  </a:ln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5144012" y="2512245"/>
              <a:ext cx="991338" cy="826484"/>
            </a:xfrm>
            <a:custGeom>
              <a:avLst/>
              <a:gdLst>
                <a:gd name="T0" fmla="*/ 2147483646 w 379"/>
                <a:gd name="T1" fmla="*/ 2147483646 h 316"/>
                <a:gd name="T2" fmla="*/ 0 w 379"/>
                <a:gd name="T3" fmla="*/ 2147483646 h 316"/>
                <a:gd name="T4" fmla="*/ 2147483646 w 379"/>
                <a:gd name="T5" fmla="*/ 0 h 316"/>
                <a:gd name="T6" fmla="*/ 2147483646 w 379"/>
                <a:gd name="T7" fmla="*/ 2147483646 h 316"/>
                <a:gd name="T8" fmla="*/ 2147483646 w 379"/>
                <a:gd name="T9" fmla="*/ 2147483646 h 316"/>
                <a:gd name="T10" fmla="*/ 2147483646 w 379"/>
                <a:gd name="T11" fmla="*/ 2147483646 h 316"/>
                <a:gd name="T12" fmla="*/ 2147483646 w 379"/>
                <a:gd name="T13" fmla="*/ 2147483646 h 3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9" h="316">
                  <a:moveTo>
                    <a:pt x="136" y="283"/>
                  </a:moveTo>
                  <a:cubicBezTo>
                    <a:pt x="22" y="228"/>
                    <a:pt x="2" y="99"/>
                    <a:pt x="0" y="3"/>
                  </a:cubicBezTo>
                  <a:cubicBezTo>
                    <a:pt x="50" y="3"/>
                    <a:pt x="131" y="0"/>
                    <a:pt x="131" y="0"/>
                  </a:cubicBezTo>
                  <a:cubicBezTo>
                    <a:pt x="131" y="0"/>
                    <a:pt x="123" y="141"/>
                    <a:pt x="169" y="195"/>
                  </a:cubicBezTo>
                  <a:cubicBezTo>
                    <a:pt x="219" y="222"/>
                    <a:pt x="289" y="157"/>
                    <a:pt x="379" y="94"/>
                  </a:cubicBezTo>
                  <a:cubicBezTo>
                    <a:pt x="379" y="94"/>
                    <a:pt x="368" y="134"/>
                    <a:pt x="372" y="175"/>
                  </a:cubicBezTo>
                  <a:cubicBezTo>
                    <a:pt x="310" y="248"/>
                    <a:pt x="204" y="316"/>
                    <a:pt x="136" y="283"/>
                  </a:cubicBez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7499545" y="3732608"/>
              <a:ext cx="232345" cy="310899"/>
            </a:xfrm>
            <a:custGeom>
              <a:avLst/>
              <a:gdLst>
                <a:gd name="T0" fmla="*/ 2147483646 w 89"/>
                <a:gd name="T1" fmla="*/ 2147483646 h 119"/>
                <a:gd name="T2" fmla="*/ 2147483646 w 89"/>
                <a:gd name="T3" fmla="*/ 2147483646 h 119"/>
                <a:gd name="T4" fmla="*/ 2147483646 w 89"/>
                <a:gd name="T5" fmla="*/ 2147483646 h 119"/>
                <a:gd name="T6" fmla="*/ 2147483646 w 89"/>
                <a:gd name="T7" fmla="*/ 2147483646 h 119"/>
                <a:gd name="T8" fmla="*/ 2147483646 w 89"/>
                <a:gd name="T9" fmla="*/ 2147483646 h 119"/>
                <a:gd name="T10" fmla="*/ 2147483646 w 89"/>
                <a:gd name="T11" fmla="*/ 2147483646 h 119"/>
                <a:gd name="T12" fmla="*/ 2147483646 w 89"/>
                <a:gd name="T13" fmla="*/ 2147483646 h 119"/>
                <a:gd name="T14" fmla="*/ 2147483646 w 89"/>
                <a:gd name="T15" fmla="*/ 2147483646 h 119"/>
                <a:gd name="T16" fmla="*/ 2147483646 w 89"/>
                <a:gd name="T17" fmla="*/ 0 h 119"/>
                <a:gd name="T18" fmla="*/ 2147483646 w 89"/>
                <a:gd name="T19" fmla="*/ 2147483646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119">
                  <a:moveTo>
                    <a:pt x="76" y="12"/>
                  </a:moveTo>
                  <a:cubicBezTo>
                    <a:pt x="76" y="12"/>
                    <a:pt x="89" y="99"/>
                    <a:pt x="74" y="101"/>
                  </a:cubicBezTo>
                  <a:cubicBezTo>
                    <a:pt x="67" y="101"/>
                    <a:pt x="64" y="70"/>
                    <a:pt x="64" y="70"/>
                  </a:cubicBezTo>
                  <a:cubicBezTo>
                    <a:pt x="64" y="70"/>
                    <a:pt x="60" y="99"/>
                    <a:pt x="53" y="101"/>
                  </a:cubicBezTo>
                  <a:cubicBezTo>
                    <a:pt x="47" y="103"/>
                    <a:pt x="44" y="70"/>
                    <a:pt x="44" y="70"/>
                  </a:cubicBezTo>
                  <a:cubicBezTo>
                    <a:pt x="44" y="70"/>
                    <a:pt x="40" y="102"/>
                    <a:pt x="33" y="101"/>
                  </a:cubicBezTo>
                  <a:cubicBezTo>
                    <a:pt x="25" y="100"/>
                    <a:pt x="23" y="67"/>
                    <a:pt x="23" y="67"/>
                  </a:cubicBezTo>
                  <a:cubicBezTo>
                    <a:pt x="12" y="119"/>
                    <a:pt x="1" y="105"/>
                    <a:pt x="1" y="91"/>
                  </a:cubicBezTo>
                  <a:cubicBezTo>
                    <a:pt x="0" y="81"/>
                    <a:pt x="5" y="0"/>
                    <a:pt x="5" y="0"/>
                  </a:cubicBezTo>
                  <a:lnTo>
                    <a:pt x="76" y="12"/>
                  </a:lnTo>
                  <a:close/>
                </a:path>
              </a:pathLst>
            </a:custGeom>
            <a:solidFill>
              <a:srgbClr val="FFD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7478524" y="3686140"/>
              <a:ext cx="255579" cy="140513"/>
            </a:xfrm>
            <a:custGeom>
              <a:avLst/>
              <a:gdLst>
                <a:gd name="T0" fmla="*/ 2147483646 w 231"/>
                <a:gd name="T1" fmla="*/ 2147483646 h 127"/>
                <a:gd name="T2" fmla="*/ 0 w 231"/>
                <a:gd name="T3" fmla="*/ 2147483646 h 127"/>
                <a:gd name="T4" fmla="*/ 2147483646 w 231"/>
                <a:gd name="T5" fmla="*/ 2147483646 h 127"/>
                <a:gd name="T6" fmla="*/ 2147483646 w 231"/>
                <a:gd name="T7" fmla="*/ 0 h 127"/>
                <a:gd name="T8" fmla="*/ 2147483646 w 231"/>
                <a:gd name="T9" fmla="*/ 2147483646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" h="127">
                  <a:moveTo>
                    <a:pt x="16" y="37"/>
                  </a:moveTo>
                  <a:lnTo>
                    <a:pt x="0" y="125"/>
                  </a:lnTo>
                  <a:lnTo>
                    <a:pt x="231" y="127"/>
                  </a:lnTo>
                  <a:lnTo>
                    <a:pt x="203" y="0"/>
                  </a:lnTo>
                  <a:lnTo>
                    <a:pt x="16" y="37"/>
                  </a:ln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7044813" y="2807655"/>
              <a:ext cx="697034" cy="951507"/>
            </a:xfrm>
            <a:custGeom>
              <a:avLst/>
              <a:gdLst>
                <a:gd name="T0" fmla="*/ 2147483646 w 267"/>
                <a:gd name="T1" fmla="*/ 0 h 364"/>
                <a:gd name="T2" fmla="*/ 2147483646 w 267"/>
                <a:gd name="T3" fmla="*/ 2147483646 h 364"/>
                <a:gd name="T4" fmla="*/ 0 w 267"/>
                <a:gd name="T5" fmla="*/ 2147483646 h 364"/>
                <a:gd name="T6" fmla="*/ 2147483646 w 267"/>
                <a:gd name="T7" fmla="*/ 2147483646 h 364"/>
                <a:gd name="T8" fmla="*/ 2147483646 w 267"/>
                <a:gd name="T9" fmla="*/ 2147483646 h 364"/>
                <a:gd name="T10" fmla="*/ 2147483646 w 267"/>
                <a:gd name="T11" fmla="*/ 2147483646 h 364"/>
                <a:gd name="T12" fmla="*/ 2147483646 w 267"/>
                <a:gd name="T13" fmla="*/ 0 h 3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7" h="364">
                  <a:moveTo>
                    <a:pt x="41" y="0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41" y="74"/>
                    <a:pt x="82" y="121"/>
                  </a:cubicBezTo>
                  <a:cubicBezTo>
                    <a:pt x="121" y="166"/>
                    <a:pt x="158" y="221"/>
                    <a:pt x="166" y="364"/>
                  </a:cubicBezTo>
                  <a:cubicBezTo>
                    <a:pt x="267" y="364"/>
                    <a:pt x="267" y="364"/>
                    <a:pt x="267" y="364"/>
                  </a:cubicBezTo>
                  <a:cubicBezTo>
                    <a:pt x="260" y="89"/>
                    <a:pt x="49" y="3"/>
                    <a:pt x="41" y="0"/>
                  </a:cubicBez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7632314" y="3651841"/>
              <a:ext cx="59746" cy="59746"/>
            </a:xfrm>
            <a:custGeom>
              <a:avLst/>
              <a:gdLst>
                <a:gd name="T0" fmla="*/ 0 w 23"/>
                <a:gd name="T1" fmla="*/ 2147483646 h 23"/>
                <a:gd name="T2" fmla="*/ 2147483646 w 23"/>
                <a:gd name="T3" fmla="*/ 2147483646 h 23"/>
                <a:gd name="T4" fmla="*/ 2147483646 w 23"/>
                <a:gd name="T5" fmla="*/ 2147483646 h 23"/>
                <a:gd name="T6" fmla="*/ 2147483646 w 23"/>
                <a:gd name="T7" fmla="*/ 2147483646 h 23"/>
                <a:gd name="T8" fmla="*/ 0 w 23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0" y="10"/>
                  </a:moveTo>
                  <a:cubicBezTo>
                    <a:pt x="0" y="16"/>
                    <a:pt x="4" y="22"/>
                    <a:pt x="10" y="22"/>
                  </a:cubicBezTo>
                  <a:cubicBezTo>
                    <a:pt x="16" y="23"/>
                    <a:pt x="21" y="19"/>
                    <a:pt x="22" y="13"/>
                  </a:cubicBezTo>
                  <a:cubicBezTo>
                    <a:pt x="23" y="7"/>
                    <a:pt x="19" y="1"/>
                    <a:pt x="13" y="1"/>
                  </a:cubicBezTo>
                  <a:cubicBezTo>
                    <a:pt x="7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7626782" y="3552265"/>
              <a:ext cx="60852" cy="60852"/>
            </a:xfrm>
            <a:custGeom>
              <a:avLst/>
              <a:gdLst>
                <a:gd name="T0" fmla="*/ 2147483646 w 23"/>
                <a:gd name="T1" fmla="*/ 2147483646 h 23"/>
                <a:gd name="T2" fmla="*/ 2147483646 w 23"/>
                <a:gd name="T3" fmla="*/ 2147483646 h 23"/>
                <a:gd name="T4" fmla="*/ 2147483646 w 23"/>
                <a:gd name="T5" fmla="*/ 2147483646 h 23"/>
                <a:gd name="T6" fmla="*/ 2147483646 w 23"/>
                <a:gd name="T7" fmla="*/ 2147483646 h 23"/>
                <a:gd name="T8" fmla="*/ 2147483646 w 23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1" y="10"/>
                  </a:moveTo>
                  <a:cubicBezTo>
                    <a:pt x="0" y="16"/>
                    <a:pt x="4" y="22"/>
                    <a:pt x="10" y="23"/>
                  </a:cubicBezTo>
                  <a:cubicBezTo>
                    <a:pt x="16" y="23"/>
                    <a:pt x="22" y="19"/>
                    <a:pt x="23" y="13"/>
                  </a:cubicBezTo>
                  <a:cubicBezTo>
                    <a:pt x="23" y="7"/>
                    <a:pt x="19" y="1"/>
                    <a:pt x="13" y="1"/>
                  </a:cubicBezTo>
                  <a:cubicBezTo>
                    <a:pt x="7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5852110" y="3423922"/>
              <a:ext cx="578649" cy="1030062"/>
            </a:xfrm>
            <a:custGeom>
              <a:avLst/>
              <a:gdLst>
                <a:gd name="T0" fmla="*/ 2147483646 w 221"/>
                <a:gd name="T1" fmla="*/ 2147483646 h 394"/>
                <a:gd name="T2" fmla="*/ 2147483646 w 221"/>
                <a:gd name="T3" fmla="*/ 2147483646 h 394"/>
                <a:gd name="T4" fmla="*/ 2147483646 w 221"/>
                <a:gd name="T5" fmla="*/ 2147483646 h 394"/>
                <a:gd name="T6" fmla="*/ 2147483646 w 221"/>
                <a:gd name="T7" fmla="*/ 2147483646 h 394"/>
                <a:gd name="T8" fmla="*/ 2147483646 w 221"/>
                <a:gd name="T9" fmla="*/ 2147483646 h 394"/>
                <a:gd name="T10" fmla="*/ 2147483646 w 221"/>
                <a:gd name="T11" fmla="*/ 2147483646 h 394"/>
                <a:gd name="T12" fmla="*/ 2147483646 w 221"/>
                <a:gd name="T13" fmla="*/ 2147483646 h 394"/>
                <a:gd name="T14" fmla="*/ 2147483646 w 221"/>
                <a:gd name="T15" fmla="*/ 0 h 394"/>
                <a:gd name="T16" fmla="*/ 2147483646 w 221"/>
                <a:gd name="T17" fmla="*/ 2147483646 h 3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1" h="394">
                  <a:moveTo>
                    <a:pt x="174" y="36"/>
                  </a:moveTo>
                  <a:cubicBezTo>
                    <a:pt x="152" y="324"/>
                    <a:pt x="152" y="324"/>
                    <a:pt x="152" y="324"/>
                  </a:cubicBezTo>
                  <a:cubicBezTo>
                    <a:pt x="152" y="324"/>
                    <a:pt x="27" y="335"/>
                    <a:pt x="4" y="354"/>
                  </a:cubicBezTo>
                  <a:cubicBezTo>
                    <a:pt x="0" y="387"/>
                    <a:pt x="63" y="394"/>
                    <a:pt x="93" y="391"/>
                  </a:cubicBezTo>
                  <a:cubicBezTo>
                    <a:pt x="144" y="386"/>
                    <a:pt x="160" y="369"/>
                    <a:pt x="160" y="369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221" y="382"/>
                    <a:pt x="221" y="382"/>
                    <a:pt x="221" y="382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174" y="36"/>
                  </a:ln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6335609" y="3588776"/>
              <a:ext cx="512265" cy="1032275"/>
            </a:xfrm>
            <a:custGeom>
              <a:avLst/>
              <a:gdLst>
                <a:gd name="T0" fmla="*/ 2147483646 w 196"/>
                <a:gd name="T1" fmla="*/ 2147483646 h 395"/>
                <a:gd name="T2" fmla="*/ 2147483646 w 196"/>
                <a:gd name="T3" fmla="*/ 2147483646 h 395"/>
                <a:gd name="T4" fmla="*/ 2147483646 w 196"/>
                <a:gd name="T5" fmla="*/ 2147483646 h 395"/>
                <a:gd name="T6" fmla="*/ 2147483646 w 196"/>
                <a:gd name="T7" fmla="*/ 2147483646 h 395"/>
                <a:gd name="T8" fmla="*/ 2147483646 w 196"/>
                <a:gd name="T9" fmla="*/ 2147483646 h 395"/>
                <a:gd name="T10" fmla="*/ 2147483646 w 196"/>
                <a:gd name="T11" fmla="*/ 2147483646 h 395"/>
                <a:gd name="T12" fmla="*/ 2147483646 w 196"/>
                <a:gd name="T13" fmla="*/ 2147483646 h 395"/>
                <a:gd name="T14" fmla="*/ 2147483646 w 196"/>
                <a:gd name="T15" fmla="*/ 0 h 395"/>
                <a:gd name="T16" fmla="*/ 2147483646 w 196"/>
                <a:gd name="T17" fmla="*/ 2147483646 h 3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" h="395">
                  <a:moveTo>
                    <a:pt x="135" y="20"/>
                  </a:moveTo>
                  <a:cubicBezTo>
                    <a:pt x="144" y="326"/>
                    <a:pt x="144" y="326"/>
                    <a:pt x="144" y="326"/>
                  </a:cubicBezTo>
                  <a:cubicBezTo>
                    <a:pt x="144" y="326"/>
                    <a:pt x="61" y="330"/>
                    <a:pt x="3" y="349"/>
                  </a:cubicBezTo>
                  <a:cubicBezTo>
                    <a:pt x="0" y="382"/>
                    <a:pt x="39" y="395"/>
                    <a:pt x="68" y="391"/>
                  </a:cubicBezTo>
                  <a:cubicBezTo>
                    <a:pt x="122" y="384"/>
                    <a:pt x="140" y="371"/>
                    <a:pt x="140" y="371"/>
                  </a:cubicBezTo>
                  <a:cubicBezTo>
                    <a:pt x="138" y="394"/>
                    <a:pt x="138" y="394"/>
                    <a:pt x="138" y="394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135" y="20"/>
                  </a:lnTo>
                  <a:close/>
                </a:path>
              </a:pathLst>
            </a:custGeom>
            <a:solidFill>
              <a:srgbClr val="29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200" y="244105"/>
            <a:ext cx="3347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5.</a:t>
            </a:r>
            <a:r>
              <a:rPr lang="zh-CN" altLang="en-US" sz="2000" b="1" dirty="0"/>
              <a:t>页面跳转和路由</a:t>
            </a:r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347F71-F099-4504-BB8D-5053B0B72699}"/>
              </a:ext>
            </a:extLst>
          </p:cNvPr>
          <p:cNvSpPr/>
          <p:nvPr/>
        </p:nvSpPr>
        <p:spPr>
          <a:xfrm>
            <a:off x="736576" y="720686"/>
            <a:ext cx="247798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页面栈：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[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pageA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pageB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pageC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 ]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925033-5169-4605-83D2-99C6F416C521}"/>
              </a:ext>
            </a:extLst>
          </p:cNvPr>
          <p:cNvSpPr/>
          <p:nvPr/>
        </p:nvSpPr>
        <p:spPr>
          <a:xfrm>
            <a:off x="688313" y="1156570"/>
            <a:ext cx="4572000" cy="658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使用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wx.navigateTo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({ url: '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pageD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' }) 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可以往当前页面栈多推入一个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pageD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，此时页面栈变成 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[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pageA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pageB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pageC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pageD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 ]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8052E1-D9AB-4FC8-BF6E-5A4FB08D31BA}"/>
              </a:ext>
            </a:extLst>
          </p:cNvPr>
          <p:cNvSpPr/>
          <p:nvPr/>
        </p:nvSpPr>
        <p:spPr>
          <a:xfrm>
            <a:off x="736576" y="2079307"/>
            <a:ext cx="4572000" cy="658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使用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wx.navigateBack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() 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可以退出当前页面栈的最顶上页面，此时页面栈变成 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[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pageA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pageB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pageC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 ]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74397B-EEC4-4642-A1D8-7553D8BAEA6A}"/>
              </a:ext>
            </a:extLst>
          </p:cNvPr>
          <p:cNvSpPr/>
          <p:nvPr/>
        </p:nvSpPr>
        <p:spPr>
          <a:xfrm>
            <a:off x="688313" y="3094378"/>
            <a:ext cx="4572000" cy="1258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使用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wx.redirectTo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({ url: '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pageE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' }) 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是替换当前页变成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pageE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，此时页面栈变成 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[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pageA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pageB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pageE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 ]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，当页面栈到达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层没法再新增的时候，往往就是使用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redirectTo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这个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API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进行页面跳转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E6A2EC-E0C7-4B74-806C-4BBF7BB6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76" y="288051"/>
            <a:ext cx="3695615" cy="38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9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V="1">
            <a:off x="3176716" y="3010249"/>
            <a:ext cx="197354" cy="197354"/>
          </a:xfrm>
          <a:prstGeom prst="ellipse">
            <a:avLst/>
          </a:prstGeom>
          <a:solidFill>
            <a:schemeClr val="bg1">
              <a:alpha val="2000"/>
            </a:schemeClr>
          </a:solidFill>
          <a:ln w="9525"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3122211" y="2587403"/>
            <a:ext cx="197354" cy="197354"/>
          </a:xfrm>
          <a:prstGeom prst="ellipse">
            <a:avLst/>
          </a:prstGeom>
          <a:solidFill>
            <a:schemeClr val="bg1">
              <a:alpha val="2000"/>
            </a:schemeClr>
          </a:solidFill>
          <a:ln w="9525"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63"/>
          <p:cNvSpPr txBox="1">
            <a:spLocks noChangeArrowheads="1"/>
          </p:cNvSpPr>
          <p:nvPr/>
        </p:nvSpPr>
        <p:spPr bwMode="auto">
          <a:xfrm>
            <a:off x="2771799" y="1923678"/>
            <a:ext cx="3959225" cy="6477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 spc="30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70C0"/>
                    </a:gs>
                    <a:gs pos="41000">
                      <a:srgbClr val="00B0F0">
                        <a:alpha val="75000"/>
                      </a:srgbClr>
                    </a:gs>
                    <a:gs pos="54000">
                      <a:srgbClr val="002060"/>
                    </a:gs>
                    <a:gs pos="93000">
                      <a:srgbClr val="001132"/>
                    </a:gs>
                    <a:gs pos="100000">
                      <a:srgbClr val="001132"/>
                    </a:gs>
                  </a:gsLst>
                  <a:lin ang="5400000"/>
                </a:gradFill>
                <a:effectLst>
                  <a:outerShdw blurRad="50800" algn="tl" rotWithShape="0">
                    <a:srgbClr val="002060"/>
                  </a:outerShdw>
                </a:effectLst>
                <a:latin typeface="MStiffHeiHK-UltraBold" panose="00000900000000000000" pitchFamily="50" charset="-120"/>
                <a:ea typeface="MStiffHeiHK-UltraBold" panose="00000900000000000000" pitchFamily="50" charset="-120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635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grpSp>
        <p:nvGrpSpPr>
          <p:cNvPr id="48137" name="组合 11"/>
          <p:cNvGrpSpPr/>
          <p:nvPr/>
        </p:nvGrpSpPr>
        <p:grpSpPr bwMode="auto">
          <a:xfrm>
            <a:off x="2843213" y="2530475"/>
            <a:ext cx="3587750" cy="577850"/>
            <a:chOff x="2843808" y="2759229"/>
            <a:chExt cx="3587882" cy="577939"/>
          </a:xfrm>
        </p:grpSpPr>
        <p:grpSp>
          <p:nvGrpSpPr>
            <p:cNvPr id="48138" name="组合 4"/>
            <p:cNvGrpSpPr/>
            <p:nvPr/>
          </p:nvGrpSpPr>
          <p:grpSpPr bwMode="auto">
            <a:xfrm>
              <a:off x="3464050" y="2759229"/>
              <a:ext cx="2381234" cy="276999"/>
              <a:chOff x="3464050" y="2759229"/>
              <a:chExt cx="2381234" cy="27699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499469" y="2767168"/>
                <a:ext cx="2273384" cy="244513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22"/>
              <p:cNvSpPr txBox="1">
                <a:spLocks noChangeArrowheads="1"/>
              </p:cNvSpPr>
              <p:nvPr/>
            </p:nvSpPr>
            <p:spPr bwMode="auto">
              <a:xfrm>
                <a:off x="3464050" y="2759229"/>
                <a:ext cx="23812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  <a:sp3d extrusionH="57150">
                  <a:bevelT w="69850" h="38100" prst="cross"/>
                </a:sp3d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spc="300" dirty="0">
                    <a:solidFill>
                      <a:srgbClr val="32464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THANK  YOU !</a:t>
                </a:r>
                <a:endParaRPr lang="zh-CN" altLang="en-US" sz="1200" spc="300" dirty="0">
                  <a:solidFill>
                    <a:srgbClr val="324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 flipV="1">
              <a:off x="2843808" y="3104686"/>
              <a:ext cx="3587882" cy="232482"/>
            </a:xfrm>
            <a:prstGeom prst="ellipse">
              <a:avLst/>
            </a:prstGeom>
            <a:gradFill flip="none" rotWithShape="1">
              <a:gsLst>
                <a:gs pos="18000">
                  <a:srgbClr val="324648">
                    <a:alpha val="39000"/>
                  </a:srgbClr>
                </a:gs>
                <a:gs pos="90000">
                  <a:srgbClr val="FFFFFF">
                    <a:lumMod val="31000"/>
                    <a:lumOff val="69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glow rad="6477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0"/>
            </a:effectLst>
          </p:spPr>
          <p:txBody>
            <a:bodyPr wrap="none" lIns="92075" tIns="46038" rIns="92075" bIns="46038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159"/>
          <p:cNvSpPr/>
          <p:nvPr/>
        </p:nvSpPr>
        <p:spPr bwMode="auto">
          <a:xfrm>
            <a:off x="2960688" y="1555750"/>
            <a:ext cx="1181100" cy="533400"/>
          </a:xfrm>
          <a:custGeom>
            <a:avLst/>
            <a:gdLst>
              <a:gd name="T0" fmla="*/ 0 w 744"/>
              <a:gd name="T1" fmla="*/ 2147483646 h 336"/>
              <a:gd name="T2" fmla="*/ 2147483646 w 744"/>
              <a:gd name="T3" fmla="*/ 2147483646 h 336"/>
              <a:gd name="T4" fmla="*/ 2147483646 w 744"/>
              <a:gd name="T5" fmla="*/ 2147483646 h 336"/>
              <a:gd name="T6" fmla="*/ 2147483646 w 744"/>
              <a:gd name="T7" fmla="*/ 0 h 336"/>
              <a:gd name="T8" fmla="*/ 0 w 744"/>
              <a:gd name="T9" fmla="*/ 2147483646 h 336"/>
              <a:gd name="T10" fmla="*/ 0 w 744"/>
              <a:gd name="T11" fmla="*/ 214748364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4" h="336">
                <a:moveTo>
                  <a:pt x="0" y="336"/>
                </a:moveTo>
                <a:lnTo>
                  <a:pt x="562" y="245"/>
                </a:lnTo>
                <a:lnTo>
                  <a:pt x="744" y="118"/>
                </a:lnTo>
                <a:lnTo>
                  <a:pt x="564" y="0"/>
                </a:lnTo>
                <a:lnTo>
                  <a:pt x="0" y="149"/>
                </a:lnTo>
                <a:lnTo>
                  <a:pt x="0" y="336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Freeform 160"/>
          <p:cNvSpPr/>
          <p:nvPr/>
        </p:nvSpPr>
        <p:spPr bwMode="auto">
          <a:xfrm>
            <a:off x="1771650" y="2663825"/>
            <a:ext cx="1106488" cy="346075"/>
          </a:xfrm>
          <a:custGeom>
            <a:avLst/>
            <a:gdLst>
              <a:gd name="T0" fmla="*/ 0 w 697"/>
              <a:gd name="T1" fmla="*/ 2147483646 h 218"/>
              <a:gd name="T2" fmla="*/ 2147483646 w 697"/>
              <a:gd name="T3" fmla="*/ 2147483646 h 218"/>
              <a:gd name="T4" fmla="*/ 2147483646 w 697"/>
              <a:gd name="T5" fmla="*/ 2147483646 h 218"/>
              <a:gd name="T6" fmla="*/ 2147483646 w 697"/>
              <a:gd name="T7" fmla="*/ 0 h 218"/>
              <a:gd name="T8" fmla="*/ 2147483646 w 697"/>
              <a:gd name="T9" fmla="*/ 0 h 218"/>
              <a:gd name="T10" fmla="*/ 0 w 697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7" h="218">
                <a:moveTo>
                  <a:pt x="0" y="111"/>
                </a:moveTo>
                <a:lnTo>
                  <a:pt x="141" y="218"/>
                </a:lnTo>
                <a:lnTo>
                  <a:pt x="697" y="218"/>
                </a:lnTo>
                <a:lnTo>
                  <a:pt x="697" y="0"/>
                </a:lnTo>
                <a:lnTo>
                  <a:pt x="141" y="0"/>
                </a:lnTo>
                <a:lnTo>
                  <a:pt x="0" y="111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Freeform 162"/>
          <p:cNvSpPr/>
          <p:nvPr/>
        </p:nvSpPr>
        <p:spPr bwMode="auto">
          <a:xfrm>
            <a:off x="2982913" y="3394465"/>
            <a:ext cx="1528762" cy="346075"/>
          </a:xfrm>
          <a:custGeom>
            <a:avLst/>
            <a:gdLst>
              <a:gd name="T0" fmla="*/ 2147483646 w 963"/>
              <a:gd name="T1" fmla="*/ 2147483646 h 218"/>
              <a:gd name="T2" fmla="*/ 2147483646 w 963"/>
              <a:gd name="T3" fmla="*/ 0 h 218"/>
              <a:gd name="T4" fmla="*/ 0 w 963"/>
              <a:gd name="T5" fmla="*/ 0 h 218"/>
              <a:gd name="T6" fmla="*/ 0 w 963"/>
              <a:gd name="T7" fmla="*/ 2147483646 h 218"/>
              <a:gd name="T8" fmla="*/ 2147483646 w 963"/>
              <a:gd name="T9" fmla="*/ 2147483646 h 218"/>
              <a:gd name="T10" fmla="*/ 2147483646 w 963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" h="218">
                <a:moveTo>
                  <a:pt x="963" y="109"/>
                </a:moveTo>
                <a:lnTo>
                  <a:pt x="819" y="0"/>
                </a:lnTo>
                <a:lnTo>
                  <a:pt x="0" y="0"/>
                </a:lnTo>
                <a:lnTo>
                  <a:pt x="0" y="218"/>
                </a:lnTo>
                <a:lnTo>
                  <a:pt x="819" y="218"/>
                </a:lnTo>
                <a:lnTo>
                  <a:pt x="963" y="109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Freeform 163"/>
          <p:cNvSpPr/>
          <p:nvPr/>
        </p:nvSpPr>
        <p:spPr bwMode="auto">
          <a:xfrm>
            <a:off x="1612900" y="3736975"/>
            <a:ext cx="1265238" cy="347663"/>
          </a:xfrm>
          <a:custGeom>
            <a:avLst/>
            <a:gdLst>
              <a:gd name="T0" fmla="*/ 0 w 797"/>
              <a:gd name="T1" fmla="*/ 2147483646 h 219"/>
              <a:gd name="T2" fmla="*/ 2147483646 w 797"/>
              <a:gd name="T3" fmla="*/ 2147483646 h 219"/>
              <a:gd name="T4" fmla="*/ 2147483646 w 797"/>
              <a:gd name="T5" fmla="*/ 2147483646 h 219"/>
              <a:gd name="T6" fmla="*/ 2147483646 w 797"/>
              <a:gd name="T7" fmla="*/ 0 h 219"/>
              <a:gd name="T8" fmla="*/ 2147483646 w 797"/>
              <a:gd name="T9" fmla="*/ 0 h 219"/>
              <a:gd name="T10" fmla="*/ 0 w 797"/>
              <a:gd name="T11" fmla="*/ 2147483646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7" h="219">
                <a:moveTo>
                  <a:pt x="0" y="109"/>
                </a:moveTo>
                <a:lnTo>
                  <a:pt x="128" y="219"/>
                </a:lnTo>
                <a:lnTo>
                  <a:pt x="797" y="219"/>
                </a:lnTo>
                <a:lnTo>
                  <a:pt x="797" y="0"/>
                </a:lnTo>
                <a:lnTo>
                  <a:pt x="128" y="0"/>
                </a:lnTo>
                <a:lnTo>
                  <a:pt x="0" y="109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Freeform 164"/>
          <p:cNvSpPr/>
          <p:nvPr/>
        </p:nvSpPr>
        <p:spPr bwMode="auto">
          <a:xfrm>
            <a:off x="2997994" y="4604171"/>
            <a:ext cx="1106488" cy="346075"/>
          </a:xfrm>
          <a:custGeom>
            <a:avLst/>
            <a:gdLst>
              <a:gd name="T0" fmla="*/ 2147483646 w 697"/>
              <a:gd name="T1" fmla="*/ 2147483646 h 218"/>
              <a:gd name="T2" fmla="*/ 2147483646 w 697"/>
              <a:gd name="T3" fmla="*/ 2147483646 h 218"/>
              <a:gd name="T4" fmla="*/ 0 w 697"/>
              <a:gd name="T5" fmla="*/ 2147483646 h 218"/>
              <a:gd name="T6" fmla="*/ 0 w 697"/>
              <a:gd name="T7" fmla="*/ 0 h 218"/>
              <a:gd name="T8" fmla="*/ 2147483646 w 697"/>
              <a:gd name="T9" fmla="*/ 0 h 218"/>
              <a:gd name="T10" fmla="*/ 2147483646 w 697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7" h="218">
                <a:moveTo>
                  <a:pt x="697" y="109"/>
                </a:moveTo>
                <a:lnTo>
                  <a:pt x="502" y="218"/>
                </a:lnTo>
                <a:lnTo>
                  <a:pt x="0" y="218"/>
                </a:lnTo>
                <a:lnTo>
                  <a:pt x="0" y="0"/>
                </a:lnTo>
                <a:lnTo>
                  <a:pt x="502" y="0"/>
                </a:lnTo>
                <a:lnTo>
                  <a:pt x="697" y="109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Freeform 165"/>
          <p:cNvSpPr/>
          <p:nvPr/>
        </p:nvSpPr>
        <p:spPr bwMode="auto">
          <a:xfrm>
            <a:off x="1900238" y="1470025"/>
            <a:ext cx="977900" cy="533400"/>
          </a:xfrm>
          <a:custGeom>
            <a:avLst/>
            <a:gdLst>
              <a:gd name="T0" fmla="*/ 2147483646 w 616"/>
              <a:gd name="T1" fmla="*/ 2147483646 h 336"/>
              <a:gd name="T2" fmla="*/ 2147483646 w 616"/>
              <a:gd name="T3" fmla="*/ 2147483646 h 336"/>
              <a:gd name="T4" fmla="*/ 0 w 616"/>
              <a:gd name="T5" fmla="*/ 2147483646 h 336"/>
              <a:gd name="T6" fmla="*/ 2147483646 w 616"/>
              <a:gd name="T7" fmla="*/ 0 h 336"/>
              <a:gd name="T8" fmla="*/ 2147483646 w 616"/>
              <a:gd name="T9" fmla="*/ 2147483646 h 336"/>
              <a:gd name="T10" fmla="*/ 2147483646 w 616"/>
              <a:gd name="T11" fmla="*/ 214748364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6" h="336">
                <a:moveTo>
                  <a:pt x="616" y="336"/>
                </a:moveTo>
                <a:lnTo>
                  <a:pt x="151" y="245"/>
                </a:lnTo>
                <a:lnTo>
                  <a:pt x="0" y="118"/>
                </a:lnTo>
                <a:lnTo>
                  <a:pt x="149" y="0"/>
                </a:lnTo>
                <a:lnTo>
                  <a:pt x="616" y="149"/>
                </a:lnTo>
                <a:lnTo>
                  <a:pt x="616" y="336"/>
                </a:lnTo>
                <a:close/>
              </a:path>
            </a:pathLst>
          </a:custGeom>
          <a:solidFill>
            <a:srgbClr val="FCEEC6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0" name="组合 1024"/>
          <p:cNvGrpSpPr/>
          <p:nvPr/>
        </p:nvGrpSpPr>
        <p:grpSpPr bwMode="auto">
          <a:xfrm>
            <a:off x="5819775" y="2408238"/>
            <a:ext cx="1957388" cy="2324100"/>
            <a:chOff x="5619751" y="2095500"/>
            <a:chExt cx="1957388" cy="2324100"/>
          </a:xfrm>
        </p:grpSpPr>
        <p:sp>
          <p:nvSpPr>
            <p:cNvPr id="18487" name="Freeform 112"/>
            <p:cNvSpPr/>
            <p:nvPr/>
          </p:nvSpPr>
          <p:spPr bwMode="auto">
            <a:xfrm>
              <a:off x="5619751" y="2533650"/>
              <a:ext cx="1957388" cy="1885950"/>
            </a:xfrm>
            <a:custGeom>
              <a:avLst/>
              <a:gdLst>
                <a:gd name="T0" fmla="*/ 2147483646 w 5390"/>
                <a:gd name="T1" fmla="*/ 0 h 5197"/>
                <a:gd name="T2" fmla="*/ 2147483646 w 5390"/>
                <a:gd name="T3" fmla="*/ 2147483646 h 5197"/>
                <a:gd name="T4" fmla="*/ 2147483646 w 5390"/>
                <a:gd name="T5" fmla="*/ 2147483646 h 5197"/>
                <a:gd name="T6" fmla="*/ 2147483646 w 5390"/>
                <a:gd name="T7" fmla="*/ 2147483646 h 5197"/>
                <a:gd name="T8" fmla="*/ 2147483646 w 5390"/>
                <a:gd name="T9" fmla="*/ 2147483646 h 5197"/>
                <a:gd name="T10" fmla="*/ 2147483646 w 5390"/>
                <a:gd name="T11" fmla="*/ 2147483646 h 5197"/>
                <a:gd name="T12" fmla="*/ 2147483646 w 5390"/>
                <a:gd name="T13" fmla="*/ 2147483646 h 5197"/>
                <a:gd name="T14" fmla="*/ 2147483646 w 5390"/>
                <a:gd name="T15" fmla="*/ 2147483646 h 5197"/>
                <a:gd name="T16" fmla="*/ 2147483646 w 5390"/>
                <a:gd name="T17" fmla="*/ 2147483646 h 5197"/>
                <a:gd name="T18" fmla="*/ 2147483646 w 5390"/>
                <a:gd name="T19" fmla="*/ 2147483646 h 5197"/>
                <a:gd name="T20" fmla="*/ 2147483646 w 5390"/>
                <a:gd name="T21" fmla="*/ 2147483646 h 5197"/>
                <a:gd name="T22" fmla="*/ 2147483646 w 5390"/>
                <a:gd name="T23" fmla="*/ 2147483646 h 5197"/>
                <a:gd name="T24" fmla="*/ 2147483646 w 5390"/>
                <a:gd name="T25" fmla="*/ 2147483646 h 5197"/>
                <a:gd name="T26" fmla="*/ 2147483646 w 5390"/>
                <a:gd name="T27" fmla="*/ 2147483646 h 5197"/>
                <a:gd name="T28" fmla="*/ 2147483646 w 5390"/>
                <a:gd name="T29" fmla="*/ 2147483646 h 5197"/>
                <a:gd name="T30" fmla="*/ 2147483646 w 5390"/>
                <a:gd name="T31" fmla="*/ 2147483646 h 5197"/>
                <a:gd name="T32" fmla="*/ 2147483646 w 5390"/>
                <a:gd name="T33" fmla="*/ 2147483646 h 5197"/>
                <a:gd name="T34" fmla="*/ 2147483646 w 5390"/>
                <a:gd name="T35" fmla="*/ 2147483646 h 5197"/>
                <a:gd name="T36" fmla="*/ 2147483646 w 5390"/>
                <a:gd name="T37" fmla="*/ 2147483646 h 5197"/>
                <a:gd name="T38" fmla="*/ 2147483646 w 5390"/>
                <a:gd name="T39" fmla="*/ 2147483646 h 5197"/>
                <a:gd name="T40" fmla="*/ 2147483646 w 5390"/>
                <a:gd name="T41" fmla="*/ 2147483646 h 5197"/>
                <a:gd name="T42" fmla="*/ 2147483646 w 5390"/>
                <a:gd name="T43" fmla="*/ 2147483646 h 5197"/>
                <a:gd name="T44" fmla="*/ 2147483646 w 5390"/>
                <a:gd name="T45" fmla="*/ 2147483646 h 5197"/>
                <a:gd name="T46" fmla="*/ 2147483646 w 5390"/>
                <a:gd name="T47" fmla="*/ 2147483646 h 5197"/>
                <a:gd name="T48" fmla="*/ 2147483646 w 5390"/>
                <a:gd name="T49" fmla="*/ 2147483646 h 5197"/>
                <a:gd name="T50" fmla="*/ 2147483646 w 5390"/>
                <a:gd name="T51" fmla="*/ 2147483646 h 5197"/>
                <a:gd name="T52" fmla="*/ 2147483646 w 5390"/>
                <a:gd name="T53" fmla="*/ 2147483646 h 5197"/>
                <a:gd name="T54" fmla="*/ 2147483646 w 5390"/>
                <a:gd name="T55" fmla="*/ 2147483646 h 5197"/>
                <a:gd name="T56" fmla="*/ 2147483646 w 5390"/>
                <a:gd name="T57" fmla="*/ 2147483646 h 5197"/>
                <a:gd name="T58" fmla="*/ 2147483646 w 5390"/>
                <a:gd name="T59" fmla="*/ 2147483646 h 5197"/>
                <a:gd name="T60" fmla="*/ 2147483646 w 5390"/>
                <a:gd name="T61" fmla="*/ 0 h 51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390" h="5197">
                  <a:moveTo>
                    <a:pt x="4828" y="0"/>
                  </a:moveTo>
                  <a:cubicBezTo>
                    <a:pt x="4448" y="126"/>
                    <a:pt x="4448" y="126"/>
                    <a:pt x="4448" y="126"/>
                  </a:cubicBezTo>
                  <a:cubicBezTo>
                    <a:pt x="4974" y="949"/>
                    <a:pt x="4267" y="1085"/>
                    <a:pt x="3608" y="1447"/>
                  </a:cubicBezTo>
                  <a:cubicBezTo>
                    <a:pt x="3596" y="1274"/>
                    <a:pt x="3596" y="1274"/>
                    <a:pt x="3596" y="1274"/>
                  </a:cubicBezTo>
                  <a:cubicBezTo>
                    <a:pt x="1847" y="1180"/>
                    <a:pt x="1847" y="1180"/>
                    <a:pt x="1847" y="1180"/>
                  </a:cubicBezTo>
                  <a:cubicBezTo>
                    <a:pt x="1803" y="1402"/>
                    <a:pt x="1803" y="1402"/>
                    <a:pt x="1803" y="1402"/>
                  </a:cubicBezTo>
                  <a:cubicBezTo>
                    <a:pt x="874" y="1281"/>
                    <a:pt x="0" y="2857"/>
                    <a:pt x="1339" y="3267"/>
                  </a:cubicBezTo>
                  <a:cubicBezTo>
                    <a:pt x="1398" y="2909"/>
                    <a:pt x="1398" y="2909"/>
                    <a:pt x="1398" y="2909"/>
                  </a:cubicBezTo>
                  <a:cubicBezTo>
                    <a:pt x="784" y="2906"/>
                    <a:pt x="960" y="1524"/>
                    <a:pt x="1776" y="1777"/>
                  </a:cubicBezTo>
                  <a:cubicBezTo>
                    <a:pt x="1635" y="3167"/>
                    <a:pt x="1635" y="3167"/>
                    <a:pt x="1635" y="3167"/>
                  </a:cubicBezTo>
                  <a:cubicBezTo>
                    <a:pt x="1635" y="4952"/>
                    <a:pt x="1635" y="4952"/>
                    <a:pt x="1635" y="4952"/>
                  </a:cubicBezTo>
                  <a:cubicBezTo>
                    <a:pt x="1029" y="5031"/>
                    <a:pt x="1029" y="5031"/>
                    <a:pt x="1029" y="5031"/>
                  </a:cubicBezTo>
                  <a:cubicBezTo>
                    <a:pt x="983" y="5142"/>
                    <a:pt x="983" y="5142"/>
                    <a:pt x="983" y="5142"/>
                  </a:cubicBezTo>
                  <a:cubicBezTo>
                    <a:pt x="1339" y="5174"/>
                    <a:pt x="1339" y="5174"/>
                    <a:pt x="1339" y="5174"/>
                  </a:cubicBezTo>
                  <a:cubicBezTo>
                    <a:pt x="1431" y="5097"/>
                    <a:pt x="1431" y="5097"/>
                    <a:pt x="1431" y="5097"/>
                  </a:cubicBezTo>
                  <a:cubicBezTo>
                    <a:pt x="1606" y="5108"/>
                    <a:pt x="1606" y="5108"/>
                    <a:pt x="1606" y="5108"/>
                  </a:cubicBezTo>
                  <a:cubicBezTo>
                    <a:pt x="1635" y="5174"/>
                    <a:pt x="1635" y="5174"/>
                    <a:pt x="1635" y="5174"/>
                  </a:cubicBezTo>
                  <a:cubicBezTo>
                    <a:pt x="1833" y="5174"/>
                    <a:pt x="1833" y="5174"/>
                    <a:pt x="1833" y="5174"/>
                  </a:cubicBezTo>
                  <a:cubicBezTo>
                    <a:pt x="1948" y="3438"/>
                    <a:pt x="1948" y="3438"/>
                    <a:pt x="1948" y="3438"/>
                  </a:cubicBezTo>
                  <a:cubicBezTo>
                    <a:pt x="3276" y="3463"/>
                    <a:pt x="3276" y="3463"/>
                    <a:pt x="3276" y="3463"/>
                  </a:cubicBezTo>
                  <a:cubicBezTo>
                    <a:pt x="3434" y="5197"/>
                    <a:pt x="3434" y="5197"/>
                    <a:pt x="3434" y="5197"/>
                  </a:cubicBezTo>
                  <a:cubicBezTo>
                    <a:pt x="3599" y="5197"/>
                    <a:pt x="3599" y="5197"/>
                    <a:pt x="3599" y="5197"/>
                  </a:cubicBezTo>
                  <a:cubicBezTo>
                    <a:pt x="3647" y="5111"/>
                    <a:pt x="3647" y="5111"/>
                    <a:pt x="3647" y="5111"/>
                  </a:cubicBezTo>
                  <a:cubicBezTo>
                    <a:pt x="3823" y="5115"/>
                    <a:pt x="3823" y="5115"/>
                    <a:pt x="3823" y="5115"/>
                  </a:cubicBezTo>
                  <a:cubicBezTo>
                    <a:pt x="3911" y="5197"/>
                    <a:pt x="3911" y="5197"/>
                    <a:pt x="3911" y="5197"/>
                  </a:cubicBezTo>
                  <a:cubicBezTo>
                    <a:pt x="4343" y="5197"/>
                    <a:pt x="4343" y="5197"/>
                    <a:pt x="4343" y="5197"/>
                  </a:cubicBezTo>
                  <a:cubicBezTo>
                    <a:pt x="4316" y="5074"/>
                    <a:pt x="4316" y="5074"/>
                    <a:pt x="4316" y="5074"/>
                  </a:cubicBezTo>
                  <a:cubicBezTo>
                    <a:pt x="3625" y="4931"/>
                    <a:pt x="3625" y="4931"/>
                    <a:pt x="3625" y="4931"/>
                  </a:cubicBezTo>
                  <a:cubicBezTo>
                    <a:pt x="3618" y="3167"/>
                    <a:pt x="3618" y="3167"/>
                    <a:pt x="3618" y="3167"/>
                  </a:cubicBezTo>
                  <a:cubicBezTo>
                    <a:pt x="3617" y="1793"/>
                    <a:pt x="3617" y="1793"/>
                    <a:pt x="3617" y="1793"/>
                  </a:cubicBezTo>
                  <a:cubicBezTo>
                    <a:pt x="4551" y="1533"/>
                    <a:pt x="5390" y="768"/>
                    <a:pt x="48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113"/>
            <p:cNvSpPr/>
            <p:nvPr/>
          </p:nvSpPr>
          <p:spPr bwMode="auto">
            <a:xfrm>
              <a:off x="7167563" y="2392363"/>
              <a:ext cx="201613" cy="182562"/>
            </a:xfrm>
            <a:custGeom>
              <a:avLst/>
              <a:gdLst>
                <a:gd name="T0" fmla="*/ 2147483646 w 555"/>
                <a:gd name="T1" fmla="*/ 2147483646 h 505"/>
                <a:gd name="T2" fmla="*/ 2147483646 w 555"/>
                <a:gd name="T3" fmla="*/ 2147483646 h 505"/>
                <a:gd name="T4" fmla="*/ 2147483646 w 555"/>
                <a:gd name="T5" fmla="*/ 2147483646 h 505"/>
                <a:gd name="T6" fmla="*/ 2147483646 w 555"/>
                <a:gd name="T7" fmla="*/ 2147483646 h 505"/>
                <a:gd name="T8" fmla="*/ 2147483646 w 555"/>
                <a:gd name="T9" fmla="*/ 2147483646 h 505"/>
                <a:gd name="T10" fmla="*/ 2147483646 w 555"/>
                <a:gd name="T11" fmla="*/ 2147483646 h 505"/>
                <a:gd name="T12" fmla="*/ 2147483646 w 555"/>
                <a:gd name="T13" fmla="*/ 2147483646 h 505"/>
                <a:gd name="T14" fmla="*/ 2147483646 w 555"/>
                <a:gd name="T15" fmla="*/ 2147483646 h 505"/>
                <a:gd name="T16" fmla="*/ 2147483646 w 555"/>
                <a:gd name="T17" fmla="*/ 2147483646 h 505"/>
                <a:gd name="T18" fmla="*/ 2147483646 w 555"/>
                <a:gd name="T19" fmla="*/ 2147483646 h 505"/>
                <a:gd name="T20" fmla="*/ 2147483646 w 555"/>
                <a:gd name="T21" fmla="*/ 2147483646 h 505"/>
                <a:gd name="T22" fmla="*/ 2147483646 w 555"/>
                <a:gd name="T23" fmla="*/ 2147483646 h 505"/>
                <a:gd name="T24" fmla="*/ 2147483646 w 555"/>
                <a:gd name="T25" fmla="*/ 2147483646 h 505"/>
                <a:gd name="T26" fmla="*/ 2147483646 w 555"/>
                <a:gd name="T27" fmla="*/ 2147483646 h 505"/>
                <a:gd name="T28" fmla="*/ 2147483646 w 555"/>
                <a:gd name="T29" fmla="*/ 2147483646 h 505"/>
                <a:gd name="T30" fmla="*/ 2147483646 w 555"/>
                <a:gd name="T31" fmla="*/ 2147483646 h 505"/>
                <a:gd name="T32" fmla="*/ 2147483646 w 555"/>
                <a:gd name="T33" fmla="*/ 2147483646 h 505"/>
                <a:gd name="T34" fmla="*/ 2147483646 w 555"/>
                <a:gd name="T35" fmla="*/ 2147483646 h 505"/>
                <a:gd name="T36" fmla="*/ 2147483646 w 555"/>
                <a:gd name="T37" fmla="*/ 2147483646 h 505"/>
                <a:gd name="T38" fmla="*/ 2147483646 w 555"/>
                <a:gd name="T39" fmla="*/ 2147483646 h 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55" h="505">
                  <a:moveTo>
                    <a:pt x="143" y="471"/>
                  </a:moveTo>
                  <a:cubicBezTo>
                    <a:pt x="160" y="470"/>
                    <a:pt x="176" y="468"/>
                    <a:pt x="191" y="465"/>
                  </a:cubicBezTo>
                  <a:cubicBezTo>
                    <a:pt x="210" y="505"/>
                    <a:pt x="210" y="505"/>
                    <a:pt x="210" y="505"/>
                  </a:cubicBezTo>
                  <a:cubicBezTo>
                    <a:pt x="224" y="502"/>
                    <a:pt x="237" y="498"/>
                    <a:pt x="251" y="495"/>
                  </a:cubicBezTo>
                  <a:cubicBezTo>
                    <a:pt x="308" y="479"/>
                    <a:pt x="364" y="460"/>
                    <a:pt x="421" y="440"/>
                  </a:cubicBezTo>
                  <a:cubicBezTo>
                    <a:pt x="464" y="425"/>
                    <a:pt x="509" y="405"/>
                    <a:pt x="555" y="396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1" y="257"/>
                    <a:pt x="480" y="204"/>
                    <a:pt x="447" y="150"/>
                  </a:cubicBezTo>
                  <a:cubicBezTo>
                    <a:pt x="394" y="60"/>
                    <a:pt x="330" y="0"/>
                    <a:pt x="304" y="16"/>
                  </a:cubicBezTo>
                  <a:cubicBezTo>
                    <a:pt x="291" y="24"/>
                    <a:pt x="290" y="48"/>
                    <a:pt x="299" y="83"/>
                  </a:cubicBezTo>
                  <a:cubicBezTo>
                    <a:pt x="264" y="43"/>
                    <a:pt x="232" y="22"/>
                    <a:pt x="216" y="32"/>
                  </a:cubicBezTo>
                  <a:cubicBezTo>
                    <a:pt x="198" y="43"/>
                    <a:pt x="203" y="85"/>
                    <a:pt x="224" y="140"/>
                  </a:cubicBezTo>
                  <a:cubicBezTo>
                    <a:pt x="187" y="96"/>
                    <a:pt x="152" y="72"/>
                    <a:pt x="134" y="82"/>
                  </a:cubicBezTo>
                  <a:cubicBezTo>
                    <a:pt x="118" y="92"/>
                    <a:pt x="121" y="130"/>
                    <a:pt x="139" y="179"/>
                  </a:cubicBezTo>
                  <a:cubicBezTo>
                    <a:pt x="108" y="147"/>
                    <a:pt x="80" y="130"/>
                    <a:pt x="65" y="139"/>
                  </a:cubicBezTo>
                  <a:cubicBezTo>
                    <a:pt x="39" y="155"/>
                    <a:pt x="61" y="240"/>
                    <a:pt x="114" y="329"/>
                  </a:cubicBezTo>
                  <a:cubicBezTo>
                    <a:pt x="123" y="344"/>
                    <a:pt x="132" y="359"/>
                    <a:pt x="142" y="372"/>
                  </a:cubicBezTo>
                  <a:cubicBezTo>
                    <a:pt x="140" y="372"/>
                    <a:pt x="139" y="372"/>
                    <a:pt x="138" y="372"/>
                  </a:cubicBezTo>
                  <a:cubicBezTo>
                    <a:pt x="61" y="376"/>
                    <a:pt x="0" y="402"/>
                    <a:pt x="2" y="429"/>
                  </a:cubicBezTo>
                  <a:cubicBezTo>
                    <a:pt x="3" y="456"/>
                    <a:pt x="67" y="475"/>
                    <a:pt x="143" y="471"/>
                  </a:cubicBezTo>
                  <a:close/>
                </a:path>
              </a:pathLst>
            </a:custGeom>
            <a:solidFill>
              <a:srgbClr val="FBE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114"/>
            <p:cNvSpPr/>
            <p:nvPr/>
          </p:nvSpPr>
          <p:spPr bwMode="auto">
            <a:xfrm>
              <a:off x="6181726" y="2344738"/>
              <a:ext cx="884238" cy="649287"/>
            </a:xfrm>
            <a:custGeom>
              <a:avLst/>
              <a:gdLst>
                <a:gd name="T0" fmla="*/ 2147483646 w 2433"/>
                <a:gd name="T1" fmla="*/ 2147483646 h 1790"/>
                <a:gd name="T2" fmla="*/ 2147483646 w 2433"/>
                <a:gd name="T3" fmla="*/ 2147483646 h 1790"/>
                <a:gd name="T4" fmla="*/ 2147483646 w 2433"/>
                <a:gd name="T5" fmla="*/ 2147483646 h 1790"/>
                <a:gd name="T6" fmla="*/ 2147483646 w 2433"/>
                <a:gd name="T7" fmla="*/ 0 h 1790"/>
                <a:gd name="T8" fmla="*/ 2147483646 w 2433"/>
                <a:gd name="T9" fmla="*/ 2147483646 h 1790"/>
                <a:gd name="T10" fmla="*/ 2147483646 w 2433"/>
                <a:gd name="T11" fmla="*/ 2147483646 h 1790"/>
                <a:gd name="T12" fmla="*/ 0 w 2433"/>
                <a:gd name="T13" fmla="*/ 2147483646 h 1790"/>
                <a:gd name="T14" fmla="*/ 2147483646 w 2433"/>
                <a:gd name="T15" fmla="*/ 2147483646 h 1790"/>
                <a:gd name="T16" fmla="*/ 2147483646 w 2433"/>
                <a:gd name="T17" fmla="*/ 2147483646 h 1790"/>
                <a:gd name="T18" fmla="*/ 2147483646 w 2433"/>
                <a:gd name="T19" fmla="*/ 2147483646 h 1790"/>
                <a:gd name="T20" fmla="*/ 2147483646 w 2433"/>
                <a:gd name="T21" fmla="*/ 2147483646 h 1790"/>
                <a:gd name="T22" fmla="*/ 2147483646 w 2433"/>
                <a:gd name="T23" fmla="*/ 2147483646 h 1790"/>
                <a:gd name="T24" fmla="*/ 2147483646 w 2433"/>
                <a:gd name="T25" fmla="*/ 2147483646 h 1790"/>
                <a:gd name="T26" fmla="*/ 2147483646 w 2433"/>
                <a:gd name="T27" fmla="*/ 2147483646 h 1790"/>
                <a:gd name="T28" fmla="*/ 2147483646 w 2433"/>
                <a:gd name="T29" fmla="*/ 2147483646 h 1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33" h="1790">
                  <a:moveTo>
                    <a:pt x="2353" y="667"/>
                  </a:moveTo>
                  <a:cubicBezTo>
                    <a:pt x="2303" y="600"/>
                    <a:pt x="2177" y="602"/>
                    <a:pt x="2029" y="660"/>
                  </a:cubicBezTo>
                  <a:cubicBezTo>
                    <a:pt x="2056" y="402"/>
                    <a:pt x="2056" y="402"/>
                    <a:pt x="2056" y="402"/>
                  </a:cubicBezTo>
                  <a:cubicBezTo>
                    <a:pt x="1793" y="0"/>
                    <a:pt x="1793" y="0"/>
                    <a:pt x="1793" y="0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439" y="460"/>
                    <a:pt x="439" y="460"/>
                    <a:pt x="439" y="460"/>
                  </a:cubicBezTo>
                  <a:cubicBezTo>
                    <a:pt x="0" y="901"/>
                    <a:pt x="0" y="901"/>
                    <a:pt x="0" y="901"/>
                  </a:cubicBezTo>
                  <a:cubicBezTo>
                    <a:pt x="461" y="957"/>
                    <a:pt x="461" y="957"/>
                    <a:pt x="461" y="957"/>
                  </a:cubicBezTo>
                  <a:cubicBezTo>
                    <a:pt x="423" y="1178"/>
                    <a:pt x="423" y="1178"/>
                    <a:pt x="423" y="1178"/>
                  </a:cubicBezTo>
                  <a:cubicBezTo>
                    <a:pt x="653" y="1147"/>
                    <a:pt x="702" y="1418"/>
                    <a:pt x="418" y="1501"/>
                  </a:cubicBezTo>
                  <a:cubicBezTo>
                    <a:pt x="397" y="1708"/>
                    <a:pt x="397" y="1708"/>
                    <a:pt x="397" y="1708"/>
                  </a:cubicBezTo>
                  <a:cubicBezTo>
                    <a:pt x="1912" y="1790"/>
                    <a:pt x="1912" y="1790"/>
                    <a:pt x="1912" y="1790"/>
                  </a:cubicBezTo>
                  <a:cubicBezTo>
                    <a:pt x="1968" y="1251"/>
                    <a:pt x="1968" y="1251"/>
                    <a:pt x="1968" y="1251"/>
                  </a:cubicBezTo>
                  <a:cubicBezTo>
                    <a:pt x="1995" y="1233"/>
                    <a:pt x="2023" y="1214"/>
                    <a:pt x="2050" y="1194"/>
                  </a:cubicBezTo>
                  <a:cubicBezTo>
                    <a:pt x="2297" y="1008"/>
                    <a:pt x="2433" y="772"/>
                    <a:pt x="2353" y="667"/>
                  </a:cubicBezTo>
                  <a:close/>
                </a:path>
              </a:pathLst>
            </a:custGeom>
            <a:solidFill>
              <a:srgbClr val="FBE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115"/>
            <p:cNvSpPr/>
            <p:nvPr/>
          </p:nvSpPr>
          <p:spPr bwMode="auto">
            <a:xfrm>
              <a:off x="6475413" y="3067050"/>
              <a:ext cx="128588" cy="514350"/>
            </a:xfrm>
            <a:custGeom>
              <a:avLst/>
              <a:gdLst>
                <a:gd name="T0" fmla="*/ 2147483646 w 81"/>
                <a:gd name="T1" fmla="*/ 0 h 324"/>
                <a:gd name="T2" fmla="*/ 0 w 81"/>
                <a:gd name="T3" fmla="*/ 2147483646 h 324"/>
                <a:gd name="T4" fmla="*/ 2147483646 w 81"/>
                <a:gd name="T5" fmla="*/ 2147483646 h 324"/>
                <a:gd name="T6" fmla="*/ 2147483646 w 81"/>
                <a:gd name="T7" fmla="*/ 2147483646 h 324"/>
                <a:gd name="T8" fmla="*/ 2147483646 w 81"/>
                <a:gd name="T9" fmla="*/ 2147483646 h 324"/>
                <a:gd name="T10" fmla="*/ 2147483646 w 81"/>
                <a:gd name="T11" fmla="*/ 0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24">
                  <a:moveTo>
                    <a:pt x="37" y="0"/>
                  </a:moveTo>
                  <a:lnTo>
                    <a:pt x="0" y="271"/>
                  </a:lnTo>
                  <a:lnTo>
                    <a:pt x="37" y="324"/>
                  </a:lnTo>
                  <a:lnTo>
                    <a:pt x="81" y="276"/>
                  </a:lnTo>
                  <a:lnTo>
                    <a:pt x="77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116"/>
            <p:cNvSpPr/>
            <p:nvPr/>
          </p:nvSpPr>
          <p:spPr bwMode="auto">
            <a:xfrm>
              <a:off x="6534151" y="2992438"/>
              <a:ext cx="71438" cy="69850"/>
            </a:xfrm>
            <a:custGeom>
              <a:avLst/>
              <a:gdLst>
                <a:gd name="T0" fmla="*/ 2147483646 w 45"/>
                <a:gd name="T1" fmla="*/ 2147483646 h 44"/>
                <a:gd name="T2" fmla="*/ 2147483646 w 45"/>
                <a:gd name="T3" fmla="*/ 2147483646 h 44"/>
                <a:gd name="T4" fmla="*/ 2147483646 w 45"/>
                <a:gd name="T5" fmla="*/ 2147483646 h 44"/>
                <a:gd name="T6" fmla="*/ 2147483646 w 45"/>
                <a:gd name="T7" fmla="*/ 2147483646 h 44"/>
                <a:gd name="T8" fmla="*/ 2147483646 w 45"/>
                <a:gd name="T9" fmla="*/ 0 h 44"/>
                <a:gd name="T10" fmla="*/ 0 w 45"/>
                <a:gd name="T11" fmla="*/ 2147483646 h 44"/>
                <a:gd name="T12" fmla="*/ 2147483646 w 45"/>
                <a:gd name="T13" fmla="*/ 2147483646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44">
                  <a:moveTo>
                    <a:pt x="5" y="42"/>
                  </a:moveTo>
                  <a:lnTo>
                    <a:pt x="36" y="44"/>
                  </a:lnTo>
                  <a:lnTo>
                    <a:pt x="45" y="12"/>
                  </a:lnTo>
                  <a:lnTo>
                    <a:pt x="39" y="2"/>
                  </a:lnTo>
                  <a:lnTo>
                    <a:pt x="7" y="0"/>
                  </a:lnTo>
                  <a:lnTo>
                    <a:pt x="0" y="9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117"/>
            <p:cNvSpPr/>
            <p:nvPr/>
          </p:nvSpPr>
          <p:spPr bwMode="auto">
            <a:xfrm>
              <a:off x="6435726" y="2989263"/>
              <a:ext cx="88900" cy="95250"/>
            </a:xfrm>
            <a:custGeom>
              <a:avLst/>
              <a:gdLst>
                <a:gd name="T0" fmla="*/ 2147483646 w 244"/>
                <a:gd name="T1" fmla="*/ 2147483646 h 265"/>
                <a:gd name="T2" fmla="*/ 2147483646 w 244"/>
                <a:gd name="T3" fmla="*/ 2147483646 h 265"/>
                <a:gd name="T4" fmla="*/ 2147483646 w 244"/>
                <a:gd name="T5" fmla="*/ 0 h 265"/>
                <a:gd name="T6" fmla="*/ 0 w 244"/>
                <a:gd name="T7" fmla="*/ 2147483646 h 265"/>
                <a:gd name="T8" fmla="*/ 2147483646 w 244"/>
                <a:gd name="T9" fmla="*/ 2147483646 h 265"/>
                <a:gd name="T10" fmla="*/ 2147483646 w 244"/>
                <a:gd name="T11" fmla="*/ 2147483646 h 265"/>
                <a:gd name="T12" fmla="*/ 2147483646 w 244"/>
                <a:gd name="T13" fmla="*/ 2147483646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" h="265">
                  <a:moveTo>
                    <a:pt x="234" y="168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0" y="37"/>
                    <a:pt x="0" y="38"/>
                  </a:cubicBezTo>
                  <a:cubicBezTo>
                    <a:pt x="51" y="265"/>
                    <a:pt x="51" y="265"/>
                    <a:pt x="51" y="265"/>
                  </a:cubicBezTo>
                  <a:cubicBezTo>
                    <a:pt x="244" y="190"/>
                    <a:pt x="244" y="190"/>
                    <a:pt x="244" y="190"/>
                  </a:cubicBezTo>
                  <a:lnTo>
                    <a:pt x="2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118"/>
            <p:cNvSpPr/>
            <p:nvPr/>
          </p:nvSpPr>
          <p:spPr bwMode="auto">
            <a:xfrm>
              <a:off x="6605588" y="3005138"/>
              <a:ext cx="95250" cy="93662"/>
            </a:xfrm>
            <a:custGeom>
              <a:avLst/>
              <a:gdLst>
                <a:gd name="T0" fmla="*/ 2147483646 w 261"/>
                <a:gd name="T1" fmla="*/ 0 h 258"/>
                <a:gd name="T2" fmla="*/ 2147483646 w 261"/>
                <a:gd name="T3" fmla="*/ 2147483646 h 258"/>
                <a:gd name="T4" fmla="*/ 2147483646 w 261"/>
                <a:gd name="T5" fmla="*/ 2147483646 h 258"/>
                <a:gd name="T6" fmla="*/ 0 w 261"/>
                <a:gd name="T7" fmla="*/ 2147483646 h 258"/>
                <a:gd name="T8" fmla="*/ 2147483646 w 261"/>
                <a:gd name="T9" fmla="*/ 2147483646 h 258"/>
                <a:gd name="T10" fmla="*/ 2147483646 w 261"/>
                <a:gd name="T11" fmla="*/ 2147483646 h 258"/>
                <a:gd name="T12" fmla="*/ 2147483646 w 261"/>
                <a:gd name="T13" fmla="*/ 2147483646 h 258"/>
                <a:gd name="T14" fmla="*/ 2147483646 w 261"/>
                <a:gd name="T15" fmla="*/ 0 h 2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1" h="258">
                  <a:moveTo>
                    <a:pt x="248" y="0"/>
                  </a:moveTo>
                  <a:cubicBezTo>
                    <a:pt x="168" y="225"/>
                    <a:pt x="168" y="225"/>
                    <a:pt x="168" y="225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261" y="38"/>
                    <a:pt x="261" y="38"/>
                    <a:pt x="261" y="38"/>
                  </a:cubicBezTo>
                  <a:cubicBezTo>
                    <a:pt x="261" y="38"/>
                    <a:pt x="261" y="38"/>
                    <a:pt x="261" y="38"/>
                  </a:cubicBezTo>
                  <a:cubicBezTo>
                    <a:pt x="260" y="31"/>
                    <a:pt x="248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119"/>
            <p:cNvSpPr/>
            <p:nvPr/>
          </p:nvSpPr>
          <p:spPr bwMode="auto">
            <a:xfrm>
              <a:off x="6238876" y="2095500"/>
              <a:ext cx="962025" cy="893762"/>
            </a:xfrm>
            <a:custGeom>
              <a:avLst/>
              <a:gdLst>
                <a:gd name="T0" fmla="*/ 2147483646 w 2646"/>
                <a:gd name="T1" fmla="*/ 2147483646 h 2462"/>
                <a:gd name="T2" fmla="*/ 2147483646 w 2646"/>
                <a:gd name="T3" fmla="*/ 2147483646 h 2462"/>
                <a:gd name="T4" fmla="*/ 2147483646 w 2646"/>
                <a:gd name="T5" fmla="*/ 2147483646 h 2462"/>
                <a:gd name="T6" fmla="*/ 2147483646 w 2646"/>
                <a:gd name="T7" fmla="*/ 2147483646 h 2462"/>
                <a:gd name="T8" fmla="*/ 2147483646 w 2646"/>
                <a:gd name="T9" fmla="*/ 2147483646 h 2462"/>
                <a:gd name="T10" fmla="*/ 2147483646 w 2646"/>
                <a:gd name="T11" fmla="*/ 2147483646 h 2462"/>
                <a:gd name="T12" fmla="*/ 2147483646 w 2646"/>
                <a:gd name="T13" fmla="*/ 2147483646 h 2462"/>
                <a:gd name="T14" fmla="*/ 2147483646 w 2646"/>
                <a:gd name="T15" fmla="*/ 2147483646 h 2462"/>
                <a:gd name="T16" fmla="*/ 2147483646 w 2646"/>
                <a:gd name="T17" fmla="*/ 2147483646 h 2462"/>
                <a:gd name="T18" fmla="*/ 2147483646 w 2646"/>
                <a:gd name="T19" fmla="*/ 2147483646 h 2462"/>
                <a:gd name="T20" fmla="*/ 2147483646 w 2646"/>
                <a:gd name="T21" fmla="*/ 2147483646 h 2462"/>
                <a:gd name="T22" fmla="*/ 2147483646 w 2646"/>
                <a:gd name="T23" fmla="*/ 2147483646 h 2462"/>
                <a:gd name="T24" fmla="*/ 2147483646 w 2646"/>
                <a:gd name="T25" fmla="*/ 2147483646 h 2462"/>
                <a:gd name="T26" fmla="*/ 2147483646 w 2646"/>
                <a:gd name="T27" fmla="*/ 2147483646 h 2462"/>
                <a:gd name="T28" fmla="*/ 2147483646 w 2646"/>
                <a:gd name="T29" fmla="*/ 2147483646 h 2462"/>
                <a:gd name="T30" fmla="*/ 2147483646 w 2646"/>
                <a:gd name="T31" fmla="*/ 2147483646 h 2462"/>
                <a:gd name="T32" fmla="*/ 2147483646 w 2646"/>
                <a:gd name="T33" fmla="*/ 2147483646 h 2462"/>
                <a:gd name="T34" fmla="*/ 2147483646 w 2646"/>
                <a:gd name="T35" fmla="*/ 2147483646 h 2462"/>
                <a:gd name="T36" fmla="*/ 2147483646 w 2646"/>
                <a:gd name="T37" fmla="*/ 2147483646 h 2462"/>
                <a:gd name="T38" fmla="*/ 2147483646 w 2646"/>
                <a:gd name="T39" fmla="*/ 2147483646 h 2462"/>
                <a:gd name="T40" fmla="*/ 2147483646 w 2646"/>
                <a:gd name="T41" fmla="*/ 2147483646 h 2462"/>
                <a:gd name="T42" fmla="*/ 2147483646 w 2646"/>
                <a:gd name="T43" fmla="*/ 2147483646 h 2462"/>
                <a:gd name="T44" fmla="*/ 2147483646 w 2646"/>
                <a:gd name="T45" fmla="*/ 2147483646 h 2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46" h="2462">
                  <a:moveTo>
                    <a:pt x="1954" y="2462"/>
                  </a:moveTo>
                  <a:cubicBezTo>
                    <a:pt x="1909" y="2457"/>
                    <a:pt x="1729" y="2216"/>
                    <a:pt x="1727" y="2159"/>
                  </a:cubicBezTo>
                  <a:cubicBezTo>
                    <a:pt x="1725" y="2093"/>
                    <a:pt x="1777" y="1909"/>
                    <a:pt x="1804" y="1849"/>
                  </a:cubicBezTo>
                  <a:cubicBezTo>
                    <a:pt x="1834" y="1785"/>
                    <a:pt x="2088" y="1399"/>
                    <a:pt x="2036" y="1386"/>
                  </a:cubicBezTo>
                  <a:cubicBezTo>
                    <a:pt x="1980" y="1371"/>
                    <a:pt x="1931" y="1385"/>
                    <a:pt x="1882" y="1415"/>
                  </a:cubicBezTo>
                  <a:cubicBezTo>
                    <a:pt x="1839" y="1442"/>
                    <a:pt x="1804" y="1458"/>
                    <a:pt x="1759" y="1481"/>
                  </a:cubicBezTo>
                  <a:cubicBezTo>
                    <a:pt x="1744" y="1489"/>
                    <a:pt x="1730" y="1495"/>
                    <a:pt x="1713" y="1492"/>
                  </a:cubicBezTo>
                  <a:cubicBezTo>
                    <a:pt x="1694" y="1489"/>
                    <a:pt x="1683" y="1485"/>
                    <a:pt x="1665" y="1478"/>
                  </a:cubicBezTo>
                  <a:cubicBezTo>
                    <a:pt x="1612" y="1458"/>
                    <a:pt x="1582" y="1361"/>
                    <a:pt x="1572" y="1327"/>
                  </a:cubicBezTo>
                  <a:cubicBezTo>
                    <a:pt x="1526" y="1175"/>
                    <a:pt x="1777" y="943"/>
                    <a:pt x="1755" y="902"/>
                  </a:cubicBezTo>
                  <a:cubicBezTo>
                    <a:pt x="1734" y="862"/>
                    <a:pt x="1594" y="809"/>
                    <a:pt x="1532" y="800"/>
                  </a:cubicBezTo>
                  <a:cubicBezTo>
                    <a:pt x="1475" y="792"/>
                    <a:pt x="1417" y="784"/>
                    <a:pt x="1359" y="776"/>
                  </a:cubicBezTo>
                  <a:cubicBezTo>
                    <a:pt x="1285" y="765"/>
                    <a:pt x="1211" y="756"/>
                    <a:pt x="1137" y="763"/>
                  </a:cubicBezTo>
                  <a:cubicBezTo>
                    <a:pt x="1064" y="769"/>
                    <a:pt x="993" y="791"/>
                    <a:pt x="926" y="820"/>
                  </a:cubicBezTo>
                  <a:cubicBezTo>
                    <a:pt x="884" y="838"/>
                    <a:pt x="798" y="875"/>
                    <a:pt x="801" y="872"/>
                  </a:cubicBezTo>
                  <a:cubicBezTo>
                    <a:pt x="731" y="896"/>
                    <a:pt x="533" y="902"/>
                    <a:pt x="305" y="606"/>
                  </a:cubicBezTo>
                  <a:cubicBezTo>
                    <a:pt x="0" y="209"/>
                    <a:pt x="363" y="84"/>
                    <a:pt x="363" y="84"/>
                  </a:cubicBezTo>
                  <a:cubicBezTo>
                    <a:pt x="363" y="84"/>
                    <a:pt x="516" y="482"/>
                    <a:pt x="591" y="361"/>
                  </a:cubicBezTo>
                  <a:cubicBezTo>
                    <a:pt x="646" y="271"/>
                    <a:pt x="600" y="32"/>
                    <a:pt x="625" y="43"/>
                  </a:cubicBezTo>
                  <a:cubicBezTo>
                    <a:pt x="1093" y="262"/>
                    <a:pt x="979" y="0"/>
                    <a:pt x="1134" y="45"/>
                  </a:cubicBezTo>
                  <a:cubicBezTo>
                    <a:pt x="1739" y="224"/>
                    <a:pt x="2421" y="273"/>
                    <a:pt x="2534" y="678"/>
                  </a:cubicBezTo>
                  <a:cubicBezTo>
                    <a:pt x="2646" y="1084"/>
                    <a:pt x="2476" y="1759"/>
                    <a:pt x="2291" y="2076"/>
                  </a:cubicBezTo>
                  <a:cubicBezTo>
                    <a:pt x="2184" y="2258"/>
                    <a:pt x="2021" y="2364"/>
                    <a:pt x="1954" y="2462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Oval 120"/>
            <p:cNvSpPr>
              <a:spLocks noChangeArrowheads="1"/>
            </p:cNvSpPr>
            <p:nvPr/>
          </p:nvSpPr>
          <p:spPr bwMode="auto">
            <a:xfrm>
              <a:off x="6532563" y="2538413"/>
              <a:ext cx="34925" cy="3492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96" name="Oval 121"/>
            <p:cNvSpPr>
              <a:spLocks noChangeArrowheads="1"/>
            </p:cNvSpPr>
            <p:nvPr/>
          </p:nvSpPr>
          <p:spPr bwMode="auto">
            <a:xfrm>
              <a:off x="6376988" y="2476500"/>
              <a:ext cx="34925" cy="3492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97" name="Freeform 122"/>
            <p:cNvSpPr>
              <a:spLocks noEditPoints="1"/>
            </p:cNvSpPr>
            <p:nvPr/>
          </p:nvSpPr>
          <p:spPr bwMode="auto">
            <a:xfrm>
              <a:off x="6305551" y="2408238"/>
              <a:ext cx="723900" cy="247650"/>
            </a:xfrm>
            <a:custGeom>
              <a:avLst/>
              <a:gdLst>
                <a:gd name="T0" fmla="*/ 2147483646 w 1994"/>
                <a:gd name="T1" fmla="*/ 2147483646 h 681"/>
                <a:gd name="T2" fmla="*/ 2147483646 w 1994"/>
                <a:gd name="T3" fmla="*/ 2147483646 h 681"/>
                <a:gd name="T4" fmla="*/ 2147483646 w 1994"/>
                <a:gd name="T5" fmla="*/ 2147483646 h 681"/>
                <a:gd name="T6" fmla="*/ 2147483646 w 1994"/>
                <a:gd name="T7" fmla="*/ 2147483646 h 681"/>
                <a:gd name="T8" fmla="*/ 2147483646 w 1994"/>
                <a:gd name="T9" fmla="*/ 2147483646 h 681"/>
                <a:gd name="T10" fmla="*/ 2147483646 w 1994"/>
                <a:gd name="T11" fmla="*/ 2147483646 h 681"/>
                <a:gd name="T12" fmla="*/ 2147483646 w 1994"/>
                <a:gd name="T13" fmla="*/ 2147483646 h 681"/>
                <a:gd name="T14" fmla="*/ 2147483646 w 1994"/>
                <a:gd name="T15" fmla="*/ 2147483646 h 681"/>
                <a:gd name="T16" fmla="*/ 2147483646 w 1994"/>
                <a:gd name="T17" fmla="*/ 2147483646 h 681"/>
                <a:gd name="T18" fmla="*/ 2147483646 w 1994"/>
                <a:gd name="T19" fmla="*/ 0 h 681"/>
                <a:gd name="T20" fmla="*/ 0 w 1994"/>
                <a:gd name="T21" fmla="*/ 2147483646 h 681"/>
                <a:gd name="T22" fmla="*/ 2147483646 w 1994"/>
                <a:gd name="T23" fmla="*/ 2147483646 h 681"/>
                <a:gd name="T24" fmla="*/ 2147483646 w 1994"/>
                <a:gd name="T25" fmla="*/ 2147483646 h 681"/>
                <a:gd name="T26" fmla="*/ 2147483646 w 1994"/>
                <a:gd name="T27" fmla="*/ 2147483646 h 681"/>
                <a:gd name="T28" fmla="*/ 2147483646 w 1994"/>
                <a:gd name="T29" fmla="*/ 2147483646 h 681"/>
                <a:gd name="T30" fmla="*/ 2147483646 w 1994"/>
                <a:gd name="T31" fmla="*/ 2147483646 h 681"/>
                <a:gd name="T32" fmla="*/ 2147483646 w 1994"/>
                <a:gd name="T33" fmla="*/ 2147483646 h 681"/>
                <a:gd name="T34" fmla="*/ 2147483646 w 1994"/>
                <a:gd name="T35" fmla="*/ 2147483646 h 681"/>
                <a:gd name="T36" fmla="*/ 2147483646 w 1994"/>
                <a:gd name="T37" fmla="*/ 2147483646 h 681"/>
                <a:gd name="T38" fmla="*/ 2147483646 w 1994"/>
                <a:gd name="T39" fmla="*/ 2147483646 h 681"/>
                <a:gd name="T40" fmla="*/ 2147483646 w 1994"/>
                <a:gd name="T41" fmla="*/ 2147483646 h 681"/>
                <a:gd name="T42" fmla="*/ 2147483646 w 1994"/>
                <a:gd name="T43" fmla="*/ 2147483646 h 681"/>
                <a:gd name="T44" fmla="*/ 2147483646 w 1994"/>
                <a:gd name="T45" fmla="*/ 2147483646 h 681"/>
                <a:gd name="T46" fmla="*/ 2147483646 w 1994"/>
                <a:gd name="T47" fmla="*/ 2147483646 h 681"/>
                <a:gd name="T48" fmla="*/ 2147483646 w 1994"/>
                <a:gd name="T49" fmla="*/ 2147483646 h 681"/>
                <a:gd name="T50" fmla="*/ 2147483646 w 1994"/>
                <a:gd name="T51" fmla="*/ 2147483646 h 681"/>
                <a:gd name="T52" fmla="*/ 2147483646 w 1994"/>
                <a:gd name="T53" fmla="*/ 2147483646 h 681"/>
                <a:gd name="T54" fmla="*/ 2147483646 w 1994"/>
                <a:gd name="T55" fmla="*/ 2147483646 h 681"/>
                <a:gd name="T56" fmla="*/ 2147483646 w 1994"/>
                <a:gd name="T57" fmla="*/ 2147483646 h 681"/>
                <a:gd name="T58" fmla="*/ 2147483646 w 1994"/>
                <a:gd name="T59" fmla="*/ 2147483646 h 681"/>
                <a:gd name="T60" fmla="*/ 2147483646 w 1994"/>
                <a:gd name="T61" fmla="*/ 2147483646 h 681"/>
                <a:gd name="T62" fmla="*/ 2147483646 w 1994"/>
                <a:gd name="T63" fmla="*/ 2147483646 h 6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994" h="681">
                  <a:moveTo>
                    <a:pt x="1936" y="454"/>
                  </a:moveTo>
                  <a:cubicBezTo>
                    <a:pt x="1921" y="438"/>
                    <a:pt x="1913" y="427"/>
                    <a:pt x="1869" y="425"/>
                  </a:cubicBezTo>
                  <a:cubicBezTo>
                    <a:pt x="905" y="425"/>
                    <a:pt x="905" y="425"/>
                    <a:pt x="905" y="425"/>
                  </a:cubicBezTo>
                  <a:cubicBezTo>
                    <a:pt x="907" y="413"/>
                    <a:pt x="908" y="401"/>
                    <a:pt x="908" y="389"/>
                  </a:cubicBezTo>
                  <a:cubicBezTo>
                    <a:pt x="908" y="267"/>
                    <a:pt x="809" y="168"/>
                    <a:pt x="687" y="168"/>
                  </a:cubicBezTo>
                  <a:cubicBezTo>
                    <a:pt x="610" y="168"/>
                    <a:pt x="542" y="207"/>
                    <a:pt x="502" y="267"/>
                  </a:cubicBezTo>
                  <a:cubicBezTo>
                    <a:pt x="489" y="249"/>
                    <a:pt x="467" y="237"/>
                    <a:pt x="443" y="237"/>
                  </a:cubicBezTo>
                  <a:cubicBezTo>
                    <a:pt x="442" y="237"/>
                    <a:pt x="442" y="237"/>
                    <a:pt x="442" y="237"/>
                  </a:cubicBezTo>
                  <a:cubicBezTo>
                    <a:pt x="442" y="232"/>
                    <a:pt x="442" y="226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1" y="442"/>
                  </a:cubicBezTo>
                  <a:cubicBezTo>
                    <a:pt x="333" y="442"/>
                    <a:pt x="425" y="360"/>
                    <a:pt x="440" y="252"/>
                  </a:cubicBezTo>
                  <a:cubicBezTo>
                    <a:pt x="441" y="252"/>
                    <a:pt x="442" y="252"/>
                    <a:pt x="443" y="252"/>
                  </a:cubicBezTo>
                  <a:cubicBezTo>
                    <a:pt x="465" y="252"/>
                    <a:pt x="483" y="263"/>
                    <a:pt x="494" y="280"/>
                  </a:cubicBezTo>
                  <a:cubicBezTo>
                    <a:pt x="476" y="313"/>
                    <a:pt x="465" y="350"/>
                    <a:pt x="465" y="389"/>
                  </a:cubicBezTo>
                  <a:cubicBezTo>
                    <a:pt x="465" y="511"/>
                    <a:pt x="564" y="610"/>
                    <a:pt x="687" y="610"/>
                  </a:cubicBezTo>
                  <a:cubicBezTo>
                    <a:pt x="784" y="610"/>
                    <a:pt x="867" y="547"/>
                    <a:pt x="896" y="460"/>
                  </a:cubicBezTo>
                  <a:cubicBezTo>
                    <a:pt x="1879" y="460"/>
                    <a:pt x="1879" y="460"/>
                    <a:pt x="1879" y="460"/>
                  </a:cubicBezTo>
                  <a:cubicBezTo>
                    <a:pt x="1927" y="459"/>
                    <a:pt x="1954" y="599"/>
                    <a:pt x="1921" y="651"/>
                  </a:cubicBezTo>
                  <a:cubicBezTo>
                    <a:pt x="1928" y="661"/>
                    <a:pt x="1936" y="671"/>
                    <a:pt x="1943" y="681"/>
                  </a:cubicBezTo>
                  <a:cubicBezTo>
                    <a:pt x="1992" y="615"/>
                    <a:pt x="1994" y="517"/>
                    <a:pt x="1936" y="454"/>
                  </a:cubicBezTo>
                  <a:close/>
                  <a:moveTo>
                    <a:pt x="221" y="381"/>
                  </a:moveTo>
                  <a:cubicBezTo>
                    <a:pt x="133" y="381"/>
                    <a:pt x="62" y="309"/>
                    <a:pt x="62" y="221"/>
                  </a:cubicBezTo>
                  <a:cubicBezTo>
                    <a:pt x="62" y="133"/>
                    <a:pt x="133" y="62"/>
                    <a:pt x="221" y="62"/>
                  </a:cubicBezTo>
                  <a:cubicBezTo>
                    <a:pt x="309" y="62"/>
                    <a:pt x="381" y="133"/>
                    <a:pt x="381" y="221"/>
                  </a:cubicBezTo>
                  <a:cubicBezTo>
                    <a:pt x="381" y="309"/>
                    <a:pt x="309" y="381"/>
                    <a:pt x="221" y="381"/>
                  </a:cubicBezTo>
                  <a:close/>
                  <a:moveTo>
                    <a:pt x="687" y="549"/>
                  </a:moveTo>
                  <a:cubicBezTo>
                    <a:pt x="598" y="549"/>
                    <a:pt x="527" y="477"/>
                    <a:pt x="527" y="389"/>
                  </a:cubicBezTo>
                  <a:cubicBezTo>
                    <a:pt x="527" y="301"/>
                    <a:pt x="598" y="230"/>
                    <a:pt x="687" y="230"/>
                  </a:cubicBezTo>
                  <a:cubicBezTo>
                    <a:pt x="775" y="230"/>
                    <a:pt x="846" y="301"/>
                    <a:pt x="846" y="389"/>
                  </a:cubicBezTo>
                  <a:cubicBezTo>
                    <a:pt x="846" y="477"/>
                    <a:pt x="775" y="549"/>
                    <a:pt x="687" y="549"/>
                  </a:cubicBezTo>
                  <a:close/>
                </a:path>
              </a:pathLst>
            </a:custGeom>
            <a:solidFill>
              <a:srgbClr val="231F20"/>
            </a:solidFill>
            <a:ln w="1" cap="flat">
              <a:solidFill>
                <a:srgbClr val="231F2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123"/>
            <p:cNvSpPr/>
            <p:nvPr/>
          </p:nvSpPr>
          <p:spPr bwMode="auto">
            <a:xfrm>
              <a:off x="6107113" y="3597275"/>
              <a:ext cx="146050" cy="136525"/>
            </a:xfrm>
            <a:custGeom>
              <a:avLst/>
              <a:gdLst>
                <a:gd name="T0" fmla="*/ 2147483646 w 402"/>
                <a:gd name="T1" fmla="*/ 2147483646 h 374"/>
                <a:gd name="T2" fmla="*/ 2147483646 w 402"/>
                <a:gd name="T3" fmla="*/ 2147483646 h 374"/>
                <a:gd name="T4" fmla="*/ 2147483646 w 402"/>
                <a:gd name="T5" fmla="*/ 2147483646 h 374"/>
                <a:gd name="T6" fmla="*/ 2147483646 w 402"/>
                <a:gd name="T7" fmla="*/ 2147483646 h 374"/>
                <a:gd name="T8" fmla="*/ 2147483646 w 402"/>
                <a:gd name="T9" fmla="*/ 2147483646 h 374"/>
                <a:gd name="T10" fmla="*/ 2147483646 w 402"/>
                <a:gd name="T11" fmla="*/ 2147483646 h 374"/>
                <a:gd name="T12" fmla="*/ 2147483646 w 402"/>
                <a:gd name="T13" fmla="*/ 2147483646 h 374"/>
                <a:gd name="T14" fmla="*/ 2147483646 w 402"/>
                <a:gd name="T15" fmla="*/ 2147483646 h 374"/>
                <a:gd name="T16" fmla="*/ 2147483646 w 402"/>
                <a:gd name="T17" fmla="*/ 2147483646 h 374"/>
                <a:gd name="T18" fmla="*/ 2147483646 w 402"/>
                <a:gd name="T19" fmla="*/ 2147483646 h 374"/>
                <a:gd name="T20" fmla="*/ 2147483646 w 402"/>
                <a:gd name="T21" fmla="*/ 2147483646 h 374"/>
                <a:gd name="T22" fmla="*/ 0 w 402"/>
                <a:gd name="T23" fmla="*/ 2147483646 h 374"/>
                <a:gd name="T24" fmla="*/ 2147483646 w 402"/>
                <a:gd name="T25" fmla="*/ 0 h 374"/>
                <a:gd name="T26" fmla="*/ 2147483646 w 402"/>
                <a:gd name="T27" fmla="*/ 2147483646 h 3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2" h="374">
                  <a:moveTo>
                    <a:pt x="237" y="33"/>
                  </a:moveTo>
                  <a:cubicBezTo>
                    <a:pt x="276" y="45"/>
                    <a:pt x="290" y="63"/>
                    <a:pt x="299" y="74"/>
                  </a:cubicBezTo>
                  <a:cubicBezTo>
                    <a:pt x="324" y="104"/>
                    <a:pt x="213" y="78"/>
                    <a:pt x="194" y="81"/>
                  </a:cubicBezTo>
                  <a:cubicBezTo>
                    <a:pt x="196" y="81"/>
                    <a:pt x="402" y="129"/>
                    <a:pt x="399" y="149"/>
                  </a:cubicBezTo>
                  <a:cubicBezTo>
                    <a:pt x="397" y="163"/>
                    <a:pt x="368" y="170"/>
                    <a:pt x="326" y="170"/>
                  </a:cubicBezTo>
                  <a:cubicBezTo>
                    <a:pt x="366" y="183"/>
                    <a:pt x="391" y="199"/>
                    <a:pt x="389" y="213"/>
                  </a:cubicBezTo>
                  <a:cubicBezTo>
                    <a:pt x="387" y="226"/>
                    <a:pt x="360" y="233"/>
                    <a:pt x="322" y="234"/>
                  </a:cubicBezTo>
                  <a:cubicBezTo>
                    <a:pt x="358" y="246"/>
                    <a:pt x="381" y="261"/>
                    <a:pt x="379" y="274"/>
                  </a:cubicBezTo>
                  <a:cubicBezTo>
                    <a:pt x="377" y="286"/>
                    <a:pt x="357" y="293"/>
                    <a:pt x="326" y="295"/>
                  </a:cubicBezTo>
                  <a:cubicBezTo>
                    <a:pt x="355" y="306"/>
                    <a:pt x="372" y="319"/>
                    <a:pt x="370" y="331"/>
                  </a:cubicBezTo>
                  <a:cubicBezTo>
                    <a:pt x="363" y="374"/>
                    <a:pt x="13" y="312"/>
                    <a:pt x="13" y="312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237" y="33"/>
                  </a:lnTo>
                  <a:close/>
                </a:path>
              </a:pathLst>
            </a:custGeom>
            <a:solidFill>
              <a:srgbClr val="FBE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1" name="组合 3"/>
          <p:cNvGrpSpPr/>
          <p:nvPr/>
        </p:nvGrpSpPr>
        <p:grpSpPr bwMode="auto">
          <a:xfrm>
            <a:off x="2978283" y="2116138"/>
            <a:ext cx="2239756" cy="369332"/>
            <a:chOff x="2664122" y="2124630"/>
            <a:chExt cx="2692003" cy="368777"/>
          </a:xfrm>
        </p:grpSpPr>
        <p:sp>
          <p:nvSpPr>
            <p:cNvPr id="18483" name="Freeform 158"/>
            <p:cNvSpPr/>
            <p:nvPr/>
          </p:nvSpPr>
          <p:spPr bwMode="auto">
            <a:xfrm>
              <a:off x="2664122" y="2145745"/>
              <a:ext cx="2692003" cy="347662"/>
            </a:xfrm>
            <a:custGeom>
              <a:avLst/>
              <a:gdLst>
                <a:gd name="T0" fmla="*/ 2147483646 w 1310"/>
                <a:gd name="T1" fmla="*/ 2147483646 h 219"/>
                <a:gd name="T2" fmla="*/ 2147483646 w 1310"/>
                <a:gd name="T3" fmla="*/ 0 h 219"/>
                <a:gd name="T4" fmla="*/ 0 w 1310"/>
                <a:gd name="T5" fmla="*/ 0 h 219"/>
                <a:gd name="T6" fmla="*/ 0 w 1310"/>
                <a:gd name="T7" fmla="*/ 2147483646 h 219"/>
                <a:gd name="T8" fmla="*/ 2147483646 w 1310"/>
                <a:gd name="T9" fmla="*/ 2147483646 h 219"/>
                <a:gd name="T10" fmla="*/ 2147483646 w 1310"/>
                <a:gd name="T11" fmla="*/ 2147483646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0" h="219">
                  <a:moveTo>
                    <a:pt x="1310" y="109"/>
                  </a:moveTo>
                  <a:lnTo>
                    <a:pt x="1134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124" y="219"/>
                  </a:lnTo>
                  <a:lnTo>
                    <a:pt x="1310" y="109"/>
                  </a:lnTo>
                  <a:close/>
                </a:path>
              </a:pathLst>
            </a:custGeom>
            <a:solidFill>
              <a:srgbClr val="FCE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4" name="组合 1027"/>
            <p:cNvGrpSpPr/>
            <p:nvPr/>
          </p:nvGrpSpPr>
          <p:grpSpPr bwMode="auto">
            <a:xfrm>
              <a:off x="3041978" y="2124630"/>
              <a:ext cx="1189696" cy="368777"/>
              <a:chOff x="3113986" y="2124630"/>
              <a:chExt cx="1189696" cy="368777"/>
            </a:xfrm>
          </p:grpSpPr>
          <p:sp>
            <p:nvSpPr>
              <p:cNvPr id="18485" name="矩形 1026"/>
              <p:cNvSpPr>
                <a:spLocks noChangeArrowheads="1"/>
              </p:cNvSpPr>
              <p:nvPr/>
            </p:nvSpPr>
            <p:spPr bwMode="auto">
              <a:xfrm>
                <a:off x="4118869" y="2201039"/>
                <a:ext cx="184813" cy="261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/>
                <a:endPara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86" name="矩形 183"/>
              <p:cNvSpPr>
                <a:spLocks noChangeArrowheads="1"/>
              </p:cNvSpPr>
              <p:nvPr/>
            </p:nvSpPr>
            <p:spPr bwMode="auto">
              <a:xfrm>
                <a:off x="3113986" y="2124630"/>
                <a:ext cx="184813" cy="36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/>
                <a:endPara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479" name="Freeform 161"/>
          <p:cNvSpPr/>
          <p:nvPr/>
        </p:nvSpPr>
        <p:spPr bwMode="auto">
          <a:xfrm>
            <a:off x="2978283" y="2844696"/>
            <a:ext cx="2139319" cy="345108"/>
          </a:xfrm>
          <a:custGeom>
            <a:avLst/>
            <a:gdLst>
              <a:gd name="T0" fmla="*/ 2147483646 w 1038"/>
              <a:gd name="T1" fmla="*/ 2147483646 h 218"/>
              <a:gd name="T2" fmla="*/ 2147483646 w 1038"/>
              <a:gd name="T3" fmla="*/ 0 h 218"/>
              <a:gd name="T4" fmla="*/ 0 w 1038"/>
              <a:gd name="T5" fmla="*/ 0 h 218"/>
              <a:gd name="T6" fmla="*/ 0 w 1038"/>
              <a:gd name="T7" fmla="*/ 2147483646 h 218"/>
              <a:gd name="T8" fmla="*/ 2147483646 w 1038"/>
              <a:gd name="T9" fmla="*/ 2147483646 h 218"/>
              <a:gd name="T10" fmla="*/ 2147483646 w 1038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8" h="218">
                <a:moveTo>
                  <a:pt x="1038" y="109"/>
                </a:moveTo>
                <a:lnTo>
                  <a:pt x="889" y="0"/>
                </a:lnTo>
                <a:lnTo>
                  <a:pt x="0" y="0"/>
                </a:lnTo>
                <a:lnTo>
                  <a:pt x="0" y="218"/>
                </a:lnTo>
                <a:lnTo>
                  <a:pt x="889" y="218"/>
                </a:lnTo>
                <a:lnTo>
                  <a:pt x="1038" y="109"/>
                </a:lnTo>
                <a:close/>
              </a:path>
            </a:pathLst>
          </a:custGeom>
          <a:solidFill>
            <a:srgbClr val="FC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166"/>
          <p:cNvSpPr/>
          <p:nvPr/>
        </p:nvSpPr>
        <p:spPr bwMode="auto">
          <a:xfrm>
            <a:off x="684213" y="3134362"/>
            <a:ext cx="2192831" cy="346691"/>
          </a:xfrm>
          <a:custGeom>
            <a:avLst/>
            <a:gdLst>
              <a:gd name="T0" fmla="*/ 0 w 1155"/>
              <a:gd name="T1" fmla="*/ 2147483646 h 219"/>
              <a:gd name="T2" fmla="*/ 2147483646 w 1155"/>
              <a:gd name="T3" fmla="*/ 2147483646 h 219"/>
              <a:gd name="T4" fmla="*/ 2147483646 w 1155"/>
              <a:gd name="T5" fmla="*/ 2147483646 h 219"/>
              <a:gd name="T6" fmla="*/ 2147483646 w 1155"/>
              <a:gd name="T7" fmla="*/ 0 h 219"/>
              <a:gd name="T8" fmla="*/ 2147483646 w 1155"/>
              <a:gd name="T9" fmla="*/ 0 h 219"/>
              <a:gd name="T10" fmla="*/ 0 w 1155"/>
              <a:gd name="T11" fmla="*/ 2147483646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5" h="219">
                <a:moveTo>
                  <a:pt x="0" y="110"/>
                </a:moveTo>
                <a:lnTo>
                  <a:pt x="143" y="219"/>
                </a:lnTo>
                <a:lnTo>
                  <a:pt x="1155" y="219"/>
                </a:lnTo>
                <a:lnTo>
                  <a:pt x="1155" y="0"/>
                </a:lnTo>
                <a:lnTo>
                  <a:pt x="143" y="0"/>
                </a:lnTo>
                <a:lnTo>
                  <a:pt x="0" y="110"/>
                </a:lnTo>
                <a:close/>
              </a:path>
            </a:pathLst>
          </a:custGeom>
          <a:solidFill>
            <a:srgbClr val="FC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4" name="组合 1028"/>
          <p:cNvGrpSpPr/>
          <p:nvPr/>
        </p:nvGrpSpPr>
        <p:grpSpPr bwMode="auto">
          <a:xfrm>
            <a:off x="462918" y="2232262"/>
            <a:ext cx="2424823" cy="369332"/>
            <a:chOff x="539552" y="2214046"/>
            <a:chExt cx="2338015" cy="370367"/>
          </a:xfrm>
        </p:grpSpPr>
        <p:sp>
          <p:nvSpPr>
            <p:cNvPr id="18471" name="Freeform 157"/>
            <p:cNvSpPr/>
            <p:nvPr/>
          </p:nvSpPr>
          <p:spPr bwMode="auto">
            <a:xfrm>
              <a:off x="539552" y="2225675"/>
              <a:ext cx="2338015" cy="346075"/>
            </a:xfrm>
            <a:custGeom>
              <a:avLst/>
              <a:gdLst>
                <a:gd name="T0" fmla="*/ 0 w 1014"/>
                <a:gd name="T1" fmla="*/ 2147483646 h 218"/>
                <a:gd name="T2" fmla="*/ 2147483646 w 1014"/>
                <a:gd name="T3" fmla="*/ 2147483646 h 218"/>
                <a:gd name="T4" fmla="*/ 2147483646 w 1014"/>
                <a:gd name="T5" fmla="*/ 2147483646 h 218"/>
                <a:gd name="T6" fmla="*/ 2147483646 w 1014"/>
                <a:gd name="T7" fmla="*/ 0 h 218"/>
                <a:gd name="T8" fmla="*/ 2147483646 w 1014"/>
                <a:gd name="T9" fmla="*/ 0 h 218"/>
                <a:gd name="T10" fmla="*/ 0 w 1014"/>
                <a:gd name="T11" fmla="*/ 2147483646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4" h="218">
                  <a:moveTo>
                    <a:pt x="0" y="109"/>
                  </a:moveTo>
                  <a:lnTo>
                    <a:pt x="173" y="218"/>
                  </a:lnTo>
                  <a:lnTo>
                    <a:pt x="1014" y="218"/>
                  </a:lnTo>
                  <a:lnTo>
                    <a:pt x="1014" y="0"/>
                  </a:lnTo>
                  <a:lnTo>
                    <a:pt x="17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CE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72" name="组合 191"/>
            <p:cNvGrpSpPr/>
            <p:nvPr/>
          </p:nvGrpSpPr>
          <p:grpSpPr bwMode="auto">
            <a:xfrm>
              <a:off x="1007225" y="2214046"/>
              <a:ext cx="952993" cy="370367"/>
              <a:chOff x="2345781" y="2124630"/>
              <a:chExt cx="952993" cy="370367"/>
            </a:xfrm>
          </p:grpSpPr>
          <p:sp>
            <p:nvSpPr>
              <p:cNvPr id="18473" name="矩形 192"/>
              <p:cNvSpPr>
                <a:spLocks noChangeArrowheads="1"/>
              </p:cNvSpPr>
              <p:nvPr/>
            </p:nvSpPr>
            <p:spPr bwMode="auto">
              <a:xfrm>
                <a:off x="2345781" y="2201039"/>
                <a:ext cx="184788" cy="262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/>
                <a:endPara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4" name="矩形 193"/>
              <p:cNvSpPr>
                <a:spLocks noChangeArrowheads="1"/>
              </p:cNvSpPr>
              <p:nvPr/>
            </p:nvSpPr>
            <p:spPr bwMode="auto">
              <a:xfrm>
                <a:off x="3113986" y="2124630"/>
                <a:ext cx="184788" cy="370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/>
                <a:endPara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445" name="组合 11"/>
          <p:cNvGrpSpPr/>
          <p:nvPr/>
        </p:nvGrpSpPr>
        <p:grpSpPr bwMode="auto">
          <a:xfrm>
            <a:off x="2624138" y="439738"/>
            <a:ext cx="592137" cy="4703762"/>
            <a:chOff x="2623567" y="439738"/>
            <a:chExt cx="592137" cy="4703762"/>
          </a:xfrm>
        </p:grpSpPr>
        <p:sp>
          <p:nvSpPr>
            <p:cNvPr id="18457" name="Freeform 167"/>
            <p:cNvSpPr/>
            <p:nvPr/>
          </p:nvSpPr>
          <p:spPr bwMode="auto">
            <a:xfrm>
              <a:off x="2623567" y="439738"/>
              <a:ext cx="592137" cy="827087"/>
            </a:xfrm>
            <a:custGeom>
              <a:avLst/>
              <a:gdLst>
                <a:gd name="T0" fmla="*/ 2147483646 w 1703"/>
                <a:gd name="T1" fmla="*/ 2147483646 h 2378"/>
                <a:gd name="T2" fmla="*/ 2147483646 w 1703"/>
                <a:gd name="T3" fmla="*/ 2147483646 h 2378"/>
                <a:gd name="T4" fmla="*/ 2147483646 w 1703"/>
                <a:gd name="T5" fmla="*/ 2147483646 h 2378"/>
                <a:gd name="T6" fmla="*/ 2147483646 w 1703"/>
                <a:gd name="T7" fmla="*/ 2147483646 h 2378"/>
                <a:gd name="T8" fmla="*/ 2147483646 w 1703"/>
                <a:gd name="T9" fmla="*/ 2147483646 h 2378"/>
                <a:gd name="T10" fmla="*/ 2147483646 w 1703"/>
                <a:gd name="T11" fmla="*/ 2147483646 h 2378"/>
                <a:gd name="T12" fmla="*/ 2147483646 w 1703"/>
                <a:gd name="T13" fmla="*/ 2147483646 h 2378"/>
                <a:gd name="T14" fmla="*/ 2147483646 w 1703"/>
                <a:gd name="T15" fmla="*/ 2147483646 h 2378"/>
                <a:gd name="T16" fmla="*/ 2147483646 w 1703"/>
                <a:gd name="T17" fmla="*/ 2147483646 h 2378"/>
                <a:gd name="T18" fmla="*/ 2147483646 w 1703"/>
                <a:gd name="T19" fmla="*/ 2147483646 h 2378"/>
                <a:gd name="T20" fmla="*/ 2147483646 w 1703"/>
                <a:gd name="T21" fmla="*/ 2147483646 h 2378"/>
                <a:gd name="T22" fmla="*/ 2147483646 w 1703"/>
                <a:gd name="T23" fmla="*/ 2147483646 h 2378"/>
                <a:gd name="T24" fmla="*/ 0 w 1703"/>
                <a:gd name="T25" fmla="*/ 2147483646 h 2378"/>
                <a:gd name="T26" fmla="*/ 2147483646 w 1703"/>
                <a:gd name="T27" fmla="*/ 2147483646 h 2378"/>
                <a:gd name="T28" fmla="*/ 2147483646 w 1703"/>
                <a:gd name="T29" fmla="*/ 0 h 2378"/>
                <a:gd name="T30" fmla="*/ 2147483646 w 1703"/>
                <a:gd name="T31" fmla="*/ 2147483646 h 2378"/>
                <a:gd name="T32" fmla="*/ 2147483646 w 1703"/>
                <a:gd name="T33" fmla="*/ 2147483646 h 2378"/>
                <a:gd name="T34" fmla="*/ 2147483646 w 1703"/>
                <a:gd name="T35" fmla="*/ 2147483646 h 2378"/>
                <a:gd name="T36" fmla="*/ 2147483646 w 1703"/>
                <a:gd name="T37" fmla="*/ 2147483646 h 237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03" h="2378">
                  <a:moveTo>
                    <a:pt x="1699" y="930"/>
                  </a:moveTo>
                  <a:cubicBezTo>
                    <a:pt x="1689" y="1044"/>
                    <a:pt x="1656" y="1156"/>
                    <a:pt x="1600" y="1262"/>
                  </a:cubicBezTo>
                  <a:cubicBezTo>
                    <a:pt x="1597" y="1267"/>
                    <a:pt x="1298" y="1807"/>
                    <a:pt x="1298" y="2139"/>
                  </a:cubicBezTo>
                  <a:cubicBezTo>
                    <a:pt x="1298" y="2139"/>
                    <a:pt x="1287" y="2240"/>
                    <a:pt x="1286" y="2245"/>
                  </a:cubicBezTo>
                  <a:cubicBezTo>
                    <a:pt x="1258" y="2361"/>
                    <a:pt x="1185" y="2378"/>
                    <a:pt x="1144" y="2378"/>
                  </a:cubicBezTo>
                  <a:cubicBezTo>
                    <a:pt x="559" y="2378"/>
                    <a:pt x="559" y="2378"/>
                    <a:pt x="559" y="2378"/>
                  </a:cubicBezTo>
                  <a:cubicBezTo>
                    <a:pt x="518" y="2378"/>
                    <a:pt x="445" y="2361"/>
                    <a:pt x="416" y="2240"/>
                  </a:cubicBezTo>
                  <a:cubicBezTo>
                    <a:pt x="416" y="2240"/>
                    <a:pt x="406" y="2139"/>
                    <a:pt x="406" y="2135"/>
                  </a:cubicBezTo>
                  <a:cubicBezTo>
                    <a:pt x="406" y="1943"/>
                    <a:pt x="302" y="1639"/>
                    <a:pt x="114" y="1278"/>
                  </a:cubicBezTo>
                  <a:cubicBezTo>
                    <a:pt x="101" y="1246"/>
                    <a:pt x="101" y="1246"/>
                    <a:pt x="101" y="1246"/>
                  </a:cubicBezTo>
                  <a:cubicBezTo>
                    <a:pt x="105" y="1261"/>
                    <a:pt x="105" y="1261"/>
                    <a:pt x="105" y="1261"/>
                  </a:cubicBezTo>
                  <a:cubicBezTo>
                    <a:pt x="49" y="1158"/>
                    <a:pt x="15" y="1047"/>
                    <a:pt x="4" y="928"/>
                  </a:cubicBezTo>
                  <a:cubicBezTo>
                    <a:pt x="4" y="928"/>
                    <a:pt x="0" y="853"/>
                    <a:pt x="0" y="851"/>
                  </a:cubicBezTo>
                  <a:cubicBezTo>
                    <a:pt x="0" y="624"/>
                    <a:pt x="89" y="410"/>
                    <a:pt x="250" y="250"/>
                  </a:cubicBezTo>
                  <a:cubicBezTo>
                    <a:pt x="411" y="89"/>
                    <a:pt x="624" y="0"/>
                    <a:pt x="852" y="0"/>
                  </a:cubicBezTo>
                  <a:cubicBezTo>
                    <a:pt x="933" y="0"/>
                    <a:pt x="1014" y="12"/>
                    <a:pt x="1092" y="35"/>
                  </a:cubicBezTo>
                  <a:cubicBezTo>
                    <a:pt x="1228" y="75"/>
                    <a:pt x="1353" y="149"/>
                    <a:pt x="1454" y="250"/>
                  </a:cubicBezTo>
                  <a:cubicBezTo>
                    <a:pt x="1614" y="410"/>
                    <a:pt x="1703" y="624"/>
                    <a:pt x="1703" y="853"/>
                  </a:cubicBezTo>
                  <a:cubicBezTo>
                    <a:pt x="1703" y="853"/>
                    <a:pt x="1699" y="928"/>
                    <a:pt x="1699" y="93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168"/>
            <p:cNvSpPr/>
            <p:nvPr/>
          </p:nvSpPr>
          <p:spPr bwMode="auto">
            <a:xfrm>
              <a:off x="2652142" y="468313"/>
              <a:ext cx="534987" cy="769937"/>
            </a:xfrm>
            <a:custGeom>
              <a:avLst/>
              <a:gdLst>
                <a:gd name="T0" fmla="*/ 2147483646 w 1539"/>
                <a:gd name="T1" fmla="*/ 2147483646 h 2214"/>
                <a:gd name="T2" fmla="*/ 2147483646 w 1539"/>
                <a:gd name="T3" fmla="*/ 2147483646 h 2214"/>
                <a:gd name="T4" fmla="*/ 2147483646 w 1539"/>
                <a:gd name="T5" fmla="*/ 0 h 2214"/>
                <a:gd name="T6" fmla="*/ 2147483646 w 1539"/>
                <a:gd name="T7" fmla="*/ 2147483646 h 2214"/>
                <a:gd name="T8" fmla="*/ 0 w 1539"/>
                <a:gd name="T9" fmla="*/ 2147483646 h 2214"/>
                <a:gd name="T10" fmla="*/ 2147483646 w 1539"/>
                <a:gd name="T11" fmla="*/ 2147483646 h 2214"/>
                <a:gd name="T12" fmla="*/ 2147483646 w 1539"/>
                <a:gd name="T13" fmla="*/ 2147483646 h 2214"/>
                <a:gd name="T14" fmla="*/ 2147483646 w 1539"/>
                <a:gd name="T15" fmla="*/ 2147483646 h 2214"/>
                <a:gd name="T16" fmla="*/ 2147483646 w 1539"/>
                <a:gd name="T17" fmla="*/ 2147483646 h 2214"/>
                <a:gd name="T18" fmla="*/ 2147483646 w 1539"/>
                <a:gd name="T19" fmla="*/ 2147483646 h 2214"/>
                <a:gd name="T20" fmla="*/ 2147483646 w 1539"/>
                <a:gd name="T21" fmla="*/ 2147483646 h 2214"/>
                <a:gd name="T22" fmla="*/ 2147483646 w 1539"/>
                <a:gd name="T23" fmla="*/ 2147483646 h 2214"/>
                <a:gd name="T24" fmla="*/ 2147483646 w 1539"/>
                <a:gd name="T25" fmla="*/ 2147483646 h 2214"/>
                <a:gd name="T26" fmla="*/ 2147483646 w 1539"/>
                <a:gd name="T27" fmla="*/ 2147483646 h 2214"/>
                <a:gd name="T28" fmla="*/ 2147483646 w 1539"/>
                <a:gd name="T29" fmla="*/ 2147483646 h 2214"/>
                <a:gd name="T30" fmla="*/ 2147483646 w 1539"/>
                <a:gd name="T31" fmla="*/ 2147483646 h 2214"/>
                <a:gd name="T32" fmla="*/ 2147483646 w 1539"/>
                <a:gd name="T33" fmla="*/ 2147483646 h 2214"/>
                <a:gd name="T34" fmla="*/ 2147483646 w 1539"/>
                <a:gd name="T35" fmla="*/ 2147483646 h 2214"/>
                <a:gd name="T36" fmla="*/ 2147483646 w 1539"/>
                <a:gd name="T37" fmla="*/ 2147483646 h 22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39" h="2214">
                  <a:moveTo>
                    <a:pt x="1314" y="226"/>
                  </a:moveTo>
                  <a:cubicBezTo>
                    <a:pt x="1223" y="134"/>
                    <a:pt x="1110" y="67"/>
                    <a:pt x="987" y="31"/>
                  </a:cubicBezTo>
                  <a:cubicBezTo>
                    <a:pt x="917" y="10"/>
                    <a:pt x="844" y="0"/>
                    <a:pt x="770" y="0"/>
                  </a:cubicBezTo>
                  <a:cubicBezTo>
                    <a:pt x="564" y="0"/>
                    <a:pt x="371" y="80"/>
                    <a:pt x="226" y="226"/>
                  </a:cubicBezTo>
                  <a:cubicBezTo>
                    <a:pt x="80" y="371"/>
                    <a:pt x="0" y="564"/>
                    <a:pt x="0" y="768"/>
                  </a:cubicBezTo>
                  <a:cubicBezTo>
                    <a:pt x="0" y="768"/>
                    <a:pt x="4" y="839"/>
                    <a:pt x="4" y="840"/>
                  </a:cubicBezTo>
                  <a:cubicBezTo>
                    <a:pt x="13" y="946"/>
                    <a:pt x="44" y="1047"/>
                    <a:pt x="97" y="1143"/>
                  </a:cubicBezTo>
                  <a:cubicBezTo>
                    <a:pt x="104" y="1158"/>
                    <a:pt x="104" y="1158"/>
                    <a:pt x="104" y="1158"/>
                  </a:cubicBezTo>
                  <a:cubicBezTo>
                    <a:pt x="298" y="1530"/>
                    <a:pt x="405" y="1848"/>
                    <a:pt x="405" y="2048"/>
                  </a:cubicBezTo>
                  <a:cubicBezTo>
                    <a:pt x="405" y="2048"/>
                    <a:pt x="405" y="2048"/>
                    <a:pt x="405" y="2048"/>
                  </a:cubicBezTo>
                  <a:cubicBezTo>
                    <a:pt x="405" y="2048"/>
                    <a:pt x="415" y="2141"/>
                    <a:pt x="415" y="2144"/>
                  </a:cubicBezTo>
                  <a:cubicBezTo>
                    <a:pt x="432" y="2214"/>
                    <a:pt x="464" y="2214"/>
                    <a:pt x="477" y="2214"/>
                  </a:cubicBezTo>
                  <a:cubicBezTo>
                    <a:pt x="1062" y="2214"/>
                    <a:pt x="1062" y="2214"/>
                    <a:pt x="1062" y="2214"/>
                  </a:cubicBezTo>
                  <a:cubicBezTo>
                    <a:pt x="1076" y="2214"/>
                    <a:pt x="1108" y="2214"/>
                    <a:pt x="1124" y="2149"/>
                  </a:cubicBezTo>
                  <a:cubicBezTo>
                    <a:pt x="1124" y="2149"/>
                    <a:pt x="1134" y="2048"/>
                    <a:pt x="1134" y="2053"/>
                  </a:cubicBezTo>
                  <a:cubicBezTo>
                    <a:pt x="1134" y="1699"/>
                    <a:pt x="1444" y="1145"/>
                    <a:pt x="1446" y="1141"/>
                  </a:cubicBezTo>
                  <a:cubicBezTo>
                    <a:pt x="1496" y="1045"/>
                    <a:pt x="1526" y="944"/>
                    <a:pt x="1536" y="842"/>
                  </a:cubicBezTo>
                  <a:cubicBezTo>
                    <a:pt x="1536" y="842"/>
                    <a:pt x="1539" y="770"/>
                    <a:pt x="1539" y="769"/>
                  </a:cubicBezTo>
                  <a:cubicBezTo>
                    <a:pt x="1539" y="564"/>
                    <a:pt x="1459" y="371"/>
                    <a:pt x="1314" y="226"/>
                  </a:cubicBez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169"/>
            <p:cNvSpPr/>
            <p:nvPr/>
          </p:nvSpPr>
          <p:spPr bwMode="auto">
            <a:xfrm>
              <a:off x="2837880" y="1439863"/>
              <a:ext cx="163512" cy="41275"/>
            </a:xfrm>
            <a:custGeom>
              <a:avLst/>
              <a:gdLst>
                <a:gd name="T0" fmla="*/ 2147483646 w 470"/>
                <a:gd name="T1" fmla="*/ 2147483646 h 119"/>
                <a:gd name="T2" fmla="*/ 0 w 470"/>
                <a:gd name="T3" fmla="*/ 0 h 119"/>
                <a:gd name="T4" fmla="*/ 2147483646 w 470"/>
                <a:gd name="T5" fmla="*/ 0 h 119"/>
                <a:gd name="T6" fmla="*/ 2147483646 w 470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0" h="119">
                  <a:moveTo>
                    <a:pt x="235" y="119"/>
                  </a:moveTo>
                  <a:cubicBezTo>
                    <a:pt x="138" y="119"/>
                    <a:pt x="53" y="72"/>
                    <a:pt x="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17" y="72"/>
                    <a:pt x="331" y="119"/>
                    <a:pt x="235" y="119"/>
                  </a:cubicBezTo>
                  <a:close/>
                </a:path>
              </a:pathLst>
            </a:custGeom>
            <a:solidFill>
              <a:srgbClr val="FCE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170"/>
            <p:cNvSpPr>
              <a:spLocks noEditPoints="1"/>
            </p:cNvSpPr>
            <p:nvPr/>
          </p:nvSpPr>
          <p:spPr bwMode="auto">
            <a:xfrm>
              <a:off x="2790255" y="1277938"/>
              <a:ext cx="257175" cy="152400"/>
            </a:xfrm>
            <a:custGeom>
              <a:avLst/>
              <a:gdLst>
                <a:gd name="T0" fmla="*/ 2147483646 w 737"/>
                <a:gd name="T1" fmla="*/ 2147483646 h 438"/>
                <a:gd name="T2" fmla="*/ 2147483646 w 737"/>
                <a:gd name="T3" fmla="*/ 2147483646 h 438"/>
                <a:gd name="T4" fmla="*/ 2147483646 w 737"/>
                <a:gd name="T5" fmla="*/ 2147483646 h 438"/>
                <a:gd name="T6" fmla="*/ 2147483646 w 737"/>
                <a:gd name="T7" fmla="*/ 0 h 438"/>
                <a:gd name="T8" fmla="*/ 2147483646 w 737"/>
                <a:gd name="T9" fmla="*/ 0 h 438"/>
                <a:gd name="T10" fmla="*/ 0 w 737"/>
                <a:gd name="T11" fmla="*/ 2147483646 h 438"/>
                <a:gd name="T12" fmla="*/ 2147483646 w 737"/>
                <a:gd name="T13" fmla="*/ 2147483646 h 438"/>
                <a:gd name="T14" fmla="*/ 0 w 737"/>
                <a:gd name="T15" fmla="*/ 2147483646 h 438"/>
                <a:gd name="T16" fmla="*/ 2147483646 w 737"/>
                <a:gd name="T17" fmla="*/ 2147483646 h 438"/>
                <a:gd name="T18" fmla="*/ 0 w 737"/>
                <a:gd name="T19" fmla="*/ 2147483646 h 438"/>
                <a:gd name="T20" fmla="*/ 2147483646 w 737"/>
                <a:gd name="T21" fmla="*/ 2147483646 h 438"/>
                <a:gd name="T22" fmla="*/ 2147483646 w 737"/>
                <a:gd name="T23" fmla="*/ 2147483646 h 438"/>
                <a:gd name="T24" fmla="*/ 2147483646 w 737"/>
                <a:gd name="T25" fmla="*/ 2147483646 h 438"/>
                <a:gd name="T26" fmla="*/ 2147483646 w 737"/>
                <a:gd name="T27" fmla="*/ 2147483646 h 438"/>
                <a:gd name="T28" fmla="*/ 2147483646 w 737"/>
                <a:gd name="T29" fmla="*/ 2147483646 h 438"/>
                <a:gd name="T30" fmla="*/ 2147483646 w 737"/>
                <a:gd name="T31" fmla="*/ 2147483646 h 438"/>
                <a:gd name="T32" fmla="*/ 2147483646 w 737"/>
                <a:gd name="T33" fmla="*/ 2147483646 h 438"/>
                <a:gd name="T34" fmla="*/ 2147483646 w 737"/>
                <a:gd name="T35" fmla="*/ 2147483646 h 438"/>
                <a:gd name="T36" fmla="*/ 2147483646 w 737"/>
                <a:gd name="T37" fmla="*/ 2147483646 h 438"/>
                <a:gd name="T38" fmla="*/ 2147483646 w 737"/>
                <a:gd name="T39" fmla="*/ 2147483646 h 438"/>
                <a:gd name="T40" fmla="*/ 2147483646 w 737"/>
                <a:gd name="T41" fmla="*/ 2147483646 h 438"/>
                <a:gd name="T42" fmla="*/ 2147483646 w 737"/>
                <a:gd name="T43" fmla="*/ 2147483646 h 438"/>
                <a:gd name="T44" fmla="*/ 2147483646 w 737"/>
                <a:gd name="T45" fmla="*/ 2147483646 h 438"/>
                <a:gd name="T46" fmla="*/ 2147483646 w 737"/>
                <a:gd name="T47" fmla="*/ 2147483646 h 438"/>
                <a:gd name="T48" fmla="*/ 2147483646 w 737"/>
                <a:gd name="T49" fmla="*/ 2147483646 h 438"/>
                <a:gd name="T50" fmla="*/ 2147483646 w 737"/>
                <a:gd name="T51" fmla="*/ 2147483646 h 438"/>
                <a:gd name="T52" fmla="*/ 2147483646 w 737"/>
                <a:gd name="T53" fmla="*/ 2147483646 h 438"/>
                <a:gd name="T54" fmla="*/ 2147483646 w 737"/>
                <a:gd name="T55" fmla="*/ 2147483646 h 438"/>
                <a:gd name="T56" fmla="*/ 2147483646 w 737"/>
                <a:gd name="T57" fmla="*/ 2147483646 h 4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37" h="438">
                  <a:moveTo>
                    <a:pt x="737" y="219"/>
                  </a:moveTo>
                  <a:cubicBezTo>
                    <a:pt x="737" y="179"/>
                    <a:pt x="703" y="146"/>
                    <a:pt x="662" y="146"/>
                  </a:cubicBezTo>
                  <a:cubicBezTo>
                    <a:pt x="703" y="146"/>
                    <a:pt x="737" y="113"/>
                    <a:pt x="737" y="73"/>
                  </a:cubicBezTo>
                  <a:cubicBezTo>
                    <a:pt x="737" y="33"/>
                    <a:pt x="703" y="0"/>
                    <a:pt x="66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3"/>
                    <a:pt x="0" y="73"/>
                  </a:cubicBezTo>
                  <a:cubicBezTo>
                    <a:pt x="0" y="113"/>
                    <a:pt x="34" y="146"/>
                    <a:pt x="75" y="146"/>
                  </a:cubicBezTo>
                  <a:cubicBezTo>
                    <a:pt x="34" y="146"/>
                    <a:pt x="0" y="179"/>
                    <a:pt x="0" y="219"/>
                  </a:cubicBezTo>
                  <a:cubicBezTo>
                    <a:pt x="0" y="259"/>
                    <a:pt x="34" y="292"/>
                    <a:pt x="75" y="292"/>
                  </a:cubicBezTo>
                  <a:cubicBezTo>
                    <a:pt x="34" y="292"/>
                    <a:pt x="0" y="325"/>
                    <a:pt x="0" y="365"/>
                  </a:cubicBezTo>
                  <a:cubicBezTo>
                    <a:pt x="0" y="406"/>
                    <a:pt x="34" y="438"/>
                    <a:pt x="75" y="438"/>
                  </a:cubicBezTo>
                  <a:cubicBezTo>
                    <a:pt x="662" y="438"/>
                    <a:pt x="662" y="438"/>
                    <a:pt x="662" y="438"/>
                  </a:cubicBezTo>
                  <a:cubicBezTo>
                    <a:pt x="703" y="438"/>
                    <a:pt x="737" y="406"/>
                    <a:pt x="737" y="365"/>
                  </a:cubicBezTo>
                  <a:cubicBezTo>
                    <a:pt x="737" y="325"/>
                    <a:pt x="703" y="292"/>
                    <a:pt x="662" y="292"/>
                  </a:cubicBezTo>
                  <a:cubicBezTo>
                    <a:pt x="703" y="292"/>
                    <a:pt x="737" y="259"/>
                    <a:pt x="737" y="219"/>
                  </a:cubicBezTo>
                  <a:close/>
                  <a:moveTo>
                    <a:pt x="147" y="95"/>
                  </a:moveTo>
                  <a:cubicBezTo>
                    <a:pt x="590" y="95"/>
                    <a:pt x="590" y="95"/>
                    <a:pt x="590" y="95"/>
                  </a:cubicBezTo>
                  <a:cubicBezTo>
                    <a:pt x="613" y="95"/>
                    <a:pt x="631" y="114"/>
                    <a:pt x="631" y="136"/>
                  </a:cubicBezTo>
                  <a:cubicBezTo>
                    <a:pt x="631" y="159"/>
                    <a:pt x="613" y="178"/>
                    <a:pt x="590" y="178"/>
                  </a:cubicBezTo>
                  <a:cubicBezTo>
                    <a:pt x="147" y="178"/>
                    <a:pt x="147" y="178"/>
                    <a:pt x="147" y="178"/>
                  </a:cubicBezTo>
                  <a:cubicBezTo>
                    <a:pt x="125" y="178"/>
                    <a:pt x="106" y="159"/>
                    <a:pt x="106" y="136"/>
                  </a:cubicBezTo>
                  <a:cubicBezTo>
                    <a:pt x="106" y="114"/>
                    <a:pt x="125" y="95"/>
                    <a:pt x="147" y="95"/>
                  </a:cubicBezTo>
                  <a:close/>
                  <a:moveTo>
                    <a:pt x="590" y="338"/>
                  </a:moveTo>
                  <a:cubicBezTo>
                    <a:pt x="147" y="338"/>
                    <a:pt x="147" y="338"/>
                    <a:pt x="147" y="338"/>
                  </a:cubicBezTo>
                  <a:cubicBezTo>
                    <a:pt x="125" y="338"/>
                    <a:pt x="106" y="319"/>
                    <a:pt x="106" y="296"/>
                  </a:cubicBezTo>
                  <a:cubicBezTo>
                    <a:pt x="106" y="274"/>
                    <a:pt x="125" y="255"/>
                    <a:pt x="147" y="255"/>
                  </a:cubicBezTo>
                  <a:cubicBezTo>
                    <a:pt x="590" y="255"/>
                    <a:pt x="590" y="255"/>
                    <a:pt x="590" y="255"/>
                  </a:cubicBezTo>
                  <a:cubicBezTo>
                    <a:pt x="613" y="255"/>
                    <a:pt x="631" y="274"/>
                    <a:pt x="631" y="296"/>
                  </a:cubicBezTo>
                  <a:cubicBezTo>
                    <a:pt x="631" y="319"/>
                    <a:pt x="613" y="338"/>
                    <a:pt x="590" y="338"/>
                  </a:cubicBezTo>
                  <a:close/>
                </a:path>
              </a:pathLst>
            </a:custGeom>
            <a:solidFill>
              <a:srgbClr val="FCE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171"/>
            <p:cNvSpPr>
              <a:spLocks noEditPoints="1"/>
            </p:cNvSpPr>
            <p:nvPr/>
          </p:nvSpPr>
          <p:spPr bwMode="auto">
            <a:xfrm>
              <a:off x="2795017" y="784225"/>
              <a:ext cx="36512" cy="76200"/>
            </a:xfrm>
            <a:custGeom>
              <a:avLst/>
              <a:gdLst>
                <a:gd name="T0" fmla="*/ 2147483646 w 101"/>
                <a:gd name="T1" fmla="*/ 0 h 219"/>
                <a:gd name="T2" fmla="*/ 2147483646 w 101"/>
                <a:gd name="T3" fmla="*/ 2147483646 h 219"/>
                <a:gd name="T4" fmla="*/ 2147483646 w 101"/>
                <a:gd name="T5" fmla="*/ 2147483646 h 219"/>
                <a:gd name="T6" fmla="*/ 2147483646 w 101"/>
                <a:gd name="T7" fmla="*/ 2147483646 h 219"/>
                <a:gd name="T8" fmla="*/ 2147483646 w 101"/>
                <a:gd name="T9" fmla="*/ 2147483646 h 219"/>
                <a:gd name="T10" fmla="*/ 2147483646 w 101"/>
                <a:gd name="T11" fmla="*/ 2147483646 h 219"/>
                <a:gd name="T12" fmla="*/ 2147483646 w 101"/>
                <a:gd name="T13" fmla="*/ 2147483646 h 219"/>
                <a:gd name="T14" fmla="*/ 2147483646 w 101"/>
                <a:gd name="T15" fmla="*/ 2147483646 h 219"/>
                <a:gd name="T16" fmla="*/ 2147483646 w 101"/>
                <a:gd name="T17" fmla="*/ 2147483646 h 219"/>
                <a:gd name="T18" fmla="*/ 2147483646 w 101"/>
                <a:gd name="T19" fmla="*/ 2147483646 h 219"/>
                <a:gd name="T20" fmla="*/ 2147483646 w 101"/>
                <a:gd name="T21" fmla="*/ 2147483646 h 219"/>
                <a:gd name="T22" fmla="*/ 2147483646 w 101"/>
                <a:gd name="T23" fmla="*/ 2147483646 h 219"/>
                <a:gd name="T24" fmla="*/ 2147483646 w 101"/>
                <a:gd name="T25" fmla="*/ 2147483646 h 219"/>
                <a:gd name="T26" fmla="*/ 2147483646 w 101"/>
                <a:gd name="T27" fmla="*/ 2147483646 h 219"/>
                <a:gd name="T28" fmla="*/ 2147483646 w 101"/>
                <a:gd name="T29" fmla="*/ 2147483646 h 219"/>
                <a:gd name="T30" fmla="*/ 2147483646 w 101"/>
                <a:gd name="T31" fmla="*/ 2147483646 h 219"/>
                <a:gd name="T32" fmla="*/ 2147483646 w 101"/>
                <a:gd name="T33" fmla="*/ 2147483646 h 219"/>
                <a:gd name="T34" fmla="*/ 0 w 101"/>
                <a:gd name="T35" fmla="*/ 0 h 219"/>
                <a:gd name="T36" fmla="*/ 2147483646 w 101"/>
                <a:gd name="T37" fmla="*/ 2147483646 h 219"/>
                <a:gd name="T38" fmla="*/ 2147483646 w 101"/>
                <a:gd name="T39" fmla="*/ 2147483646 h 219"/>
                <a:gd name="T40" fmla="*/ 2147483646 w 101"/>
                <a:gd name="T41" fmla="*/ 2147483646 h 219"/>
                <a:gd name="T42" fmla="*/ 2147483646 w 101"/>
                <a:gd name="T43" fmla="*/ 2147483646 h 219"/>
                <a:gd name="T44" fmla="*/ 2147483646 w 101"/>
                <a:gd name="T45" fmla="*/ 2147483646 h 219"/>
                <a:gd name="T46" fmla="*/ 2147483646 w 101"/>
                <a:gd name="T47" fmla="*/ 2147483646 h 219"/>
                <a:gd name="T48" fmla="*/ 2147483646 w 101"/>
                <a:gd name="T49" fmla="*/ 2147483646 h 219"/>
                <a:gd name="T50" fmla="*/ 2147483646 w 101"/>
                <a:gd name="T51" fmla="*/ 2147483646 h 219"/>
                <a:gd name="T52" fmla="*/ 2147483646 w 101"/>
                <a:gd name="T53" fmla="*/ 2147483646 h 219"/>
                <a:gd name="T54" fmla="*/ 2147483646 w 101"/>
                <a:gd name="T55" fmla="*/ 2147483646 h 219"/>
                <a:gd name="T56" fmla="*/ 2147483646 w 101"/>
                <a:gd name="T57" fmla="*/ 2147483646 h 219"/>
                <a:gd name="T58" fmla="*/ 2147483646 w 101"/>
                <a:gd name="T59" fmla="*/ 0 h 219"/>
                <a:gd name="T60" fmla="*/ 2147483646 w 101"/>
                <a:gd name="T61" fmla="*/ 2147483646 h 219"/>
                <a:gd name="T62" fmla="*/ 2147483646 w 101"/>
                <a:gd name="T63" fmla="*/ 2147483646 h 2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1" h="219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8"/>
                    <a:pt x="16" y="12"/>
                  </a:cubicBezTo>
                  <a:cubicBezTo>
                    <a:pt x="16" y="16"/>
                    <a:pt x="15" y="19"/>
                    <a:pt x="15" y="23"/>
                  </a:cubicBezTo>
                  <a:cubicBezTo>
                    <a:pt x="14" y="27"/>
                    <a:pt x="14" y="30"/>
                    <a:pt x="13" y="34"/>
                  </a:cubicBezTo>
                  <a:cubicBezTo>
                    <a:pt x="13" y="38"/>
                    <a:pt x="13" y="42"/>
                    <a:pt x="13" y="47"/>
                  </a:cubicBezTo>
                  <a:cubicBezTo>
                    <a:pt x="13" y="59"/>
                    <a:pt x="14" y="69"/>
                    <a:pt x="15" y="77"/>
                  </a:cubicBezTo>
                  <a:cubicBezTo>
                    <a:pt x="17" y="85"/>
                    <a:pt x="19" y="92"/>
                    <a:pt x="21" y="98"/>
                  </a:cubicBezTo>
                  <a:cubicBezTo>
                    <a:pt x="24" y="104"/>
                    <a:pt x="26" y="109"/>
                    <a:pt x="30" y="113"/>
                  </a:cubicBezTo>
                  <a:cubicBezTo>
                    <a:pt x="33" y="117"/>
                    <a:pt x="36" y="120"/>
                    <a:pt x="39" y="123"/>
                  </a:cubicBezTo>
                  <a:cubicBezTo>
                    <a:pt x="42" y="126"/>
                    <a:pt x="46" y="129"/>
                    <a:pt x="49" y="132"/>
                  </a:cubicBezTo>
                  <a:cubicBezTo>
                    <a:pt x="52" y="134"/>
                    <a:pt x="55" y="137"/>
                    <a:pt x="57" y="140"/>
                  </a:cubicBezTo>
                  <a:cubicBezTo>
                    <a:pt x="59" y="143"/>
                    <a:pt x="61" y="146"/>
                    <a:pt x="63" y="150"/>
                  </a:cubicBezTo>
                  <a:cubicBezTo>
                    <a:pt x="64" y="154"/>
                    <a:pt x="65" y="159"/>
                    <a:pt x="65" y="164"/>
                  </a:cubicBezTo>
                  <a:cubicBezTo>
                    <a:pt x="65" y="169"/>
                    <a:pt x="65" y="174"/>
                    <a:pt x="64" y="177"/>
                  </a:cubicBezTo>
                  <a:cubicBezTo>
                    <a:pt x="63" y="181"/>
                    <a:pt x="62" y="184"/>
                    <a:pt x="61" y="186"/>
                  </a:cubicBezTo>
                  <a:cubicBezTo>
                    <a:pt x="60" y="188"/>
                    <a:pt x="59" y="190"/>
                    <a:pt x="57" y="191"/>
                  </a:cubicBezTo>
                  <a:cubicBezTo>
                    <a:pt x="56" y="192"/>
                    <a:pt x="54" y="193"/>
                    <a:pt x="53" y="193"/>
                  </a:cubicBezTo>
                  <a:cubicBezTo>
                    <a:pt x="51" y="193"/>
                    <a:pt x="49" y="192"/>
                    <a:pt x="47" y="190"/>
                  </a:cubicBezTo>
                  <a:cubicBezTo>
                    <a:pt x="45" y="188"/>
                    <a:pt x="43" y="185"/>
                    <a:pt x="42" y="181"/>
                  </a:cubicBezTo>
                  <a:cubicBezTo>
                    <a:pt x="41" y="177"/>
                    <a:pt x="40" y="173"/>
                    <a:pt x="39" y="168"/>
                  </a:cubicBezTo>
                  <a:cubicBezTo>
                    <a:pt x="38" y="163"/>
                    <a:pt x="37" y="157"/>
                    <a:pt x="37" y="15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4" y="151"/>
                    <a:pt x="33" y="151"/>
                    <a:pt x="32" y="151"/>
                  </a:cubicBezTo>
                  <a:cubicBezTo>
                    <a:pt x="31" y="151"/>
                    <a:pt x="30" y="151"/>
                    <a:pt x="29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51"/>
                    <a:pt x="10" y="153"/>
                    <a:pt x="10" y="155"/>
                  </a:cubicBezTo>
                  <a:cubicBezTo>
                    <a:pt x="10" y="157"/>
                    <a:pt x="10" y="159"/>
                    <a:pt x="10" y="160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70"/>
                    <a:pt x="11" y="175"/>
                    <a:pt x="11" y="179"/>
                  </a:cubicBezTo>
                  <a:cubicBezTo>
                    <a:pt x="12" y="184"/>
                    <a:pt x="12" y="189"/>
                    <a:pt x="13" y="193"/>
                  </a:cubicBezTo>
                  <a:cubicBezTo>
                    <a:pt x="14" y="198"/>
                    <a:pt x="15" y="203"/>
                    <a:pt x="15" y="207"/>
                  </a:cubicBezTo>
                  <a:cubicBezTo>
                    <a:pt x="16" y="211"/>
                    <a:pt x="17" y="215"/>
                    <a:pt x="18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93" y="155"/>
                  </a:moveTo>
                  <a:cubicBezTo>
                    <a:pt x="93" y="142"/>
                    <a:pt x="92" y="131"/>
                    <a:pt x="90" y="121"/>
                  </a:cubicBezTo>
                  <a:cubicBezTo>
                    <a:pt x="89" y="112"/>
                    <a:pt x="87" y="104"/>
                    <a:pt x="84" y="98"/>
                  </a:cubicBezTo>
                  <a:cubicBezTo>
                    <a:pt x="82" y="92"/>
                    <a:pt x="79" y="86"/>
                    <a:pt x="76" y="82"/>
                  </a:cubicBezTo>
                  <a:cubicBezTo>
                    <a:pt x="72" y="78"/>
                    <a:pt x="69" y="74"/>
                    <a:pt x="66" y="71"/>
                  </a:cubicBezTo>
                  <a:cubicBezTo>
                    <a:pt x="62" y="69"/>
                    <a:pt x="59" y="66"/>
                    <a:pt x="56" y="64"/>
                  </a:cubicBezTo>
                  <a:cubicBezTo>
                    <a:pt x="53" y="62"/>
                    <a:pt x="50" y="60"/>
                    <a:pt x="47" y="57"/>
                  </a:cubicBezTo>
                  <a:cubicBezTo>
                    <a:pt x="45" y="55"/>
                    <a:pt x="43" y="52"/>
                    <a:pt x="41" y="49"/>
                  </a:cubicBezTo>
                  <a:cubicBezTo>
                    <a:pt x="40" y="46"/>
                    <a:pt x="39" y="42"/>
                    <a:pt x="39" y="38"/>
                  </a:cubicBezTo>
                  <a:cubicBezTo>
                    <a:pt x="39" y="34"/>
                    <a:pt x="39" y="31"/>
                    <a:pt x="40" y="29"/>
                  </a:cubicBezTo>
                  <a:cubicBezTo>
                    <a:pt x="41" y="26"/>
                    <a:pt x="42" y="24"/>
                    <a:pt x="43" y="23"/>
                  </a:cubicBezTo>
                  <a:cubicBezTo>
                    <a:pt x="44" y="21"/>
                    <a:pt x="45" y="20"/>
                    <a:pt x="46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51" y="19"/>
                    <a:pt x="53" y="19"/>
                    <a:pt x="55" y="21"/>
                  </a:cubicBezTo>
                  <a:cubicBezTo>
                    <a:pt x="56" y="22"/>
                    <a:pt x="57" y="24"/>
                    <a:pt x="58" y="27"/>
                  </a:cubicBezTo>
                  <a:cubicBezTo>
                    <a:pt x="59" y="30"/>
                    <a:pt x="60" y="33"/>
                    <a:pt x="61" y="36"/>
                  </a:cubicBezTo>
                  <a:cubicBezTo>
                    <a:pt x="62" y="40"/>
                    <a:pt x="63" y="44"/>
                    <a:pt x="64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6"/>
                    <a:pt x="90" y="44"/>
                    <a:pt x="90" y="44"/>
                  </a:cubicBezTo>
                  <a:cubicBezTo>
                    <a:pt x="90" y="41"/>
                    <a:pt x="90" y="37"/>
                    <a:pt x="89" y="33"/>
                  </a:cubicBezTo>
                  <a:cubicBezTo>
                    <a:pt x="89" y="29"/>
                    <a:pt x="88" y="25"/>
                    <a:pt x="88" y="21"/>
                  </a:cubicBezTo>
                  <a:cubicBezTo>
                    <a:pt x="87" y="16"/>
                    <a:pt x="87" y="13"/>
                    <a:pt x="86" y="9"/>
                  </a:cubicBezTo>
                  <a:cubicBezTo>
                    <a:pt x="85" y="5"/>
                    <a:pt x="85" y="2"/>
                    <a:pt x="8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86" y="210"/>
                    <a:pt x="89" y="200"/>
                    <a:pt x="90" y="190"/>
                  </a:cubicBezTo>
                  <a:cubicBezTo>
                    <a:pt x="92" y="180"/>
                    <a:pt x="93" y="168"/>
                    <a:pt x="93" y="15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172"/>
            <p:cNvSpPr>
              <a:spLocks noEditPoints="1"/>
            </p:cNvSpPr>
            <p:nvPr/>
          </p:nvSpPr>
          <p:spPr bwMode="auto">
            <a:xfrm>
              <a:off x="2831530" y="784225"/>
              <a:ext cx="39687" cy="76200"/>
            </a:xfrm>
            <a:custGeom>
              <a:avLst/>
              <a:gdLst>
                <a:gd name="T0" fmla="*/ 2147483646 w 114"/>
                <a:gd name="T1" fmla="*/ 0 h 219"/>
                <a:gd name="T2" fmla="*/ 2147483646 w 114"/>
                <a:gd name="T3" fmla="*/ 2147483646 h 219"/>
                <a:gd name="T4" fmla="*/ 2147483646 w 114"/>
                <a:gd name="T5" fmla="*/ 2147483646 h 219"/>
                <a:gd name="T6" fmla="*/ 2147483646 w 114"/>
                <a:gd name="T7" fmla="*/ 2147483646 h 219"/>
                <a:gd name="T8" fmla="*/ 2147483646 w 114"/>
                <a:gd name="T9" fmla="*/ 2147483646 h 219"/>
                <a:gd name="T10" fmla="*/ 2147483646 w 114"/>
                <a:gd name="T11" fmla="*/ 2147483646 h 219"/>
                <a:gd name="T12" fmla="*/ 0 w 114"/>
                <a:gd name="T13" fmla="*/ 2147483646 h 219"/>
                <a:gd name="T14" fmla="*/ 0 w 114"/>
                <a:gd name="T15" fmla="*/ 0 h 219"/>
                <a:gd name="T16" fmla="*/ 2147483646 w 114"/>
                <a:gd name="T17" fmla="*/ 0 h 219"/>
                <a:gd name="T18" fmla="*/ 2147483646 w 114"/>
                <a:gd name="T19" fmla="*/ 0 h 219"/>
                <a:gd name="T20" fmla="*/ 2147483646 w 114"/>
                <a:gd name="T21" fmla="*/ 2147483646 h 219"/>
                <a:gd name="T22" fmla="*/ 2147483646 w 114"/>
                <a:gd name="T23" fmla="*/ 2147483646 h 219"/>
                <a:gd name="T24" fmla="*/ 2147483646 w 114"/>
                <a:gd name="T25" fmla="*/ 2147483646 h 219"/>
                <a:gd name="T26" fmla="*/ 2147483646 w 114"/>
                <a:gd name="T27" fmla="*/ 2147483646 h 219"/>
                <a:gd name="T28" fmla="*/ 2147483646 w 114"/>
                <a:gd name="T29" fmla="*/ 2147483646 h 219"/>
                <a:gd name="T30" fmla="*/ 2147483646 w 114"/>
                <a:gd name="T31" fmla="*/ 2147483646 h 219"/>
                <a:gd name="T32" fmla="*/ 2147483646 w 114"/>
                <a:gd name="T33" fmla="*/ 2147483646 h 219"/>
                <a:gd name="T34" fmla="*/ 2147483646 w 114"/>
                <a:gd name="T35" fmla="*/ 2147483646 h 219"/>
                <a:gd name="T36" fmla="*/ 2147483646 w 114"/>
                <a:gd name="T37" fmla="*/ 2147483646 h 219"/>
                <a:gd name="T38" fmla="*/ 2147483646 w 114"/>
                <a:gd name="T39" fmla="*/ 0 h 219"/>
                <a:gd name="T40" fmla="*/ 2147483646 w 114"/>
                <a:gd name="T41" fmla="*/ 0 h 219"/>
                <a:gd name="T42" fmla="*/ 2147483646 w 114"/>
                <a:gd name="T43" fmla="*/ 2147483646 h 219"/>
                <a:gd name="T44" fmla="*/ 2147483646 w 114"/>
                <a:gd name="T45" fmla="*/ 2147483646 h 219"/>
                <a:gd name="T46" fmla="*/ 2147483646 w 114"/>
                <a:gd name="T47" fmla="*/ 2147483646 h 219"/>
                <a:gd name="T48" fmla="*/ 2147483646 w 114"/>
                <a:gd name="T49" fmla="*/ 2147483646 h 219"/>
                <a:gd name="T50" fmla="*/ 2147483646 w 114"/>
                <a:gd name="T51" fmla="*/ 2147483646 h 219"/>
                <a:gd name="T52" fmla="*/ 2147483646 w 114"/>
                <a:gd name="T53" fmla="*/ 2147483646 h 219"/>
                <a:gd name="T54" fmla="*/ 2147483646 w 114"/>
                <a:gd name="T55" fmla="*/ 2147483646 h 219"/>
                <a:gd name="T56" fmla="*/ 2147483646 w 114"/>
                <a:gd name="T57" fmla="*/ 2147483646 h 219"/>
                <a:gd name="T58" fmla="*/ 2147483646 w 114"/>
                <a:gd name="T59" fmla="*/ 2147483646 h 219"/>
                <a:gd name="T60" fmla="*/ 2147483646 w 114"/>
                <a:gd name="T61" fmla="*/ 0 h 219"/>
                <a:gd name="T62" fmla="*/ 2147483646 w 114"/>
                <a:gd name="T63" fmla="*/ 0 h 219"/>
                <a:gd name="T64" fmla="*/ 2147483646 w 114"/>
                <a:gd name="T65" fmla="*/ 0 h 219"/>
                <a:gd name="T66" fmla="*/ 2147483646 w 114"/>
                <a:gd name="T67" fmla="*/ 2147483646 h 2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4" h="219">
                  <a:moveTo>
                    <a:pt x="12" y="0"/>
                  </a:moveTo>
                  <a:cubicBezTo>
                    <a:pt x="12" y="147"/>
                    <a:pt x="12" y="147"/>
                    <a:pt x="12" y="147"/>
                  </a:cubicBezTo>
                  <a:cubicBezTo>
                    <a:pt x="12" y="154"/>
                    <a:pt x="12" y="160"/>
                    <a:pt x="13" y="166"/>
                  </a:cubicBezTo>
                  <a:cubicBezTo>
                    <a:pt x="13" y="173"/>
                    <a:pt x="14" y="179"/>
                    <a:pt x="15" y="185"/>
                  </a:cubicBezTo>
                  <a:cubicBezTo>
                    <a:pt x="16" y="192"/>
                    <a:pt x="18" y="198"/>
                    <a:pt x="19" y="203"/>
                  </a:cubicBezTo>
                  <a:cubicBezTo>
                    <a:pt x="20" y="209"/>
                    <a:pt x="21" y="215"/>
                    <a:pt x="23" y="2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0"/>
                  </a:lnTo>
                  <a:close/>
                  <a:moveTo>
                    <a:pt x="71" y="0"/>
                  </a:moveTo>
                  <a:cubicBezTo>
                    <a:pt x="71" y="136"/>
                    <a:pt x="71" y="136"/>
                    <a:pt x="71" y="136"/>
                  </a:cubicBezTo>
                  <a:cubicBezTo>
                    <a:pt x="71" y="145"/>
                    <a:pt x="70" y="153"/>
                    <a:pt x="69" y="159"/>
                  </a:cubicBezTo>
                  <a:cubicBezTo>
                    <a:pt x="68" y="165"/>
                    <a:pt x="67" y="169"/>
                    <a:pt x="65" y="173"/>
                  </a:cubicBezTo>
                  <a:cubicBezTo>
                    <a:pt x="64" y="176"/>
                    <a:pt x="62" y="178"/>
                    <a:pt x="61" y="180"/>
                  </a:cubicBezTo>
                  <a:cubicBezTo>
                    <a:pt x="59" y="181"/>
                    <a:pt x="58" y="182"/>
                    <a:pt x="56" y="182"/>
                  </a:cubicBezTo>
                  <a:cubicBezTo>
                    <a:pt x="54" y="182"/>
                    <a:pt x="52" y="181"/>
                    <a:pt x="50" y="178"/>
                  </a:cubicBezTo>
                  <a:cubicBezTo>
                    <a:pt x="48" y="176"/>
                    <a:pt x="47" y="173"/>
                    <a:pt x="45" y="169"/>
                  </a:cubicBezTo>
                  <a:cubicBezTo>
                    <a:pt x="44" y="165"/>
                    <a:pt x="43" y="160"/>
                    <a:pt x="42" y="155"/>
                  </a:cubicBezTo>
                  <a:cubicBezTo>
                    <a:pt x="41" y="149"/>
                    <a:pt x="41" y="143"/>
                    <a:pt x="41" y="136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71" y="0"/>
                  </a:lnTo>
                  <a:close/>
                  <a:moveTo>
                    <a:pt x="114" y="219"/>
                  </a:moveTo>
                  <a:cubicBezTo>
                    <a:pt x="89" y="219"/>
                    <a:pt x="89" y="219"/>
                    <a:pt x="89" y="219"/>
                  </a:cubicBezTo>
                  <a:cubicBezTo>
                    <a:pt x="92" y="209"/>
                    <a:pt x="95" y="197"/>
                    <a:pt x="97" y="183"/>
                  </a:cubicBezTo>
                  <a:cubicBezTo>
                    <a:pt x="99" y="169"/>
                    <a:pt x="100" y="155"/>
                    <a:pt x="101" y="140"/>
                  </a:cubicBezTo>
                  <a:cubicBezTo>
                    <a:pt x="101" y="136"/>
                    <a:pt x="101" y="131"/>
                    <a:pt x="101" y="124"/>
                  </a:cubicBezTo>
                  <a:cubicBezTo>
                    <a:pt x="101" y="116"/>
                    <a:pt x="101" y="108"/>
                    <a:pt x="101" y="99"/>
                  </a:cubicBezTo>
                  <a:cubicBezTo>
                    <a:pt x="101" y="90"/>
                    <a:pt x="101" y="80"/>
                    <a:pt x="101" y="70"/>
                  </a:cubicBezTo>
                  <a:cubicBezTo>
                    <a:pt x="101" y="60"/>
                    <a:pt x="101" y="50"/>
                    <a:pt x="101" y="41"/>
                  </a:cubicBezTo>
                  <a:cubicBezTo>
                    <a:pt x="101" y="32"/>
                    <a:pt x="101" y="23"/>
                    <a:pt x="101" y="16"/>
                  </a:cubicBezTo>
                  <a:cubicBezTo>
                    <a:pt x="101" y="9"/>
                    <a:pt x="101" y="3"/>
                    <a:pt x="10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114" y="21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173"/>
            <p:cNvSpPr>
              <a:spLocks noEditPoints="1"/>
            </p:cNvSpPr>
            <p:nvPr/>
          </p:nvSpPr>
          <p:spPr bwMode="auto">
            <a:xfrm>
              <a:off x="2869630" y="784225"/>
              <a:ext cx="39687" cy="76200"/>
            </a:xfrm>
            <a:custGeom>
              <a:avLst/>
              <a:gdLst>
                <a:gd name="T0" fmla="*/ 0 w 111"/>
                <a:gd name="T1" fmla="*/ 0 h 219"/>
                <a:gd name="T2" fmla="*/ 2147483646 w 111"/>
                <a:gd name="T3" fmla="*/ 0 h 219"/>
                <a:gd name="T4" fmla="*/ 2147483646 w 111"/>
                <a:gd name="T5" fmla="*/ 2147483646 h 219"/>
                <a:gd name="T6" fmla="*/ 2147483646 w 111"/>
                <a:gd name="T7" fmla="*/ 2147483646 h 219"/>
                <a:gd name="T8" fmla="*/ 2147483646 w 111"/>
                <a:gd name="T9" fmla="*/ 2147483646 h 219"/>
                <a:gd name="T10" fmla="*/ 2147483646 w 111"/>
                <a:gd name="T11" fmla="*/ 2147483646 h 219"/>
                <a:gd name="T12" fmla="*/ 2147483646 w 111"/>
                <a:gd name="T13" fmla="*/ 2147483646 h 219"/>
                <a:gd name="T14" fmla="*/ 2147483646 w 111"/>
                <a:gd name="T15" fmla="*/ 2147483646 h 219"/>
                <a:gd name="T16" fmla="*/ 2147483646 w 111"/>
                <a:gd name="T17" fmla="*/ 2147483646 h 219"/>
                <a:gd name="T18" fmla="*/ 2147483646 w 111"/>
                <a:gd name="T19" fmla="*/ 2147483646 h 219"/>
                <a:gd name="T20" fmla="*/ 2147483646 w 111"/>
                <a:gd name="T21" fmla="*/ 2147483646 h 219"/>
                <a:gd name="T22" fmla="*/ 2147483646 w 111"/>
                <a:gd name="T23" fmla="*/ 2147483646 h 219"/>
                <a:gd name="T24" fmla="*/ 0 w 111"/>
                <a:gd name="T25" fmla="*/ 2147483646 h 219"/>
                <a:gd name="T26" fmla="*/ 0 w 111"/>
                <a:gd name="T27" fmla="*/ 0 h 219"/>
                <a:gd name="T28" fmla="*/ 2147483646 w 111"/>
                <a:gd name="T29" fmla="*/ 2147483646 h 219"/>
                <a:gd name="T30" fmla="*/ 2147483646 w 111"/>
                <a:gd name="T31" fmla="*/ 2147483646 h 219"/>
                <a:gd name="T32" fmla="*/ 2147483646 w 111"/>
                <a:gd name="T33" fmla="*/ 2147483646 h 219"/>
                <a:gd name="T34" fmla="*/ 2147483646 w 111"/>
                <a:gd name="T35" fmla="*/ 2147483646 h 219"/>
                <a:gd name="T36" fmla="*/ 2147483646 w 111"/>
                <a:gd name="T37" fmla="*/ 2147483646 h 219"/>
                <a:gd name="T38" fmla="*/ 2147483646 w 111"/>
                <a:gd name="T39" fmla="*/ 2147483646 h 219"/>
                <a:gd name="T40" fmla="*/ 2147483646 w 111"/>
                <a:gd name="T41" fmla="*/ 2147483646 h 219"/>
                <a:gd name="T42" fmla="*/ 2147483646 w 111"/>
                <a:gd name="T43" fmla="*/ 2147483646 h 219"/>
                <a:gd name="T44" fmla="*/ 2147483646 w 111"/>
                <a:gd name="T45" fmla="*/ 2147483646 h 219"/>
                <a:gd name="T46" fmla="*/ 2147483646 w 111"/>
                <a:gd name="T47" fmla="*/ 2147483646 h 219"/>
                <a:gd name="T48" fmla="*/ 2147483646 w 111"/>
                <a:gd name="T49" fmla="*/ 2147483646 h 219"/>
                <a:gd name="T50" fmla="*/ 2147483646 w 111"/>
                <a:gd name="T51" fmla="*/ 2147483646 h 219"/>
                <a:gd name="T52" fmla="*/ 2147483646 w 111"/>
                <a:gd name="T53" fmla="*/ 2147483646 h 219"/>
                <a:gd name="T54" fmla="*/ 2147483646 w 111"/>
                <a:gd name="T55" fmla="*/ 2147483646 h 219"/>
                <a:gd name="T56" fmla="*/ 2147483646 w 111"/>
                <a:gd name="T57" fmla="*/ 2147483646 h 219"/>
                <a:gd name="T58" fmla="*/ 2147483646 w 111"/>
                <a:gd name="T59" fmla="*/ 2147483646 h 219"/>
                <a:gd name="T60" fmla="*/ 2147483646 w 111"/>
                <a:gd name="T61" fmla="*/ 2147483646 h 219"/>
                <a:gd name="T62" fmla="*/ 2147483646 w 111"/>
                <a:gd name="T63" fmla="*/ 2147483646 h 219"/>
                <a:gd name="T64" fmla="*/ 2147483646 w 111"/>
                <a:gd name="T65" fmla="*/ 2147483646 h 219"/>
                <a:gd name="T66" fmla="*/ 2147483646 w 111"/>
                <a:gd name="T67" fmla="*/ 2147483646 h 219"/>
                <a:gd name="T68" fmla="*/ 2147483646 w 111"/>
                <a:gd name="T69" fmla="*/ 2147483646 h 219"/>
                <a:gd name="T70" fmla="*/ 2147483646 w 111"/>
                <a:gd name="T71" fmla="*/ 2147483646 h 219"/>
                <a:gd name="T72" fmla="*/ 2147483646 w 111"/>
                <a:gd name="T73" fmla="*/ 2147483646 h 219"/>
                <a:gd name="T74" fmla="*/ 2147483646 w 111"/>
                <a:gd name="T75" fmla="*/ 2147483646 h 219"/>
                <a:gd name="T76" fmla="*/ 2147483646 w 111"/>
                <a:gd name="T77" fmla="*/ 2147483646 h 219"/>
                <a:gd name="T78" fmla="*/ 2147483646 w 111"/>
                <a:gd name="T79" fmla="*/ 2147483646 h 219"/>
                <a:gd name="T80" fmla="*/ 2147483646 w 111"/>
                <a:gd name="T81" fmla="*/ 2147483646 h 219"/>
                <a:gd name="T82" fmla="*/ 2147483646 w 111"/>
                <a:gd name="T83" fmla="*/ 2147483646 h 219"/>
                <a:gd name="T84" fmla="*/ 2147483646 w 111"/>
                <a:gd name="T85" fmla="*/ 2147483646 h 219"/>
                <a:gd name="T86" fmla="*/ 2147483646 w 111"/>
                <a:gd name="T87" fmla="*/ 2147483646 h 219"/>
                <a:gd name="T88" fmla="*/ 2147483646 w 111"/>
                <a:gd name="T89" fmla="*/ 2147483646 h 219"/>
                <a:gd name="T90" fmla="*/ 2147483646 w 111"/>
                <a:gd name="T91" fmla="*/ 2147483646 h 219"/>
                <a:gd name="T92" fmla="*/ 2147483646 w 111"/>
                <a:gd name="T93" fmla="*/ 2147483646 h 219"/>
                <a:gd name="T94" fmla="*/ 2147483646 w 111"/>
                <a:gd name="T95" fmla="*/ 2147483646 h 219"/>
                <a:gd name="T96" fmla="*/ 2147483646 w 111"/>
                <a:gd name="T97" fmla="*/ 2147483646 h 219"/>
                <a:gd name="T98" fmla="*/ 2147483646 w 111"/>
                <a:gd name="T99" fmla="*/ 2147483646 h 219"/>
                <a:gd name="T100" fmla="*/ 2147483646 w 111"/>
                <a:gd name="T101" fmla="*/ 0 h 219"/>
                <a:gd name="T102" fmla="*/ 2147483646 w 111"/>
                <a:gd name="T103" fmla="*/ 0 h 219"/>
                <a:gd name="T104" fmla="*/ 2147483646 w 111"/>
                <a:gd name="T105" fmla="*/ 2147483646 h 219"/>
                <a:gd name="T106" fmla="*/ 2147483646 w 111"/>
                <a:gd name="T107" fmla="*/ 2147483646 h 219"/>
                <a:gd name="T108" fmla="*/ 2147483646 w 111"/>
                <a:gd name="T109" fmla="*/ 2147483646 h 219"/>
                <a:gd name="T110" fmla="*/ 2147483646 w 111"/>
                <a:gd name="T111" fmla="*/ 2147483646 h 219"/>
                <a:gd name="T112" fmla="*/ 2147483646 w 111"/>
                <a:gd name="T113" fmla="*/ 2147483646 h 219"/>
                <a:gd name="T114" fmla="*/ 2147483646 w 111"/>
                <a:gd name="T115" fmla="*/ 2147483646 h 2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1" h="219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2"/>
                    <a:pt x="22" y="5"/>
                    <a:pt x="21" y="6"/>
                  </a:cubicBezTo>
                  <a:cubicBezTo>
                    <a:pt x="21" y="8"/>
                    <a:pt x="20" y="10"/>
                    <a:pt x="20" y="12"/>
                  </a:cubicBezTo>
                  <a:cubicBezTo>
                    <a:pt x="20" y="13"/>
                    <a:pt x="19" y="15"/>
                    <a:pt x="19" y="17"/>
                  </a:cubicBezTo>
                  <a:cubicBezTo>
                    <a:pt x="18" y="18"/>
                    <a:pt x="18" y="20"/>
                    <a:pt x="17" y="23"/>
                  </a:cubicBezTo>
                  <a:cubicBezTo>
                    <a:pt x="14" y="36"/>
                    <a:pt x="13" y="49"/>
                    <a:pt x="12" y="64"/>
                  </a:cubicBezTo>
                  <a:cubicBezTo>
                    <a:pt x="11" y="78"/>
                    <a:pt x="11" y="93"/>
                    <a:pt x="11" y="108"/>
                  </a:cubicBezTo>
                  <a:cubicBezTo>
                    <a:pt x="11" y="119"/>
                    <a:pt x="11" y="130"/>
                    <a:pt x="11" y="139"/>
                  </a:cubicBezTo>
                  <a:cubicBezTo>
                    <a:pt x="12" y="149"/>
                    <a:pt x="13" y="159"/>
                    <a:pt x="14" y="168"/>
                  </a:cubicBezTo>
                  <a:cubicBezTo>
                    <a:pt x="15" y="177"/>
                    <a:pt x="17" y="185"/>
                    <a:pt x="18" y="194"/>
                  </a:cubicBezTo>
                  <a:cubicBezTo>
                    <a:pt x="20" y="202"/>
                    <a:pt x="22" y="211"/>
                    <a:pt x="25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99" y="161"/>
                  </a:moveTo>
                  <a:cubicBezTo>
                    <a:pt x="99" y="159"/>
                    <a:pt x="99" y="157"/>
                    <a:pt x="99" y="155"/>
                  </a:cubicBezTo>
                  <a:cubicBezTo>
                    <a:pt x="99" y="153"/>
                    <a:pt x="99" y="152"/>
                    <a:pt x="98" y="151"/>
                  </a:cubicBezTo>
                  <a:cubicBezTo>
                    <a:pt x="97" y="151"/>
                    <a:pt x="96" y="150"/>
                    <a:pt x="94" y="148"/>
                  </a:cubicBezTo>
                  <a:cubicBezTo>
                    <a:pt x="92" y="147"/>
                    <a:pt x="91" y="145"/>
                    <a:pt x="89" y="143"/>
                  </a:cubicBezTo>
                  <a:cubicBezTo>
                    <a:pt x="87" y="142"/>
                    <a:pt x="85" y="140"/>
                    <a:pt x="83" y="139"/>
                  </a:cubicBezTo>
                  <a:cubicBezTo>
                    <a:pt x="81" y="138"/>
                    <a:pt x="80" y="137"/>
                    <a:pt x="80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76" y="136"/>
                    <a:pt x="75" y="137"/>
                    <a:pt x="75" y="139"/>
                  </a:cubicBezTo>
                  <a:cubicBezTo>
                    <a:pt x="74" y="141"/>
                    <a:pt x="73" y="144"/>
                    <a:pt x="72" y="148"/>
                  </a:cubicBezTo>
                  <a:cubicBezTo>
                    <a:pt x="72" y="151"/>
                    <a:pt x="71" y="155"/>
                    <a:pt x="70" y="159"/>
                  </a:cubicBezTo>
                  <a:cubicBezTo>
                    <a:pt x="69" y="163"/>
                    <a:pt x="68" y="167"/>
                    <a:pt x="67" y="170"/>
                  </a:cubicBezTo>
                  <a:cubicBezTo>
                    <a:pt x="66" y="174"/>
                    <a:pt x="64" y="176"/>
                    <a:pt x="63" y="179"/>
                  </a:cubicBezTo>
                  <a:cubicBezTo>
                    <a:pt x="61" y="181"/>
                    <a:pt x="59" y="182"/>
                    <a:pt x="56" y="182"/>
                  </a:cubicBezTo>
                  <a:cubicBezTo>
                    <a:pt x="53" y="182"/>
                    <a:pt x="50" y="180"/>
                    <a:pt x="48" y="175"/>
                  </a:cubicBezTo>
                  <a:cubicBezTo>
                    <a:pt x="45" y="170"/>
                    <a:pt x="44" y="164"/>
                    <a:pt x="42" y="157"/>
                  </a:cubicBezTo>
                  <a:cubicBezTo>
                    <a:pt x="41" y="149"/>
                    <a:pt x="40" y="141"/>
                    <a:pt x="40" y="132"/>
                  </a:cubicBezTo>
                  <a:cubicBezTo>
                    <a:pt x="39" y="123"/>
                    <a:pt x="39" y="115"/>
                    <a:pt x="39" y="106"/>
                  </a:cubicBezTo>
                  <a:cubicBezTo>
                    <a:pt x="39" y="97"/>
                    <a:pt x="39" y="88"/>
                    <a:pt x="40" y="79"/>
                  </a:cubicBezTo>
                  <a:cubicBezTo>
                    <a:pt x="41" y="70"/>
                    <a:pt x="42" y="62"/>
                    <a:pt x="43" y="55"/>
                  </a:cubicBezTo>
                  <a:cubicBezTo>
                    <a:pt x="45" y="47"/>
                    <a:pt x="47" y="41"/>
                    <a:pt x="49" y="37"/>
                  </a:cubicBezTo>
                  <a:cubicBezTo>
                    <a:pt x="51" y="32"/>
                    <a:pt x="54" y="30"/>
                    <a:pt x="58" y="30"/>
                  </a:cubicBezTo>
                  <a:cubicBezTo>
                    <a:pt x="60" y="30"/>
                    <a:pt x="63" y="32"/>
                    <a:pt x="64" y="35"/>
                  </a:cubicBezTo>
                  <a:cubicBezTo>
                    <a:pt x="66" y="39"/>
                    <a:pt x="68" y="43"/>
                    <a:pt x="69" y="47"/>
                  </a:cubicBezTo>
                  <a:cubicBezTo>
                    <a:pt x="70" y="52"/>
                    <a:pt x="72" y="56"/>
                    <a:pt x="73" y="59"/>
                  </a:cubicBezTo>
                  <a:cubicBezTo>
                    <a:pt x="74" y="63"/>
                    <a:pt x="75" y="65"/>
                    <a:pt x="77" y="65"/>
                  </a:cubicBezTo>
                  <a:cubicBezTo>
                    <a:pt x="78" y="65"/>
                    <a:pt x="80" y="64"/>
                    <a:pt x="82" y="63"/>
                  </a:cubicBezTo>
                  <a:cubicBezTo>
                    <a:pt x="84" y="63"/>
                    <a:pt x="85" y="62"/>
                    <a:pt x="87" y="60"/>
                  </a:cubicBezTo>
                  <a:cubicBezTo>
                    <a:pt x="89" y="59"/>
                    <a:pt x="91" y="58"/>
                    <a:pt x="92" y="56"/>
                  </a:cubicBezTo>
                  <a:cubicBezTo>
                    <a:pt x="94" y="55"/>
                    <a:pt x="95" y="54"/>
                    <a:pt x="96" y="53"/>
                  </a:cubicBezTo>
                  <a:cubicBezTo>
                    <a:pt x="97" y="52"/>
                    <a:pt x="97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98" y="42"/>
                    <a:pt x="97" y="38"/>
                    <a:pt x="97" y="33"/>
                  </a:cubicBezTo>
                  <a:cubicBezTo>
                    <a:pt x="96" y="29"/>
                    <a:pt x="96" y="25"/>
                    <a:pt x="95" y="21"/>
                  </a:cubicBezTo>
                  <a:cubicBezTo>
                    <a:pt x="94" y="16"/>
                    <a:pt x="93" y="13"/>
                    <a:pt x="92" y="9"/>
                  </a:cubicBezTo>
                  <a:cubicBezTo>
                    <a:pt x="91" y="6"/>
                    <a:pt x="90" y="2"/>
                    <a:pt x="9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89" y="219"/>
                    <a:pt x="89" y="219"/>
                    <a:pt x="89" y="219"/>
                  </a:cubicBezTo>
                  <a:cubicBezTo>
                    <a:pt x="90" y="216"/>
                    <a:pt x="91" y="211"/>
                    <a:pt x="92" y="207"/>
                  </a:cubicBezTo>
                  <a:cubicBezTo>
                    <a:pt x="93" y="202"/>
                    <a:pt x="94" y="197"/>
                    <a:pt x="95" y="192"/>
                  </a:cubicBezTo>
                  <a:cubicBezTo>
                    <a:pt x="96" y="187"/>
                    <a:pt x="97" y="182"/>
                    <a:pt x="98" y="177"/>
                  </a:cubicBezTo>
                  <a:cubicBezTo>
                    <a:pt x="99" y="171"/>
                    <a:pt x="99" y="166"/>
                    <a:pt x="99" y="16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174"/>
            <p:cNvSpPr>
              <a:spLocks noEditPoints="1"/>
            </p:cNvSpPr>
            <p:nvPr/>
          </p:nvSpPr>
          <p:spPr bwMode="auto">
            <a:xfrm>
              <a:off x="2909317" y="784225"/>
              <a:ext cx="38100" cy="76200"/>
            </a:xfrm>
            <a:custGeom>
              <a:avLst/>
              <a:gdLst>
                <a:gd name="T0" fmla="*/ 0 w 110"/>
                <a:gd name="T1" fmla="*/ 0 h 219"/>
                <a:gd name="T2" fmla="*/ 2147483646 w 110"/>
                <a:gd name="T3" fmla="*/ 0 h 219"/>
                <a:gd name="T4" fmla="*/ 2147483646 w 110"/>
                <a:gd name="T5" fmla="*/ 2147483646 h 219"/>
                <a:gd name="T6" fmla="*/ 2147483646 w 110"/>
                <a:gd name="T7" fmla="*/ 2147483646 h 219"/>
                <a:gd name="T8" fmla="*/ 2147483646 w 110"/>
                <a:gd name="T9" fmla="*/ 2147483646 h 219"/>
                <a:gd name="T10" fmla="*/ 2147483646 w 110"/>
                <a:gd name="T11" fmla="*/ 2147483646 h 219"/>
                <a:gd name="T12" fmla="*/ 2147483646 w 110"/>
                <a:gd name="T13" fmla="*/ 2147483646 h 219"/>
                <a:gd name="T14" fmla="*/ 2147483646 w 110"/>
                <a:gd name="T15" fmla="*/ 2147483646 h 219"/>
                <a:gd name="T16" fmla="*/ 2147483646 w 110"/>
                <a:gd name="T17" fmla="*/ 2147483646 h 219"/>
                <a:gd name="T18" fmla="*/ 2147483646 w 110"/>
                <a:gd name="T19" fmla="*/ 2147483646 h 219"/>
                <a:gd name="T20" fmla="*/ 2147483646 w 110"/>
                <a:gd name="T21" fmla="*/ 2147483646 h 219"/>
                <a:gd name="T22" fmla="*/ 2147483646 w 110"/>
                <a:gd name="T23" fmla="*/ 2147483646 h 219"/>
                <a:gd name="T24" fmla="*/ 0 w 110"/>
                <a:gd name="T25" fmla="*/ 2147483646 h 219"/>
                <a:gd name="T26" fmla="*/ 0 w 110"/>
                <a:gd name="T27" fmla="*/ 0 h 219"/>
                <a:gd name="T28" fmla="*/ 2147483646 w 110"/>
                <a:gd name="T29" fmla="*/ 2147483646 h 219"/>
                <a:gd name="T30" fmla="*/ 2147483646 w 110"/>
                <a:gd name="T31" fmla="*/ 2147483646 h 219"/>
                <a:gd name="T32" fmla="*/ 2147483646 w 110"/>
                <a:gd name="T33" fmla="*/ 2147483646 h 219"/>
                <a:gd name="T34" fmla="*/ 2147483646 w 110"/>
                <a:gd name="T35" fmla="*/ 2147483646 h 219"/>
                <a:gd name="T36" fmla="*/ 2147483646 w 110"/>
                <a:gd name="T37" fmla="*/ 2147483646 h 219"/>
                <a:gd name="T38" fmla="*/ 2147483646 w 110"/>
                <a:gd name="T39" fmla="*/ 2147483646 h 219"/>
                <a:gd name="T40" fmla="*/ 2147483646 w 110"/>
                <a:gd name="T41" fmla="*/ 2147483646 h 219"/>
                <a:gd name="T42" fmla="*/ 2147483646 w 110"/>
                <a:gd name="T43" fmla="*/ 2147483646 h 219"/>
                <a:gd name="T44" fmla="*/ 2147483646 w 110"/>
                <a:gd name="T45" fmla="*/ 2147483646 h 219"/>
                <a:gd name="T46" fmla="*/ 2147483646 w 110"/>
                <a:gd name="T47" fmla="*/ 2147483646 h 219"/>
                <a:gd name="T48" fmla="*/ 2147483646 w 110"/>
                <a:gd name="T49" fmla="*/ 2147483646 h 219"/>
                <a:gd name="T50" fmla="*/ 2147483646 w 110"/>
                <a:gd name="T51" fmla="*/ 2147483646 h 219"/>
                <a:gd name="T52" fmla="*/ 2147483646 w 110"/>
                <a:gd name="T53" fmla="*/ 2147483646 h 219"/>
                <a:gd name="T54" fmla="*/ 2147483646 w 110"/>
                <a:gd name="T55" fmla="*/ 2147483646 h 219"/>
                <a:gd name="T56" fmla="*/ 2147483646 w 110"/>
                <a:gd name="T57" fmla="*/ 2147483646 h 219"/>
                <a:gd name="T58" fmla="*/ 2147483646 w 110"/>
                <a:gd name="T59" fmla="*/ 2147483646 h 219"/>
                <a:gd name="T60" fmla="*/ 2147483646 w 110"/>
                <a:gd name="T61" fmla="*/ 2147483646 h 219"/>
                <a:gd name="T62" fmla="*/ 2147483646 w 110"/>
                <a:gd name="T63" fmla="*/ 2147483646 h 219"/>
                <a:gd name="T64" fmla="*/ 2147483646 w 110"/>
                <a:gd name="T65" fmla="*/ 2147483646 h 219"/>
                <a:gd name="T66" fmla="*/ 2147483646 w 110"/>
                <a:gd name="T67" fmla="*/ 2147483646 h 219"/>
                <a:gd name="T68" fmla="*/ 2147483646 w 110"/>
                <a:gd name="T69" fmla="*/ 2147483646 h 219"/>
                <a:gd name="T70" fmla="*/ 2147483646 w 110"/>
                <a:gd name="T71" fmla="*/ 2147483646 h 219"/>
                <a:gd name="T72" fmla="*/ 2147483646 w 110"/>
                <a:gd name="T73" fmla="*/ 2147483646 h 219"/>
                <a:gd name="T74" fmla="*/ 2147483646 w 110"/>
                <a:gd name="T75" fmla="*/ 2147483646 h 219"/>
                <a:gd name="T76" fmla="*/ 2147483646 w 110"/>
                <a:gd name="T77" fmla="*/ 2147483646 h 219"/>
                <a:gd name="T78" fmla="*/ 2147483646 w 110"/>
                <a:gd name="T79" fmla="*/ 2147483646 h 219"/>
                <a:gd name="T80" fmla="*/ 2147483646 w 110"/>
                <a:gd name="T81" fmla="*/ 2147483646 h 219"/>
                <a:gd name="T82" fmla="*/ 2147483646 w 110"/>
                <a:gd name="T83" fmla="*/ 2147483646 h 219"/>
                <a:gd name="T84" fmla="*/ 2147483646 w 110"/>
                <a:gd name="T85" fmla="*/ 2147483646 h 219"/>
                <a:gd name="T86" fmla="*/ 2147483646 w 110"/>
                <a:gd name="T87" fmla="*/ 2147483646 h 219"/>
                <a:gd name="T88" fmla="*/ 2147483646 w 110"/>
                <a:gd name="T89" fmla="*/ 2147483646 h 219"/>
                <a:gd name="T90" fmla="*/ 2147483646 w 110"/>
                <a:gd name="T91" fmla="*/ 2147483646 h 219"/>
                <a:gd name="T92" fmla="*/ 2147483646 w 110"/>
                <a:gd name="T93" fmla="*/ 2147483646 h 219"/>
                <a:gd name="T94" fmla="*/ 2147483646 w 110"/>
                <a:gd name="T95" fmla="*/ 2147483646 h 219"/>
                <a:gd name="T96" fmla="*/ 2147483646 w 110"/>
                <a:gd name="T97" fmla="*/ 2147483646 h 219"/>
                <a:gd name="T98" fmla="*/ 2147483646 w 110"/>
                <a:gd name="T99" fmla="*/ 2147483646 h 219"/>
                <a:gd name="T100" fmla="*/ 2147483646 w 110"/>
                <a:gd name="T101" fmla="*/ 0 h 219"/>
                <a:gd name="T102" fmla="*/ 2147483646 w 110"/>
                <a:gd name="T103" fmla="*/ 0 h 219"/>
                <a:gd name="T104" fmla="*/ 2147483646 w 110"/>
                <a:gd name="T105" fmla="*/ 2147483646 h 219"/>
                <a:gd name="T106" fmla="*/ 2147483646 w 110"/>
                <a:gd name="T107" fmla="*/ 2147483646 h 219"/>
                <a:gd name="T108" fmla="*/ 2147483646 w 110"/>
                <a:gd name="T109" fmla="*/ 2147483646 h 219"/>
                <a:gd name="T110" fmla="*/ 2147483646 w 110"/>
                <a:gd name="T111" fmla="*/ 2147483646 h 219"/>
                <a:gd name="T112" fmla="*/ 2147483646 w 110"/>
                <a:gd name="T113" fmla="*/ 2147483646 h 219"/>
                <a:gd name="T114" fmla="*/ 2147483646 w 110"/>
                <a:gd name="T115" fmla="*/ 2147483646 h 2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0" h="219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2"/>
                    <a:pt x="21" y="5"/>
                    <a:pt x="21" y="6"/>
                  </a:cubicBezTo>
                  <a:cubicBezTo>
                    <a:pt x="20" y="8"/>
                    <a:pt x="20" y="10"/>
                    <a:pt x="19" y="12"/>
                  </a:cubicBezTo>
                  <a:cubicBezTo>
                    <a:pt x="19" y="13"/>
                    <a:pt x="19" y="15"/>
                    <a:pt x="18" y="17"/>
                  </a:cubicBezTo>
                  <a:cubicBezTo>
                    <a:pt x="18" y="18"/>
                    <a:pt x="17" y="20"/>
                    <a:pt x="17" y="23"/>
                  </a:cubicBezTo>
                  <a:cubicBezTo>
                    <a:pt x="14" y="36"/>
                    <a:pt x="12" y="49"/>
                    <a:pt x="11" y="64"/>
                  </a:cubicBezTo>
                  <a:cubicBezTo>
                    <a:pt x="10" y="78"/>
                    <a:pt x="10" y="93"/>
                    <a:pt x="10" y="108"/>
                  </a:cubicBezTo>
                  <a:cubicBezTo>
                    <a:pt x="10" y="119"/>
                    <a:pt x="10" y="130"/>
                    <a:pt x="11" y="139"/>
                  </a:cubicBezTo>
                  <a:cubicBezTo>
                    <a:pt x="11" y="149"/>
                    <a:pt x="12" y="159"/>
                    <a:pt x="13" y="168"/>
                  </a:cubicBezTo>
                  <a:cubicBezTo>
                    <a:pt x="15" y="177"/>
                    <a:pt x="16" y="185"/>
                    <a:pt x="18" y="194"/>
                  </a:cubicBezTo>
                  <a:cubicBezTo>
                    <a:pt x="20" y="202"/>
                    <a:pt x="22" y="211"/>
                    <a:pt x="24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99" y="161"/>
                  </a:moveTo>
                  <a:cubicBezTo>
                    <a:pt x="99" y="159"/>
                    <a:pt x="99" y="157"/>
                    <a:pt x="98" y="155"/>
                  </a:cubicBezTo>
                  <a:cubicBezTo>
                    <a:pt x="98" y="153"/>
                    <a:pt x="98" y="152"/>
                    <a:pt x="97" y="151"/>
                  </a:cubicBezTo>
                  <a:cubicBezTo>
                    <a:pt x="96" y="151"/>
                    <a:pt x="95" y="150"/>
                    <a:pt x="94" y="148"/>
                  </a:cubicBezTo>
                  <a:cubicBezTo>
                    <a:pt x="92" y="147"/>
                    <a:pt x="90" y="145"/>
                    <a:pt x="88" y="143"/>
                  </a:cubicBezTo>
                  <a:cubicBezTo>
                    <a:pt x="86" y="142"/>
                    <a:pt x="84" y="140"/>
                    <a:pt x="83" y="139"/>
                  </a:cubicBezTo>
                  <a:cubicBezTo>
                    <a:pt x="81" y="138"/>
                    <a:pt x="80" y="137"/>
                    <a:pt x="79" y="136"/>
                  </a:cubicBezTo>
                  <a:cubicBezTo>
                    <a:pt x="79" y="136"/>
                    <a:pt x="79" y="136"/>
                    <a:pt x="78" y="136"/>
                  </a:cubicBezTo>
                  <a:cubicBezTo>
                    <a:pt x="78" y="136"/>
                    <a:pt x="77" y="136"/>
                    <a:pt x="77" y="136"/>
                  </a:cubicBezTo>
                  <a:cubicBezTo>
                    <a:pt x="76" y="136"/>
                    <a:pt x="75" y="137"/>
                    <a:pt x="74" y="139"/>
                  </a:cubicBezTo>
                  <a:cubicBezTo>
                    <a:pt x="73" y="141"/>
                    <a:pt x="72" y="144"/>
                    <a:pt x="72" y="148"/>
                  </a:cubicBezTo>
                  <a:cubicBezTo>
                    <a:pt x="71" y="151"/>
                    <a:pt x="70" y="155"/>
                    <a:pt x="69" y="159"/>
                  </a:cubicBezTo>
                  <a:cubicBezTo>
                    <a:pt x="69" y="163"/>
                    <a:pt x="68" y="167"/>
                    <a:pt x="66" y="170"/>
                  </a:cubicBezTo>
                  <a:cubicBezTo>
                    <a:pt x="65" y="174"/>
                    <a:pt x="64" y="176"/>
                    <a:pt x="62" y="179"/>
                  </a:cubicBezTo>
                  <a:cubicBezTo>
                    <a:pt x="60" y="181"/>
                    <a:pt x="58" y="182"/>
                    <a:pt x="56" y="182"/>
                  </a:cubicBezTo>
                  <a:cubicBezTo>
                    <a:pt x="52" y="182"/>
                    <a:pt x="49" y="180"/>
                    <a:pt x="47" y="175"/>
                  </a:cubicBezTo>
                  <a:cubicBezTo>
                    <a:pt x="45" y="170"/>
                    <a:pt x="43" y="164"/>
                    <a:pt x="42" y="157"/>
                  </a:cubicBezTo>
                  <a:cubicBezTo>
                    <a:pt x="41" y="149"/>
                    <a:pt x="40" y="141"/>
                    <a:pt x="39" y="132"/>
                  </a:cubicBezTo>
                  <a:cubicBezTo>
                    <a:pt x="39" y="123"/>
                    <a:pt x="39" y="115"/>
                    <a:pt x="39" y="106"/>
                  </a:cubicBezTo>
                  <a:cubicBezTo>
                    <a:pt x="39" y="97"/>
                    <a:pt x="39" y="88"/>
                    <a:pt x="40" y="79"/>
                  </a:cubicBezTo>
                  <a:cubicBezTo>
                    <a:pt x="40" y="70"/>
                    <a:pt x="41" y="62"/>
                    <a:pt x="43" y="55"/>
                  </a:cubicBezTo>
                  <a:cubicBezTo>
                    <a:pt x="44" y="47"/>
                    <a:pt x="46" y="41"/>
                    <a:pt x="48" y="37"/>
                  </a:cubicBezTo>
                  <a:cubicBezTo>
                    <a:pt x="51" y="32"/>
                    <a:pt x="54" y="30"/>
                    <a:pt x="58" y="30"/>
                  </a:cubicBezTo>
                  <a:cubicBezTo>
                    <a:pt x="60" y="30"/>
                    <a:pt x="62" y="32"/>
                    <a:pt x="64" y="35"/>
                  </a:cubicBezTo>
                  <a:cubicBezTo>
                    <a:pt x="65" y="39"/>
                    <a:pt x="67" y="43"/>
                    <a:pt x="68" y="47"/>
                  </a:cubicBezTo>
                  <a:cubicBezTo>
                    <a:pt x="70" y="52"/>
                    <a:pt x="71" y="56"/>
                    <a:pt x="72" y="59"/>
                  </a:cubicBezTo>
                  <a:cubicBezTo>
                    <a:pt x="73" y="63"/>
                    <a:pt x="75" y="65"/>
                    <a:pt x="76" y="65"/>
                  </a:cubicBezTo>
                  <a:cubicBezTo>
                    <a:pt x="78" y="65"/>
                    <a:pt x="79" y="64"/>
                    <a:pt x="81" y="63"/>
                  </a:cubicBezTo>
                  <a:cubicBezTo>
                    <a:pt x="83" y="63"/>
                    <a:pt x="85" y="62"/>
                    <a:pt x="87" y="60"/>
                  </a:cubicBezTo>
                  <a:cubicBezTo>
                    <a:pt x="88" y="59"/>
                    <a:pt x="90" y="58"/>
                    <a:pt x="92" y="56"/>
                  </a:cubicBezTo>
                  <a:cubicBezTo>
                    <a:pt x="93" y="55"/>
                    <a:pt x="95" y="54"/>
                    <a:pt x="96" y="53"/>
                  </a:cubicBezTo>
                  <a:cubicBezTo>
                    <a:pt x="97" y="52"/>
                    <a:pt x="97" y="51"/>
                    <a:pt x="97" y="50"/>
                  </a:cubicBezTo>
                  <a:cubicBezTo>
                    <a:pt x="97" y="49"/>
                    <a:pt x="97" y="47"/>
                    <a:pt x="97" y="46"/>
                  </a:cubicBezTo>
                  <a:cubicBezTo>
                    <a:pt x="97" y="42"/>
                    <a:pt x="97" y="38"/>
                    <a:pt x="96" y="33"/>
                  </a:cubicBezTo>
                  <a:cubicBezTo>
                    <a:pt x="96" y="29"/>
                    <a:pt x="95" y="25"/>
                    <a:pt x="94" y="21"/>
                  </a:cubicBezTo>
                  <a:cubicBezTo>
                    <a:pt x="93" y="16"/>
                    <a:pt x="92" y="13"/>
                    <a:pt x="92" y="9"/>
                  </a:cubicBezTo>
                  <a:cubicBezTo>
                    <a:pt x="91" y="6"/>
                    <a:pt x="90" y="2"/>
                    <a:pt x="8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19"/>
                    <a:pt x="110" y="219"/>
                    <a:pt x="110" y="21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9" y="216"/>
                    <a:pt x="90" y="211"/>
                    <a:pt x="91" y="207"/>
                  </a:cubicBezTo>
                  <a:cubicBezTo>
                    <a:pt x="93" y="202"/>
                    <a:pt x="94" y="197"/>
                    <a:pt x="95" y="192"/>
                  </a:cubicBezTo>
                  <a:cubicBezTo>
                    <a:pt x="96" y="187"/>
                    <a:pt x="97" y="182"/>
                    <a:pt x="97" y="177"/>
                  </a:cubicBezTo>
                  <a:cubicBezTo>
                    <a:pt x="98" y="171"/>
                    <a:pt x="99" y="166"/>
                    <a:pt x="99" y="16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175"/>
            <p:cNvSpPr>
              <a:spLocks noEditPoints="1"/>
            </p:cNvSpPr>
            <p:nvPr/>
          </p:nvSpPr>
          <p:spPr bwMode="auto">
            <a:xfrm>
              <a:off x="2947417" y="784225"/>
              <a:ext cx="34925" cy="76200"/>
            </a:xfrm>
            <a:custGeom>
              <a:avLst/>
              <a:gdLst>
                <a:gd name="T0" fmla="*/ 0 w 102"/>
                <a:gd name="T1" fmla="*/ 0 h 219"/>
                <a:gd name="T2" fmla="*/ 2147483646 w 102"/>
                <a:gd name="T3" fmla="*/ 0 h 219"/>
                <a:gd name="T4" fmla="*/ 2147483646 w 102"/>
                <a:gd name="T5" fmla="*/ 2147483646 h 219"/>
                <a:gd name="T6" fmla="*/ 0 w 102"/>
                <a:gd name="T7" fmla="*/ 2147483646 h 219"/>
                <a:gd name="T8" fmla="*/ 0 w 102"/>
                <a:gd name="T9" fmla="*/ 0 h 219"/>
                <a:gd name="T10" fmla="*/ 2147483646 w 102"/>
                <a:gd name="T11" fmla="*/ 2147483646 h 219"/>
                <a:gd name="T12" fmla="*/ 2147483646 w 102"/>
                <a:gd name="T13" fmla="*/ 2147483646 h 219"/>
                <a:gd name="T14" fmla="*/ 2147483646 w 102"/>
                <a:gd name="T15" fmla="*/ 2147483646 h 219"/>
                <a:gd name="T16" fmla="*/ 2147483646 w 102"/>
                <a:gd name="T17" fmla="*/ 2147483646 h 219"/>
                <a:gd name="T18" fmla="*/ 2147483646 w 102"/>
                <a:gd name="T19" fmla="*/ 2147483646 h 219"/>
                <a:gd name="T20" fmla="*/ 2147483646 w 102"/>
                <a:gd name="T21" fmla="*/ 2147483646 h 219"/>
                <a:gd name="T22" fmla="*/ 2147483646 w 102"/>
                <a:gd name="T23" fmla="*/ 2147483646 h 219"/>
                <a:gd name="T24" fmla="*/ 2147483646 w 102"/>
                <a:gd name="T25" fmla="*/ 2147483646 h 219"/>
                <a:gd name="T26" fmla="*/ 2147483646 w 102"/>
                <a:gd name="T27" fmla="*/ 2147483646 h 219"/>
                <a:gd name="T28" fmla="*/ 2147483646 w 102"/>
                <a:gd name="T29" fmla="*/ 2147483646 h 219"/>
                <a:gd name="T30" fmla="*/ 2147483646 w 102"/>
                <a:gd name="T31" fmla="*/ 2147483646 h 219"/>
                <a:gd name="T32" fmla="*/ 2147483646 w 102"/>
                <a:gd name="T33" fmla="*/ 2147483646 h 219"/>
                <a:gd name="T34" fmla="*/ 2147483646 w 102"/>
                <a:gd name="T35" fmla="*/ 0 h 219"/>
                <a:gd name="T36" fmla="*/ 2147483646 w 102"/>
                <a:gd name="T37" fmla="*/ 0 h 219"/>
                <a:gd name="T38" fmla="*/ 2147483646 w 102"/>
                <a:gd name="T39" fmla="*/ 2147483646 h 219"/>
                <a:gd name="T40" fmla="*/ 2147483646 w 102"/>
                <a:gd name="T41" fmla="*/ 2147483646 h 219"/>
                <a:gd name="T42" fmla="*/ 2147483646 w 102"/>
                <a:gd name="T43" fmla="*/ 2147483646 h 219"/>
                <a:gd name="T44" fmla="*/ 2147483646 w 102"/>
                <a:gd name="T45" fmla="*/ 2147483646 h 219"/>
                <a:gd name="T46" fmla="*/ 2147483646 w 102"/>
                <a:gd name="T47" fmla="*/ 2147483646 h 219"/>
                <a:gd name="T48" fmla="*/ 2147483646 w 102"/>
                <a:gd name="T49" fmla="*/ 2147483646 h 219"/>
                <a:gd name="T50" fmla="*/ 2147483646 w 102"/>
                <a:gd name="T51" fmla="*/ 2147483646 h 219"/>
                <a:gd name="T52" fmla="*/ 2147483646 w 102"/>
                <a:gd name="T53" fmla="*/ 2147483646 h 219"/>
                <a:gd name="T54" fmla="*/ 2147483646 w 102"/>
                <a:gd name="T55" fmla="*/ 2147483646 h 21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2" h="219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19"/>
                    <a:pt x="12" y="219"/>
                    <a:pt x="12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42" y="180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8" y="28"/>
                    <a:pt x="88" y="26"/>
                  </a:cubicBezTo>
                  <a:cubicBezTo>
                    <a:pt x="88" y="25"/>
                    <a:pt x="88" y="23"/>
                    <a:pt x="89" y="23"/>
                  </a:cubicBezTo>
                  <a:cubicBezTo>
                    <a:pt x="89" y="22"/>
                    <a:pt x="89" y="20"/>
                    <a:pt x="89" y="18"/>
                  </a:cubicBezTo>
                  <a:cubicBezTo>
                    <a:pt x="89" y="16"/>
                    <a:pt x="89" y="14"/>
                    <a:pt x="89" y="11"/>
                  </a:cubicBezTo>
                  <a:cubicBezTo>
                    <a:pt x="89" y="9"/>
                    <a:pt x="90" y="7"/>
                    <a:pt x="90" y="5"/>
                  </a:cubicBezTo>
                  <a:cubicBezTo>
                    <a:pt x="90" y="2"/>
                    <a:pt x="90" y="1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91" y="218"/>
                    <a:pt x="91" y="216"/>
                    <a:pt x="91" y="213"/>
                  </a:cubicBezTo>
                  <a:cubicBezTo>
                    <a:pt x="91" y="211"/>
                    <a:pt x="91" y="208"/>
                    <a:pt x="91" y="204"/>
                  </a:cubicBezTo>
                  <a:cubicBezTo>
                    <a:pt x="90" y="201"/>
                    <a:pt x="90" y="198"/>
                    <a:pt x="90" y="195"/>
                  </a:cubicBezTo>
                  <a:cubicBezTo>
                    <a:pt x="90" y="192"/>
                    <a:pt x="90" y="190"/>
                    <a:pt x="90" y="189"/>
                  </a:cubicBezTo>
                  <a:cubicBezTo>
                    <a:pt x="90" y="188"/>
                    <a:pt x="89" y="186"/>
                    <a:pt x="89" y="183"/>
                  </a:cubicBezTo>
                  <a:cubicBezTo>
                    <a:pt x="89" y="181"/>
                    <a:pt x="89" y="180"/>
                    <a:pt x="89" y="180"/>
                  </a:cubicBezTo>
                  <a:lnTo>
                    <a:pt x="42" y="18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176"/>
            <p:cNvSpPr>
              <a:spLocks noEditPoints="1"/>
            </p:cNvSpPr>
            <p:nvPr/>
          </p:nvSpPr>
          <p:spPr bwMode="auto">
            <a:xfrm>
              <a:off x="2982342" y="784225"/>
              <a:ext cx="34925" cy="76200"/>
            </a:xfrm>
            <a:custGeom>
              <a:avLst/>
              <a:gdLst>
                <a:gd name="T0" fmla="*/ 2147483646 w 101"/>
                <a:gd name="T1" fmla="*/ 0 h 219"/>
                <a:gd name="T2" fmla="*/ 2147483646 w 101"/>
                <a:gd name="T3" fmla="*/ 2147483646 h 219"/>
                <a:gd name="T4" fmla="*/ 2147483646 w 101"/>
                <a:gd name="T5" fmla="*/ 2147483646 h 219"/>
                <a:gd name="T6" fmla="*/ 2147483646 w 101"/>
                <a:gd name="T7" fmla="*/ 2147483646 h 219"/>
                <a:gd name="T8" fmla="*/ 2147483646 w 101"/>
                <a:gd name="T9" fmla="*/ 2147483646 h 219"/>
                <a:gd name="T10" fmla="*/ 2147483646 w 101"/>
                <a:gd name="T11" fmla="*/ 2147483646 h 219"/>
                <a:gd name="T12" fmla="*/ 2147483646 w 101"/>
                <a:gd name="T13" fmla="*/ 2147483646 h 219"/>
                <a:gd name="T14" fmla="*/ 2147483646 w 101"/>
                <a:gd name="T15" fmla="*/ 2147483646 h 219"/>
                <a:gd name="T16" fmla="*/ 2147483646 w 101"/>
                <a:gd name="T17" fmla="*/ 2147483646 h 219"/>
                <a:gd name="T18" fmla="*/ 2147483646 w 101"/>
                <a:gd name="T19" fmla="*/ 2147483646 h 219"/>
                <a:gd name="T20" fmla="*/ 2147483646 w 101"/>
                <a:gd name="T21" fmla="*/ 2147483646 h 219"/>
                <a:gd name="T22" fmla="*/ 2147483646 w 101"/>
                <a:gd name="T23" fmla="*/ 2147483646 h 219"/>
                <a:gd name="T24" fmla="*/ 2147483646 w 101"/>
                <a:gd name="T25" fmla="*/ 2147483646 h 219"/>
                <a:gd name="T26" fmla="*/ 2147483646 w 101"/>
                <a:gd name="T27" fmla="*/ 2147483646 h 219"/>
                <a:gd name="T28" fmla="*/ 2147483646 w 101"/>
                <a:gd name="T29" fmla="*/ 2147483646 h 219"/>
                <a:gd name="T30" fmla="*/ 2147483646 w 101"/>
                <a:gd name="T31" fmla="*/ 2147483646 h 219"/>
                <a:gd name="T32" fmla="*/ 2147483646 w 101"/>
                <a:gd name="T33" fmla="*/ 2147483646 h 219"/>
                <a:gd name="T34" fmla="*/ 0 w 101"/>
                <a:gd name="T35" fmla="*/ 0 h 219"/>
                <a:gd name="T36" fmla="*/ 2147483646 w 101"/>
                <a:gd name="T37" fmla="*/ 2147483646 h 219"/>
                <a:gd name="T38" fmla="*/ 2147483646 w 101"/>
                <a:gd name="T39" fmla="*/ 2147483646 h 219"/>
                <a:gd name="T40" fmla="*/ 2147483646 w 101"/>
                <a:gd name="T41" fmla="*/ 2147483646 h 219"/>
                <a:gd name="T42" fmla="*/ 2147483646 w 101"/>
                <a:gd name="T43" fmla="*/ 2147483646 h 219"/>
                <a:gd name="T44" fmla="*/ 2147483646 w 101"/>
                <a:gd name="T45" fmla="*/ 2147483646 h 219"/>
                <a:gd name="T46" fmla="*/ 2147483646 w 101"/>
                <a:gd name="T47" fmla="*/ 2147483646 h 219"/>
                <a:gd name="T48" fmla="*/ 2147483646 w 101"/>
                <a:gd name="T49" fmla="*/ 2147483646 h 219"/>
                <a:gd name="T50" fmla="*/ 2147483646 w 101"/>
                <a:gd name="T51" fmla="*/ 2147483646 h 219"/>
                <a:gd name="T52" fmla="*/ 2147483646 w 101"/>
                <a:gd name="T53" fmla="*/ 2147483646 h 219"/>
                <a:gd name="T54" fmla="*/ 2147483646 w 101"/>
                <a:gd name="T55" fmla="*/ 2147483646 h 219"/>
                <a:gd name="T56" fmla="*/ 2147483646 w 101"/>
                <a:gd name="T57" fmla="*/ 2147483646 h 219"/>
                <a:gd name="T58" fmla="*/ 2147483646 w 101"/>
                <a:gd name="T59" fmla="*/ 0 h 219"/>
                <a:gd name="T60" fmla="*/ 2147483646 w 101"/>
                <a:gd name="T61" fmla="*/ 2147483646 h 219"/>
                <a:gd name="T62" fmla="*/ 2147483646 w 101"/>
                <a:gd name="T63" fmla="*/ 2147483646 h 2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1" h="219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4"/>
                    <a:pt x="16" y="8"/>
                    <a:pt x="16" y="12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7"/>
                    <a:pt x="13" y="30"/>
                    <a:pt x="13" y="34"/>
                  </a:cubicBezTo>
                  <a:cubicBezTo>
                    <a:pt x="13" y="38"/>
                    <a:pt x="13" y="42"/>
                    <a:pt x="13" y="47"/>
                  </a:cubicBezTo>
                  <a:cubicBezTo>
                    <a:pt x="13" y="59"/>
                    <a:pt x="13" y="69"/>
                    <a:pt x="15" y="77"/>
                  </a:cubicBezTo>
                  <a:cubicBezTo>
                    <a:pt x="16" y="85"/>
                    <a:pt x="18" y="92"/>
                    <a:pt x="21" y="98"/>
                  </a:cubicBezTo>
                  <a:cubicBezTo>
                    <a:pt x="23" y="104"/>
                    <a:pt x="26" y="109"/>
                    <a:pt x="29" y="113"/>
                  </a:cubicBezTo>
                  <a:cubicBezTo>
                    <a:pt x="32" y="117"/>
                    <a:pt x="35" y="120"/>
                    <a:pt x="39" y="123"/>
                  </a:cubicBezTo>
                  <a:cubicBezTo>
                    <a:pt x="42" y="126"/>
                    <a:pt x="45" y="129"/>
                    <a:pt x="48" y="132"/>
                  </a:cubicBezTo>
                  <a:cubicBezTo>
                    <a:pt x="51" y="134"/>
                    <a:pt x="54" y="137"/>
                    <a:pt x="57" y="140"/>
                  </a:cubicBezTo>
                  <a:cubicBezTo>
                    <a:pt x="59" y="143"/>
                    <a:pt x="61" y="146"/>
                    <a:pt x="62" y="150"/>
                  </a:cubicBezTo>
                  <a:cubicBezTo>
                    <a:pt x="64" y="154"/>
                    <a:pt x="65" y="159"/>
                    <a:pt x="65" y="164"/>
                  </a:cubicBezTo>
                  <a:cubicBezTo>
                    <a:pt x="65" y="169"/>
                    <a:pt x="64" y="174"/>
                    <a:pt x="64" y="177"/>
                  </a:cubicBezTo>
                  <a:cubicBezTo>
                    <a:pt x="63" y="181"/>
                    <a:pt x="62" y="184"/>
                    <a:pt x="61" y="186"/>
                  </a:cubicBezTo>
                  <a:cubicBezTo>
                    <a:pt x="59" y="188"/>
                    <a:pt x="58" y="190"/>
                    <a:pt x="57" y="191"/>
                  </a:cubicBezTo>
                  <a:cubicBezTo>
                    <a:pt x="55" y="192"/>
                    <a:pt x="54" y="193"/>
                    <a:pt x="52" y="193"/>
                  </a:cubicBezTo>
                  <a:cubicBezTo>
                    <a:pt x="50" y="193"/>
                    <a:pt x="48" y="192"/>
                    <a:pt x="46" y="190"/>
                  </a:cubicBezTo>
                  <a:cubicBezTo>
                    <a:pt x="44" y="188"/>
                    <a:pt x="43" y="185"/>
                    <a:pt x="42" y="181"/>
                  </a:cubicBezTo>
                  <a:cubicBezTo>
                    <a:pt x="40" y="177"/>
                    <a:pt x="39" y="173"/>
                    <a:pt x="38" y="168"/>
                  </a:cubicBezTo>
                  <a:cubicBezTo>
                    <a:pt x="37" y="163"/>
                    <a:pt x="37" y="157"/>
                    <a:pt x="36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1"/>
                    <a:pt x="32" y="151"/>
                    <a:pt x="32" y="151"/>
                  </a:cubicBezTo>
                  <a:cubicBezTo>
                    <a:pt x="31" y="151"/>
                    <a:pt x="30" y="151"/>
                    <a:pt x="29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51"/>
                    <a:pt x="10" y="153"/>
                    <a:pt x="10" y="155"/>
                  </a:cubicBezTo>
                  <a:cubicBezTo>
                    <a:pt x="10" y="157"/>
                    <a:pt x="10" y="159"/>
                    <a:pt x="10" y="160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70"/>
                    <a:pt x="10" y="175"/>
                    <a:pt x="11" y="179"/>
                  </a:cubicBezTo>
                  <a:cubicBezTo>
                    <a:pt x="11" y="184"/>
                    <a:pt x="12" y="189"/>
                    <a:pt x="12" y="193"/>
                  </a:cubicBezTo>
                  <a:cubicBezTo>
                    <a:pt x="13" y="198"/>
                    <a:pt x="14" y="203"/>
                    <a:pt x="15" y="207"/>
                  </a:cubicBezTo>
                  <a:cubicBezTo>
                    <a:pt x="16" y="211"/>
                    <a:pt x="17" y="215"/>
                    <a:pt x="18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92" y="155"/>
                  </a:moveTo>
                  <a:cubicBezTo>
                    <a:pt x="92" y="142"/>
                    <a:pt x="91" y="131"/>
                    <a:pt x="90" y="121"/>
                  </a:cubicBezTo>
                  <a:cubicBezTo>
                    <a:pt x="88" y="112"/>
                    <a:pt x="86" y="104"/>
                    <a:pt x="84" y="98"/>
                  </a:cubicBezTo>
                  <a:cubicBezTo>
                    <a:pt x="81" y="92"/>
                    <a:pt x="78" y="86"/>
                    <a:pt x="75" y="82"/>
                  </a:cubicBezTo>
                  <a:cubicBezTo>
                    <a:pt x="72" y="78"/>
                    <a:pt x="69" y="74"/>
                    <a:pt x="65" y="71"/>
                  </a:cubicBezTo>
                  <a:cubicBezTo>
                    <a:pt x="62" y="69"/>
                    <a:pt x="59" y="66"/>
                    <a:pt x="55" y="64"/>
                  </a:cubicBezTo>
                  <a:cubicBezTo>
                    <a:pt x="52" y="62"/>
                    <a:pt x="49" y="60"/>
                    <a:pt x="47" y="57"/>
                  </a:cubicBezTo>
                  <a:cubicBezTo>
                    <a:pt x="44" y="55"/>
                    <a:pt x="42" y="52"/>
                    <a:pt x="41" y="49"/>
                  </a:cubicBezTo>
                  <a:cubicBezTo>
                    <a:pt x="39" y="46"/>
                    <a:pt x="39" y="42"/>
                    <a:pt x="39" y="38"/>
                  </a:cubicBezTo>
                  <a:cubicBezTo>
                    <a:pt x="39" y="34"/>
                    <a:pt x="39" y="31"/>
                    <a:pt x="40" y="29"/>
                  </a:cubicBezTo>
                  <a:cubicBezTo>
                    <a:pt x="40" y="26"/>
                    <a:pt x="41" y="24"/>
                    <a:pt x="42" y="23"/>
                  </a:cubicBezTo>
                  <a:cubicBezTo>
                    <a:pt x="43" y="21"/>
                    <a:pt x="45" y="20"/>
                    <a:pt x="46" y="20"/>
                  </a:cubicBezTo>
                  <a:cubicBezTo>
                    <a:pt x="47" y="19"/>
                    <a:pt x="48" y="19"/>
                    <a:pt x="49" y="19"/>
                  </a:cubicBezTo>
                  <a:cubicBezTo>
                    <a:pt x="51" y="19"/>
                    <a:pt x="53" y="19"/>
                    <a:pt x="54" y="21"/>
                  </a:cubicBezTo>
                  <a:cubicBezTo>
                    <a:pt x="55" y="22"/>
                    <a:pt x="57" y="24"/>
                    <a:pt x="58" y="27"/>
                  </a:cubicBezTo>
                  <a:cubicBezTo>
                    <a:pt x="59" y="30"/>
                    <a:pt x="60" y="33"/>
                    <a:pt x="61" y="36"/>
                  </a:cubicBezTo>
                  <a:cubicBezTo>
                    <a:pt x="61" y="40"/>
                    <a:pt x="62" y="44"/>
                    <a:pt x="63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9" y="46"/>
                    <a:pt x="89" y="44"/>
                    <a:pt x="89" y="44"/>
                  </a:cubicBezTo>
                  <a:cubicBezTo>
                    <a:pt x="89" y="41"/>
                    <a:pt x="89" y="37"/>
                    <a:pt x="89" y="33"/>
                  </a:cubicBezTo>
                  <a:cubicBezTo>
                    <a:pt x="88" y="29"/>
                    <a:pt x="88" y="25"/>
                    <a:pt x="87" y="21"/>
                  </a:cubicBezTo>
                  <a:cubicBezTo>
                    <a:pt x="87" y="16"/>
                    <a:pt x="86" y="13"/>
                    <a:pt x="86" y="9"/>
                  </a:cubicBezTo>
                  <a:cubicBezTo>
                    <a:pt x="85" y="5"/>
                    <a:pt x="84" y="2"/>
                    <a:pt x="8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86" y="210"/>
                    <a:pt x="88" y="200"/>
                    <a:pt x="90" y="190"/>
                  </a:cubicBezTo>
                  <a:cubicBezTo>
                    <a:pt x="91" y="180"/>
                    <a:pt x="92" y="168"/>
                    <a:pt x="92" y="15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177"/>
            <p:cNvSpPr>
              <a:spLocks noEditPoints="1"/>
            </p:cNvSpPr>
            <p:nvPr/>
          </p:nvSpPr>
          <p:spPr bwMode="auto">
            <a:xfrm>
              <a:off x="3017267" y="784225"/>
              <a:ext cx="34925" cy="76200"/>
            </a:xfrm>
            <a:custGeom>
              <a:avLst/>
              <a:gdLst>
                <a:gd name="T0" fmla="*/ 2147483646 w 101"/>
                <a:gd name="T1" fmla="*/ 0 h 219"/>
                <a:gd name="T2" fmla="*/ 2147483646 w 101"/>
                <a:gd name="T3" fmla="*/ 2147483646 h 219"/>
                <a:gd name="T4" fmla="*/ 2147483646 w 101"/>
                <a:gd name="T5" fmla="*/ 2147483646 h 219"/>
                <a:gd name="T6" fmla="*/ 2147483646 w 101"/>
                <a:gd name="T7" fmla="*/ 2147483646 h 219"/>
                <a:gd name="T8" fmla="*/ 2147483646 w 101"/>
                <a:gd name="T9" fmla="*/ 2147483646 h 219"/>
                <a:gd name="T10" fmla="*/ 2147483646 w 101"/>
                <a:gd name="T11" fmla="*/ 2147483646 h 219"/>
                <a:gd name="T12" fmla="*/ 2147483646 w 101"/>
                <a:gd name="T13" fmla="*/ 2147483646 h 219"/>
                <a:gd name="T14" fmla="*/ 2147483646 w 101"/>
                <a:gd name="T15" fmla="*/ 2147483646 h 219"/>
                <a:gd name="T16" fmla="*/ 2147483646 w 101"/>
                <a:gd name="T17" fmla="*/ 2147483646 h 219"/>
                <a:gd name="T18" fmla="*/ 2147483646 w 101"/>
                <a:gd name="T19" fmla="*/ 2147483646 h 219"/>
                <a:gd name="T20" fmla="*/ 2147483646 w 101"/>
                <a:gd name="T21" fmla="*/ 2147483646 h 219"/>
                <a:gd name="T22" fmla="*/ 2147483646 w 101"/>
                <a:gd name="T23" fmla="*/ 2147483646 h 219"/>
                <a:gd name="T24" fmla="*/ 2147483646 w 101"/>
                <a:gd name="T25" fmla="*/ 2147483646 h 219"/>
                <a:gd name="T26" fmla="*/ 2147483646 w 101"/>
                <a:gd name="T27" fmla="*/ 2147483646 h 219"/>
                <a:gd name="T28" fmla="*/ 2147483646 w 101"/>
                <a:gd name="T29" fmla="*/ 2147483646 h 219"/>
                <a:gd name="T30" fmla="*/ 2147483646 w 101"/>
                <a:gd name="T31" fmla="*/ 2147483646 h 219"/>
                <a:gd name="T32" fmla="*/ 2147483646 w 101"/>
                <a:gd name="T33" fmla="*/ 2147483646 h 219"/>
                <a:gd name="T34" fmla="*/ 0 w 101"/>
                <a:gd name="T35" fmla="*/ 0 h 219"/>
                <a:gd name="T36" fmla="*/ 2147483646 w 101"/>
                <a:gd name="T37" fmla="*/ 2147483646 h 219"/>
                <a:gd name="T38" fmla="*/ 2147483646 w 101"/>
                <a:gd name="T39" fmla="*/ 2147483646 h 219"/>
                <a:gd name="T40" fmla="*/ 2147483646 w 101"/>
                <a:gd name="T41" fmla="*/ 2147483646 h 219"/>
                <a:gd name="T42" fmla="*/ 2147483646 w 101"/>
                <a:gd name="T43" fmla="*/ 2147483646 h 219"/>
                <a:gd name="T44" fmla="*/ 2147483646 w 101"/>
                <a:gd name="T45" fmla="*/ 2147483646 h 219"/>
                <a:gd name="T46" fmla="*/ 2147483646 w 101"/>
                <a:gd name="T47" fmla="*/ 2147483646 h 219"/>
                <a:gd name="T48" fmla="*/ 2147483646 w 101"/>
                <a:gd name="T49" fmla="*/ 2147483646 h 219"/>
                <a:gd name="T50" fmla="*/ 2147483646 w 101"/>
                <a:gd name="T51" fmla="*/ 2147483646 h 219"/>
                <a:gd name="T52" fmla="*/ 2147483646 w 101"/>
                <a:gd name="T53" fmla="*/ 2147483646 h 219"/>
                <a:gd name="T54" fmla="*/ 2147483646 w 101"/>
                <a:gd name="T55" fmla="*/ 2147483646 h 219"/>
                <a:gd name="T56" fmla="*/ 2147483646 w 101"/>
                <a:gd name="T57" fmla="*/ 2147483646 h 219"/>
                <a:gd name="T58" fmla="*/ 2147483646 w 101"/>
                <a:gd name="T59" fmla="*/ 0 h 219"/>
                <a:gd name="T60" fmla="*/ 2147483646 w 101"/>
                <a:gd name="T61" fmla="*/ 2147483646 h 219"/>
                <a:gd name="T62" fmla="*/ 2147483646 w 101"/>
                <a:gd name="T63" fmla="*/ 2147483646 h 2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1" h="219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4"/>
                    <a:pt x="17" y="8"/>
                    <a:pt x="16" y="12"/>
                  </a:cubicBezTo>
                  <a:cubicBezTo>
                    <a:pt x="15" y="16"/>
                    <a:pt x="15" y="19"/>
                    <a:pt x="14" y="23"/>
                  </a:cubicBezTo>
                  <a:cubicBezTo>
                    <a:pt x="14" y="27"/>
                    <a:pt x="14" y="30"/>
                    <a:pt x="13" y="34"/>
                  </a:cubicBezTo>
                  <a:cubicBezTo>
                    <a:pt x="13" y="38"/>
                    <a:pt x="13" y="42"/>
                    <a:pt x="13" y="47"/>
                  </a:cubicBezTo>
                  <a:cubicBezTo>
                    <a:pt x="13" y="59"/>
                    <a:pt x="14" y="69"/>
                    <a:pt x="15" y="77"/>
                  </a:cubicBezTo>
                  <a:cubicBezTo>
                    <a:pt x="17" y="85"/>
                    <a:pt x="19" y="92"/>
                    <a:pt x="21" y="98"/>
                  </a:cubicBezTo>
                  <a:cubicBezTo>
                    <a:pt x="24" y="104"/>
                    <a:pt x="26" y="109"/>
                    <a:pt x="29" y="113"/>
                  </a:cubicBezTo>
                  <a:cubicBezTo>
                    <a:pt x="33" y="117"/>
                    <a:pt x="36" y="120"/>
                    <a:pt x="39" y="123"/>
                  </a:cubicBezTo>
                  <a:cubicBezTo>
                    <a:pt x="42" y="126"/>
                    <a:pt x="45" y="129"/>
                    <a:pt x="49" y="132"/>
                  </a:cubicBezTo>
                  <a:cubicBezTo>
                    <a:pt x="52" y="134"/>
                    <a:pt x="55" y="137"/>
                    <a:pt x="57" y="140"/>
                  </a:cubicBezTo>
                  <a:cubicBezTo>
                    <a:pt x="59" y="143"/>
                    <a:pt x="61" y="146"/>
                    <a:pt x="63" y="150"/>
                  </a:cubicBezTo>
                  <a:cubicBezTo>
                    <a:pt x="64" y="154"/>
                    <a:pt x="65" y="159"/>
                    <a:pt x="65" y="164"/>
                  </a:cubicBezTo>
                  <a:cubicBezTo>
                    <a:pt x="65" y="169"/>
                    <a:pt x="65" y="174"/>
                    <a:pt x="64" y="177"/>
                  </a:cubicBezTo>
                  <a:cubicBezTo>
                    <a:pt x="63" y="181"/>
                    <a:pt x="62" y="184"/>
                    <a:pt x="61" y="186"/>
                  </a:cubicBezTo>
                  <a:cubicBezTo>
                    <a:pt x="60" y="188"/>
                    <a:pt x="59" y="190"/>
                    <a:pt x="57" y="191"/>
                  </a:cubicBezTo>
                  <a:cubicBezTo>
                    <a:pt x="56" y="192"/>
                    <a:pt x="54" y="193"/>
                    <a:pt x="53" y="193"/>
                  </a:cubicBezTo>
                  <a:cubicBezTo>
                    <a:pt x="50" y="193"/>
                    <a:pt x="48" y="192"/>
                    <a:pt x="47" y="190"/>
                  </a:cubicBezTo>
                  <a:cubicBezTo>
                    <a:pt x="45" y="188"/>
                    <a:pt x="43" y="185"/>
                    <a:pt x="42" y="181"/>
                  </a:cubicBezTo>
                  <a:cubicBezTo>
                    <a:pt x="41" y="177"/>
                    <a:pt x="40" y="173"/>
                    <a:pt x="39" y="168"/>
                  </a:cubicBezTo>
                  <a:cubicBezTo>
                    <a:pt x="38" y="163"/>
                    <a:pt x="37" y="157"/>
                    <a:pt x="36" y="15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4" y="151"/>
                    <a:pt x="33" y="151"/>
                    <a:pt x="32" y="151"/>
                  </a:cubicBezTo>
                  <a:cubicBezTo>
                    <a:pt x="31" y="151"/>
                    <a:pt x="30" y="151"/>
                    <a:pt x="29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51"/>
                    <a:pt x="10" y="153"/>
                    <a:pt x="10" y="155"/>
                  </a:cubicBezTo>
                  <a:cubicBezTo>
                    <a:pt x="10" y="157"/>
                    <a:pt x="10" y="159"/>
                    <a:pt x="10" y="160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70"/>
                    <a:pt x="11" y="175"/>
                    <a:pt x="11" y="179"/>
                  </a:cubicBezTo>
                  <a:cubicBezTo>
                    <a:pt x="12" y="184"/>
                    <a:pt x="12" y="189"/>
                    <a:pt x="13" y="193"/>
                  </a:cubicBezTo>
                  <a:cubicBezTo>
                    <a:pt x="14" y="198"/>
                    <a:pt x="14" y="203"/>
                    <a:pt x="15" y="207"/>
                  </a:cubicBezTo>
                  <a:cubicBezTo>
                    <a:pt x="16" y="211"/>
                    <a:pt x="17" y="215"/>
                    <a:pt x="18" y="219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0"/>
                  </a:lnTo>
                  <a:close/>
                  <a:moveTo>
                    <a:pt x="92" y="155"/>
                  </a:moveTo>
                  <a:cubicBezTo>
                    <a:pt x="92" y="142"/>
                    <a:pt x="92" y="131"/>
                    <a:pt x="90" y="121"/>
                  </a:cubicBezTo>
                  <a:cubicBezTo>
                    <a:pt x="89" y="112"/>
                    <a:pt x="87" y="104"/>
                    <a:pt x="84" y="98"/>
                  </a:cubicBezTo>
                  <a:cubicBezTo>
                    <a:pt x="82" y="92"/>
                    <a:pt x="79" y="86"/>
                    <a:pt x="76" y="82"/>
                  </a:cubicBezTo>
                  <a:cubicBezTo>
                    <a:pt x="72" y="78"/>
                    <a:pt x="69" y="74"/>
                    <a:pt x="66" y="71"/>
                  </a:cubicBezTo>
                  <a:cubicBezTo>
                    <a:pt x="62" y="69"/>
                    <a:pt x="59" y="66"/>
                    <a:pt x="56" y="64"/>
                  </a:cubicBezTo>
                  <a:cubicBezTo>
                    <a:pt x="53" y="62"/>
                    <a:pt x="50" y="60"/>
                    <a:pt x="47" y="57"/>
                  </a:cubicBezTo>
                  <a:cubicBezTo>
                    <a:pt x="45" y="55"/>
                    <a:pt x="43" y="52"/>
                    <a:pt x="41" y="49"/>
                  </a:cubicBezTo>
                  <a:cubicBezTo>
                    <a:pt x="40" y="46"/>
                    <a:pt x="39" y="42"/>
                    <a:pt x="39" y="38"/>
                  </a:cubicBezTo>
                  <a:cubicBezTo>
                    <a:pt x="39" y="34"/>
                    <a:pt x="39" y="31"/>
                    <a:pt x="40" y="29"/>
                  </a:cubicBezTo>
                  <a:cubicBezTo>
                    <a:pt x="41" y="26"/>
                    <a:pt x="42" y="24"/>
                    <a:pt x="43" y="23"/>
                  </a:cubicBezTo>
                  <a:cubicBezTo>
                    <a:pt x="44" y="21"/>
                    <a:pt x="45" y="20"/>
                    <a:pt x="46" y="20"/>
                  </a:cubicBezTo>
                  <a:cubicBezTo>
                    <a:pt x="47" y="19"/>
                    <a:pt x="48" y="19"/>
                    <a:pt x="49" y="19"/>
                  </a:cubicBezTo>
                  <a:cubicBezTo>
                    <a:pt x="51" y="19"/>
                    <a:pt x="53" y="19"/>
                    <a:pt x="54" y="21"/>
                  </a:cubicBezTo>
                  <a:cubicBezTo>
                    <a:pt x="56" y="22"/>
                    <a:pt x="57" y="24"/>
                    <a:pt x="58" y="27"/>
                  </a:cubicBezTo>
                  <a:cubicBezTo>
                    <a:pt x="59" y="30"/>
                    <a:pt x="60" y="33"/>
                    <a:pt x="61" y="36"/>
                  </a:cubicBezTo>
                  <a:cubicBezTo>
                    <a:pt x="62" y="40"/>
                    <a:pt x="63" y="44"/>
                    <a:pt x="64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6"/>
                    <a:pt x="90" y="44"/>
                    <a:pt x="90" y="44"/>
                  </a:cubicBezTo>
                  <a:cubicBezTo>
                    <a:pt x="90" y="41"/>
                    <a:pt x="90" y="37"/>
                    <a:pt x="89" y="33"/>
                  </a:cubicBezTo>
                  <a:cubicBezTo>
                    <a:pt x="89" y="29"/>
                    <a:pt x="88" y="25"/>
                    <a:pt x="88" y="21"/>
                  </a:cubicBezTo>
                  <a:cubicBezTo>
                    <a:pt x="87" y="16"/>
                    <a:pt x="87" y="13"/>
                    <a:pt x="86" y="9"/>
                  </a:cubicBezTo>
                  <a:cubicBezTo>
                    <a:pt x="85" y="5"/>
                    <a:pt x="85" y="2"/>
                    <a:pt x="8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86" y="210"/>
                    <a:pt x="89" y="200"/>
                    <a:pt x="90" y="190"/>
                  </a:cubicBezTo>
                  <a:cubicBezTo>
                    <a:pt x="92" y="180"/>
                    <a:pt x="92" y="168"/>
                    <a:pt x="92" y="15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178"/>
            <p:cNvSpPr/>
            <p:nvPr/>
          </p:nvSpPr>
          <p:spPr bwMode="auto">
            <a:xfrm>
              <a:off x="2764855" y="827088"/>
              <a:ext cx="138112" cy="411162"/>
            </a:xfrm>
            <a:custGeom>
              <a:avLst/>
              <a:gdLst>
                <a:gd name="T0" fmla="*/ 2147483646 w 87"/>
                <a:gd name="T1" fmla="*/ 2147483646 h 259"/>
                <a:gd name="T2" fmla="*/ 2147483646 w 87"/>
                <a:gd name="T3" fmla="*/ 2147483646 h 259"/>
                <a:gd name="T4" fmla="*/ 2147483646 w 87"/>
                <a:gd name="T5" fmla="*/ 0 h 259"/>
                <a:gd name="T6" fmla="*/ 0 w 87"/>
                <a:gd name="T7" fmla="*/ 2147483646 h 259"/>
                <a:gd name="T8" fmla="*/ 2147483646 w 87"/>
                <a:gd name="T9" fmla="*/ 2147483646 h 259"/>
                <a:gd name="T10" fmla="*/ 2147483646 w 87"/>
                <a:gd name="T11" fmla="*/ 2147483646 h 259"/>
                <a:gd name="T12" fmla="*/ 2147483646 w 87"/>
                <a:gd name="T13" fmla="*/ 2147483646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259">
                  <a:moveTo>
                    <a:pt x="16" y="30"/>
                  </a:moveTo>
                  <a:lnTo>
                    <a:pt x="19" y="21"/>
                  </a:lnTo>
                  <a:lnTo>
                    <a:pt x="19" y="0"/>
                  </a:lnTo>
                  <a:lnTo>
                    <a:pt x="0" y="32"/>
                  </a:lnTo>
                  <a:lnTo>
                    <a:pt x="71" y="259"/>
                  </a:lnTo>
                  <a:lnTo>
                    <a:pt x="87" y="259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179"/>
            <p:cNvSpPr/>
            <p:nvPr/>
          </p:nvSpPr>
          <p:spPr bwMode="auto">
            <a:xfrm>
              <a:off x="2941067" y="828675"/>
              <a:ext cx="136525" cy="409575"/>
            </a:xfrm>
            <a:custGeom>
              <a:avLst/>
              <a:gdLst>
                <a:gd name="T0" fmla="*/ 2147483646 w 86"/>
                <a:gd name="T1" fmla="*/ 0 h 258"/>
                <a:gd name="T2" fmla="*/ 2147483646 w 86"/>
                <a:gd name="T3" fmla="*/ 2147483646 h 258"/>
                <a:gd name="T4" fmla="*/ 2147483646 w 86"/>
                <a:gd name="T5" fmla="*/ 2147483646 h 258"/>
                <a:gd name="T6" fmla="*/ 0 w 86"/>
                <a:gd name="T7" fmla="*/ 2147483646 h 258"/>
                <a:gd name="T8" fmla="*/ 2147483646 w 86"/>
                <a:gd name="T9" fmla="*/ 2147483646 h 258"/>
                <a:gd name="T10" fmla="*/ 2147483646 w 86"/>
                <a:gd name="T11" fmla="*/ 2147483646 h 258"/>
                <a:gd name="T12" fmla="*/ 2147483646 w 86"/>
                <a:gd name="T13" fmla="*/ 0 h 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258">
                  <a:moveTo>
                    <a:pt x="70" y="0"/>
                  </a:moveTo>
                  <a:lnTo>
                    <a:pt x="70" y="20"/>
                  </a:lnTo>
                  <a:lnTo>
                    <a:pt x="71" y="26"/>
                  </a:lnTo>
                  <a:lnTo>
                    <a:pt x="0" y="258"/>
                  </a:lnTo>
                  <a:lnTo>
                    <a:pt x="16" y="258"/>
                  </a:lnTo>
                  <a:lnTo>
                    <a:pt x="86" y="3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Rectangle 156"/>
            <p:cNvSpPr>
              <a:spLocks noChangeArrowheads="1"/>
            </p:cNvSpPr>
            <p:nvPr/>
          </p:nvSpPr>
          <p:spPr bwMode="auto">
            <a:xfrm>
              <a:off x="2877566" y="1470025"/>
              <a:ext cx="104775" cy="367347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46" name="组合 10"/>
          <p:cNvGrpSpPr/>
          <p:nvPr/>
        </p:nvGrpSpPr>
        <p:grpSpPr bwMode="auto">
          <a:xfrm>
            <a:off x="6551613" y="425450"/>
            <a:ext cx="1784350" cy="1690688"/>
            <a:chOff x="6551900" y="425421"/>
            <a:chExt cx="1784273" cy="1690016"/>
          </a:xfrm>
        </p:grpSpPr>
        <p:sp>
          <p:nvSpPr>
            <p:cNvPr id="18447" name="Freeform 6"/>
            <p:cNvSpPr/>
            <p:nvPr/>
          </p:nvSpPr>
          <p:spPr bwMode="auto">
            <a:xfrm>
              <a:off x="6551900" y="425421"/>
              <a:ext cx="1784273" cy="1690016"/>
            </a:xfrm>
            <a:custGeom>
              <a:avLst/>
              <a:gdLst>
                <a:gd name="T0" fmla="*/ 2147483646 w 10000"/>
                <a:gd name="T1" fmla="*/ 2147483646 h 9756"/>
                <a:gd name="T2" fmla="*/ 2147483646 w 10000"/>
                <a:gd name="T3" fmla="*/ 2147483646 h 9756"/>
                <a:gd name="T4" fmla="*/ 2147483646 w 10000"/>
                <a:gd name="T5" fmla="*/ 2147483646 h 9756"/>
                <a:gd name="T6" fmla="*/ 2147483646 w 10000"/>
                <a:gd name="T7" fmla="*/ 2147483646 h 9756"/>
                <a:gd name="T8" fmla="*/ 2147483646 w 10000"/>
                <a:gd name="T9" fmla="*/ 2147483646 h 9756"/>
                <a:gd name="T10" fmla="*/ 2147483646 w 10000"/>
                <a:gd name="T11" fmla="*/ 2147483646 h 9756"/>
                <a:gd name="T12" fmla="*/ 2147483646 w 10000"/>
                <a:gd name="T13" fmla="*/ 2147483646 h 9756"/>
                <a:gd name="T14" fmla="*/ 2147483646 w 10000"/>
                <a:gd name="T15" fmla="*/ 2147483646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000" h="9756">
                  <a:moveTo>
                    <a:pt x="4658" y="8371"/>
                  </a:moveTo>
                  <a:cubicBezTo>
                    <a:pt x="3682" y="8214"/>
                    <a:pt x="2795" y="9242"/>
                    <a:pt x="2219" y="9756"/>
                  </a:cubicBezTo>
                  <a:cubicBezTo>
                    <a:pt x="2483" y="8900"/>
                    <a:pt x="2262" y="8240"/>
                    <a:pt x="1736" y="7612"/>
                  </a:cubicBezTo>
                  <a:cubicBezTo>
                    <a:pt x="1420" y="7221"/>
                    <a:pt x="1105" y="6853"/>
                    <a:pt x="811" y="6442"/>
                  </a:cubicBezTo>
                  <a:cubicBezTo>
                    <a:pt x="-135" y="5208"/>
                    <a:pt x="-241" y="3909"/>
                    <a:pt x="432" y="2501"/>
                  </a:cubicBezTo>
                  <a:cubicBezTo>
                    <a:pt x="3735" y="-3297"/>
                    <a:pt x="10000" y="2457"/>
                    <a:pt x="10000" y="5036"/>
                  </a:cubicBezTo>
                  <a:cubicBezTo>
                    <a:pt x="10000" y="6615"/>
                    <a:pt x="8612" y="8261"/>
                    <a:pt x="7435" y="8500"/>
                  </a:cubicBezTo>
                  <a:cubicBezTo>
                    <a:pt x="6509" y="8674"/>
                    <a:pt x="5584" y="8587"/>
                    <a:pt x="4658" y="8371"/>
                  </a:cubicBezTo>
                  <a:close/>
                </a:path>
              </a:pathLst>
            </a:custGeom>
            <a:solidFill>
              <a:srgbClr val="FFF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8" name="组合 4"/>
            <p:cNvGrpSpPr/>
            <p:nvPr/>
          </p:nvGrpSpPr>
          <p:grpSpPr bwMode="auto">
            <a:xfrm>
              <a:off x="6732240" y="699542"/>
              <a:ext cx="1266693" cy="741307"/>
              <a:chOff x="9361813" y="-1847285"/>
              <a:chExt cx="1266693" cy="741307"/>
            </a:xfrm>
          </p:grpSpPr>
          <p:sp>
            <p:nvSpPr>
              <p:cNvPr id="1147" name="TextBox 1146"/>
              <p:cNvSpPr txBox="1"/>
              <p:nvPr/>
            </p:nvSpPr>
            <p:spPr>
              <a:xfrm>
                <a:off x="9479910" y="-1846877"/>
                <a:ext cx="1149300" cy="5839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spc="600" dirty="0">
                    <a:solidFill>
                      <a:prstClr val="black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  <a:cs typeface="经典繁超宋" panose="02010609030101010101" pitchFamily="49" charset="-122"/>
                  </a:rPr>
                  <a:t>目录</a:t>
                </a:r>
              </a:p>
            </p:txBody>
          </p:sp>
          <p:sp>
            <p:nvSpPr>
              <p:cNvPr id="18456" name="TextBox 179"/>
              <p:cNvSpPr txBox="1">
                <a:spLocks noChangeArrowheads="1"/>
              </p:cNvSpPr>
              <p:nvPr/>
            </p:nvSpPr>
            <p:spPr bwMode="auto">
              <a:xfrm>
                <a:off x="9361813" y="-1382977"/>
                <a:ext cx="11885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/>
                <a:r>
                  <a:rPr lang="en-US" altLang="zh-CN" sz="1200" b="1">
                    <a:solidFill>
                      <a:srgbClr val="000000"/>
                    </a:solidFill>
                    <a:latin typeface="Arial" panose="020B0604020202020204" pitchFamily="34" charset="0"/>
                    <a:ea typeface="方正小标宋简体" panose="02010601030101010101" pitchFamily="65" charset="-122"/>
                  </a:rPr>
                  <a:t>   CONTENTS</a:t>
                </a:r>
                <a:endParaRPr lang="zh-CN" alt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方正小标宋简体" panose="02010601030101010101" pitchFamily="65" charset="-122"/>
                </a:endParaRPr>
              </a:p>
            </p:txBody>
          </p:sp>
        </p:grpSp>
        <p:grpSp>
          <p:nvGrpSpPr>
            <p:cNvPr id="18449" name="组合 9"/>
            <p:cNvGrpSpPr/>
            <p:nvPr/>
          </p:nvGrpSpPr>
          <p:grpSpPr bwMode="auto">
            <a:xfrm>
              <a:off x="7021695" y="1444024"/>
              <a:ext cx="655319" cy="45719"/>
              <a:chOff x="6084168" y="-3770"/>
              <a:chExt cx="655319" cy="4571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084253" y="-3603"/>
                <a:ext cx="46035" cy="46020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236646" y="-3603"/>
                <a:ext cx="46035" cy="46020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389040" y="-3603"/>
                <a:ext cx="46035" cy="46020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541433" y="-3603"/>
                <a:ext cx="46035" cy="46020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693827" y="-3603"/>
                <a:ext cx="46035" cy="46020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126719" y="2223036"/>
            <a:ext cx="1609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页面构造器</a:t>
            </a:r>
            <a:r>
              <a:rPr lang="en-US" altLang="zh-CN" dirty="0"/>
              <a:t>Page()</a:t>
            </a:r>
          </a:p>
        </p:txBody>
      </p:sp>
      <p:sp>
        <p:nvSpPr>
          <p:cNvPr id="3" name="矩形 2"/>
          <p:cNvSpPr/>
          <p:nvPr/>
        </p:nvSpPr>
        <p:spPr>
          <a:xfrm>
            <a:off x="3078163" y="2193117"/>
            <a:ext cx="15552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1. </a:t>
            </a:r>
            <a:r>
              <a:rPr lang="zh-CN" altLang="en-US" dirty="0"/>
              <a:t>文件构成和路径</a:t>
            </a:r>
          </a:p>
        </p:txBody>
      </p:sp>
      <p:sp>
        <p:nvSpPr>
          <p:cNvPr id="4" name="矩形 3"/>
          <p:cNvSpPr/>
          <p:nvPr/>
        </p:nvSpPr>
        <p:spPr>
          <a:xfrm>
            <a:off x="3058509" y="2874057"/>
            <a:ext cx="1624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页面的生命周期</a:t>
            </a:r>
          </a:p>
        </p:txBody>
      </p:sp>
      <p:sp>
        <p:nvSpPr>
          <p:cNvPr id="5" name="矩形 4"/>
          <p:cNvSpPr/>
          <p:nvPr/>
        </p:nvSpPr>
        <p:spPr>
          <a:xfrm>
            <a:off x="1339822" y="3158982"/>
            <a:ext cx="11833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页面的数据</a:t>
            </a:r>
          </a:p>
        </p:txBody>
      </p:sp>
      <p:sp>
        <p:nvSpPr>
          <p:cNvPr id="71" name="Freeform 161"/>
          <p:cNvSpPr/>
          <p:nvPr/>
        </p:nvSpPr>
        <p:spPr bwMode="auto">
          <a:xfrm>
            <a:off x="2992972" y="3894138"/>
            <a:ext cx="1935361" cy="345108"/>
          </a:xfrm>
          <a:custGeom>
            <a:avLst/>
            <a:gdLst>
              <a:gd name="T0" fmla="*/ 2147483646 w 1038"/>
              <a:gd name="T1" fmla="*/ 2147483646 h 218"/>
              <a:gd name="T2" fmla="*/ 2147483646 w 1038"/>
              <a:gd name="T3" fmla="*/ 0 h 218"/>
              <a:gd name="T4" fmla="*/ 0 w 1038"/>
              <a:gd name="T5" fmla="*/ 0 h 218"/>
              <a:gd name="T6" fmla="*/ 0 w 1038"/>
              <a:gd name="T7" fmla="*/ 2147483646 h 218"/>
              <a:gd name="T8" fmla="*/ 2147483646 w 1038"/>
              <a:gd name="T9" fmla="*/ 2147483646 h 218"/>
              <a:gd name="T10" fmla="*/ 2147483646 w 1038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8" h="218">
                <a:moveTo>
                  <a:pt x="1038" y="109"/>
                </a:moveTo>
                <a:lnTo>
                  <a:pt x="889" y="0"/>
                </a:lnTo>
                <a:lnTo>
                  <a:pt x="0" y="0"/>
                </a:lnTo>
                <a:lnTo>
                  <a:pt x="0" y="218"/>
                </a:lnTo>
                <a:lnTo>
                  <a:pt x="889" y="218"/>
                </a:lnTo>
                <a:lnTo>
                  <a:pt x="1038" y="109"/>
                </a:lnTo>
                <a:close/>
              </a:path>
            </a:pathLst>
          </a:custGeom>
          <a:solidFill>
            <a:srgbClr val="FC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页面跳转和路由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104" y="173767"/>
            <a:ext cx="2070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1. </a:t>
            </a:r>
            <a:r>
              <a:rPr lang="zh-CN" altLang="en-US" sz="1800" b="1" dirty="0"/>
              <a:t>文件构成和路径</a:t>
            </a:r>
          </a:p>
        </p:txBody>
      </p:sp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36" y="732114"/>
            <a:ext cx="2430463" cy="41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2856A52-20DA-4E3F-A3AC-9D8C0537A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483336"/>
              </p:ext>
            </p:extLst>
          </p:nvPr>
        </p:nvGraphicFramePr>
        <p:xfrm>
          <a:off x="703384" y="1614435"/>
          <a:ext cx="4558603" cy="174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78556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959" y="197213"/>
            <a:ext cx="2070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1. </a:t>
            </a:r>
            <a:r>
              <a:rPr lang="zh-CN" altLang="en-US" sz="1800" b="1" dirty="0"/>
              <a:t>文件构成和路径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451E5B-F4C3-4D29-A36F-9A7AFCBAE64C}"/>
              </a:ext>
            </a:extLst>
          </p:cNvPr>
          <p:cNvSpPr txBox="1"/>
          <p:nvPr/>
        </p:nvSpPr>
        <p:spPr>
          <a:xfrm>
            <a:off x="830663" y="2211708"/>
            <a:ext cx="480646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  "pages": [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      “pages/index/index”,  //</a:t>
            </a:r>
            <a:r>
              <a:rPr lang="zh-CN" altLang="en-US" sz="1800" dirty="0">
                <a:solidFill>
                  <a:schemeClr val="bg1"/>
                </a:solidFill>
              </a:rPr>
              <a:t>第一项默认为首页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        "pages/logs/logs"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  ]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9DEB5A7-779B-4FD2-A85A-B2164CD58535}"/>
              </a:ext>
            </a:extLst>
          </p:cNvPr>
          <p:cNvSpPr txBox="1"/>
          <p:nvPr/>
        </p:nvSpPr>
        <p:spPr>
          <a:xfrm>
            <a:off x="880905" y="885504"/>
            <a:ext cx="4098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注意：一个页面的文件需要放置在同一个目录下，其中</a:t>
            </a:r>
            <a:r>
              <a:rPr lang="en-US" altLang="zh-CN" dirty="0">
                <a:solidFill>
                  <a:srgbClr val="C00000"/>
                </a:solidFill>
              </a:rPr>
              <a:t>WXML</a:t>
            </a:r>
            <a:r>
              <a:rPr lang="zh-CN" altLang="en-US" dirty="0">
                <a:solidFill>
                  <a:srgbClr val="C00000"/>
                </a:solidFill>
              </a:rPr>
              <a:t>文件和</a:t>
            </a:r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文件是必须存在的，</a:t>
            </a:r>
            <a:r>
              <a:rPr lang="en-US" altLang="zh-CN" dirty="0">
                <a:solidFill>
                  <a:srgbClr val="C00000"/>
                </a:solidFill>
              </a:rPr>
              <a:t>JSON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WXSS</a:t>
            </a:r>
            <a:r>
              <a:rPr lang="zh-CN" altLang="en-US" dirty="0">
                <a:solidFill>
                  <a:srgbClr val="C00000"/>
                </a:solidFill>
              </a:rPr>
              <a:t>文件是可选的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页面路径需要在小程序代码</a:t>
            </a:r>
            <a:r>
              <a:rPr lang="zh-CN" altLang="en-US" dirty="0">
                <a:solidFill>
                  <a:srgbClr val="FF0000"/>
                </a:solidFill>
              </a:rPr>
              <a:t>根</a:t>
            </a:r>
            <a:r>
              <a:rPr lang="zh-CN" altLang="en-US" dirty="0">
                <a:solidFill>
                  <a:srgbClr val="C00000"/>
                </a:solidFill>
              </a:rPr>
              <a:t>目录</a:t>
            </a:r>
            <a:r>
              <a:rPr lang="en-US" altLang="zh-CN" dirty="0" err="1">
                <a:solidFill>
                  <a:srgbClr val="C00000"/>
                </a:solidFill>
              </a:rPr>
              <a:t>app.json</a:t>
            </a:r>
            <a:r>
              <a:rPr lang="zh-CN" altLang="en-US" dirty="0">
                <a:solidFill>
                  <a:srgbClr val="C00000"/>
                </a:solidFill>
              </a:rPr>
              <a:t>中的</a:t>
            </a:r>
            <a:r>
              <a:rPr lang="en-US" altLang="zh-CN" dirty="0">
                <a:solidFill>
                  <a:srgbClr val="C00000"/>
                </a:solidFill>
              </a:rPr>
              <a:t>pages</a:t>
            </a:r>
            <a:r>
              <a:rPr lang="zh-CN" altLang="en-US" dirty="0">
                <a:solidFill>
                  <a:srgbClr val="C00000"/>
                </a:solidFill>
              </a:rPr>
              <a:t>字段声明，否则这个页面不会被注册到宿主环境中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BAF229-F281-4734-9173-71BCBDB9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64" y="566545"/>
            <a:ext cx="2545031" cy="22249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103" y="173767"/>
            <a:ext cx="2430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2. </a:t>
            </a:r>
            <a:r>
              <a:rPr lang="zh-CN" altLang="en-US" dirty="0"/>
              <a:t> </a:t>
            </a:r>
            <a:r>
              <a:rPr lang="zh-CN" altLang="en-US" sz="1800" b="1" dirty="0"/>
              <a:t>页面构造器</a:t>
            </a:r>
            <a:r>
              <a:rPr lang="en-US" altLang="zh-CN" sz="1800" b="1" dirty="0"/>
              <a:t>Page()</a:t>
            </a:r>
          </a:p>
          <a:p>
            <a:endParaRPr lang="zh-CN" altLang="en-US" sz="1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E5EC8-88A3-4B78-B235-84BACB591A0E}"/>
              </a:ext>
            </a:extLst>
          </p:cNvPr>
          <p:cNvSpPr/>
          <p:nvPr/>
        </p:nvSpPr>
        <p:spPr>
          <a:xfrm>
            <a:off x="651468" y="1079533"/>
            <a:ext cx="4161693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宿主环境提供了 </a:t>
            </a:r>
            <a:r>
              <a:rPr lang="en-US" altLang="zh-CN" b="1" dirty="0">
                <a:solidFill>
                  <a:schemeClr val="bg1"/>
                </a:solidFill>
              </a:rPr>
              <a:t>App() </a:t>
            </a:r>
            <a:r>
              <a:rPr lang="zh-CN" altLang="en-US" b="1" dirty="0">
                <a:solidFill>
                  <a:schemeClr val="bg1"/>
                </a:solidFill>
              </a:rPr>
              <a:t>构造器用来注册一个程序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实例是单例对象，在其他</a:t>
            </a:r>
            <a:r>
              <a:rPr lang="en-US" altLang="zh-CN" b="1" dirty="0">
                <a:solidFill>
                  <a:schemeClr val="bg1"/>
                </a:solidFill>
              </a:rPr>
              <a:t>JS</a:t>
            </a:r>
            <a:r>
              <a:rPr lang="zh-CN" altLang="en-US" b="1" dirty="0">
                <a:solidFill>
                  <a:schemeClr val="bg1"/>
                </a:solidFill>
              </a:rPr>
              <a:t>脚本中可以使用宿主环境提供的 </a:t>
            </a:r>
            <a:r>
              <a:rPr lang="en-US" altLang="zh-CN" b="1" dirty="0" err="1">
                <a:solidFill>
                  <a:schemeClr val="bg1"/>
                </a:solidFill>
              </a:rPr>
              <a:t>getApp</a:t>
            </a:r>
            <a:r>
              <a:rPr lang="en-US" altLang="zh-CN" b="1" dirty="0">
                <a:solidFill>
                  <a:schemeClr val="bg1"/>
                </a:solidFill>
              </a:rPr>
              <a:t>() </a:t>
            </a:r>
            <a:r>
              <a:rPr lang="zh-CN" altLang="en-US" b="1" dirty="0">
                <a:solidFill>
                  <a:schemeClr val="bg1"/>
                </a:solidFill>
              </a:rPr>
              <a:t>来获取程序实例。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</a:rPr>
              <a:t>const app = </a:t>
            </a:r>
            <a:r>
              <a:rPr lang="en-US" altLang="zh-CN" sz="1400" b="1" dirty="0" err="1">
                <a:solidFill>
                  <a:schemeClr val="bg1">
                    <a:lumMod val="95000"/>
                  </a:schemeClr>
                </a:solidFill>
              </a:rPr>
              <a:t>getApp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</a:endParaRPr>
          </a:p>
          <a:p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382C9E-BCDA-4CEA-A4AC-08A892CB719A}"/>
              </a:ext>
            </a:extLst>
          </p:cNvPr>
          <p:cNvSpPr/>
          <p:nvPr/>
        </p:nvSpPr>
        <p:spPr>
          <a:xfrm>
            <a:off x="651468" y="2761823"/>
            <a:ext cx="4228681" cy="1858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其中，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data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属性是当前页面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WXML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模板中可以用来做数据绑定的初始数据，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onLoad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onReady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onShow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onHide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onUnload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5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个回调是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Page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实例的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生命周期函数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，我们在后文展开；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onPullDownRefresh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onReachBottom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onShareAppMessage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onPageScroll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4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个回调是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页面的用户行为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3EBD4-DB45-4981-B17C-87B4775C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71" y="670403"/>
            <a:ext cx="3005890" cy="2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15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107" y="354638"/>
            <a:ext cx="2774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Page</a:t>
            </a:r>
            <a:r>
              <a:rPr lang="zh-CN" altLang="en-US" sz="2400" b="1" dirty="0"/>
              <a:t>构造器的参数</a:t>
            </a:r>
            <a:endParaRPr lang="en-US" altLang="zh-CN" sz="2400" b="1" dirty="0"/>
          </a:p>
          <a:p>
            <a:endParaRPr lang="zh-CN" altLang="en-US" sz="1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D4B714-0F0C-44C1-8350-9AA791B0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95" y="400022"/>
            <a:ext cx="5637125" cy="45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86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199" y="244105"/>
            <a:ext cx="342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3. </a:t>
            </a:r>
            <a:r>
              <a:rPr lang="zh-CN" altLang="en-US" dirty="0"/>
              <a:t> </a:t>
            </a:r>
            <a:r>
              <a:rPr lang="zh-CN" altLang="en-US" sz="1800" b="1" dirty="0"/>
              <a:t>页面的生命周期</a:t>
            </a:r>
          </a:p>
          <a:p>
            <a:endParaRPr lang="en-US" altLang="zh-CN" sz="1800" b="1" dirty="0"/>
          </a:p>
          <a:p>
            <a:endParaRPr lang="zh-CN" altLang="en-US" sz="1800" b="1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F99E4D0A-7B3F-4B24-9D88-D5DD84F5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42" y="629696"/>
            <a:ext cx="6313965" cy="2411605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94F120FD-B0D8-408F-A03D-EF133D3C4934}"/>
              </a:ext>
            </a:extLst>
          </p:cNvPr>
          <p:cNvSpPr txBox="1"/>
          <p:nvPr/>
        </p:nvSpPr>
        <p:spPr>
          <a:xfrm>
            <a:off x="1577593" y="3372895"/>
            <a:ext cx="5010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App({</a:t>
            </a:r>
          </a:p>
          <a:p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onLaunch</a:t>
            </a:r>
            <a:r>
              <a:rPr lang="en-US" altLang="zh-CN" sz="1600" b="1" dirty="0">
                <a:solidFill>
                  <a:schemeClr val="bg1"/>
                </a:solidFill>
              </a:rPr>
              <a:t>: function(options) { console.log(options) },</a:t>
            </a:r>
          </a:p>
          <a:p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onShow</a:t>
            </a:r>
            <a:r>
              <a:rPr lang="en-US" altLang="zh-CN" sz="1600" b="1" dirty="0">
                <a:solidFill>
                  <a:schemeClr val="bg1"/>
                </a:solidFill>
              </a:rPr>
              <a:t>: function(options) { console.log(options) }</a:t>
            </a:r>
          </a:p>
          <a:p>
            <a:r>
              <a:rPr lang="en-US" altLang="zh-CN" sz="1600" b="1" dirty="0">
                <a:solidFill>
                  <a:schemeClr val="bg1"/>
                </a:solidFill>
              </a:rPr>
              <a:t>})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22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200" y="244105"/>
            <a:ext cx="1903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 页面数据</a:t>
            </a:r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8602C5-40E3-4BC8-82AF-6199B12E1D24}"/>
              </a:ext>
            </a:extLst>
          </p:cNvPr>
          <p:cNvSpPr/>
          <p:nvPr/>
        </p:nvSpPr>
        <p:spPr>
          <a:xfrm>
            <a:off x="634720" y="751936"/>
            <a:ext cx="35654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小程序的页面结构由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WXML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进行描述，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WXML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可以通过数据绑定的语法绑定从逻辑层（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js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）传递过来的数据字段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72D95-BC06-44AC-B512-908D01A4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20" y="1490880"/>
            <a:ext cx="3393569" cy="32050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73DDCA-3665-4AFC-BA38-D527193A70DD}"/>
              </a:ext>
            </a:extLst>
          </p:cNvPr>
          <p:cNvSpPr/>
          <p:nvPr/>
        </p:nvSpPr>
        <p:spPr>
          <a:xfrm>
            <a:off x="4530132" y="969724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宿主环境所提供的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Page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实例的原型中有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setData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函数，我们可以在</a:t>
            </a:r>
            <a:r>
              <a:rPr lang="en-US" altLang="zh-CN" b="1" dirty="0">
                <a:solidFill>
                  <a:schemeClr val="bg1"/>
                </a:solidFill>
                <a:latin typeface="-apple-system-font"/>
              </a:rPr>
              <a:t>Page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实例下的方法调用</a:t>
            </a:r>
            <a:r>
              <a:rPr lang="en-US" altLang="zh-CN" b="1" dirty="0" err="1">
                <a:solidFill>
                  <a:schemeClr val="bg1"/>
                </a:solidFill>
                <a:latin typeface="-apple-system-font"/>
              </a:rPr>
              <a:t>this.setData</a:t>
            </a:r>
            <a:r>
              <a:rPr lang="zh-CN" altLang="en-US" b="1" dirty="0">
                <a:solidFill>
                  <a:schemeClr val="bg1"/>
                </a:solidFill>
                <a:latin typeface="-apple-system-font"/>
              </a:rPr>
              <a:t>把数据传递给渲染层，从而达到更新界面的目的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CDB51-0735-4B9A-AD12-45381F50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80" y="1705136"/>
            <a:ext cx="3216174" cy="27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64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200" y="244105"/>
            <a:ext cx="3347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 页面数据注意事项</a:t>
            </a:r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7BD88D-435E-4A05-A769-60FBC384F2CF}"/>
              </a:ext>
            </a:extLst>
          </p:cNvPr>
          <p:cNvSpPr/>
          <p:nvPr/>
        </p:nvSpPr>
        <p:spPr>
          <a:xfrm>
            <a:off x="869183" y="866993"/>
            <a:ext cx="5622052" cy="245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直接修改 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Page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实例的</a:t>
            </a:r>
            <a:r>
              <a:rPr lang="en-US" altLang="zh-CN" dirty="0" err="1">
                <a:solidFill>
                  <a:schemeClr val="bg1"/>
                </a:solidFill>
                <a:latin typeface="-apple-system-font"/>
              </a:rPr>
              <a:t>this.data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而不调用 </a:t>
            </a:r>
            <a:r>
              <a:rPr lang="en-US" altLang="zh-CN" dirty="0" err="1">
                <a:solidFill>
                  <a:schemeClr val="bg1"/>
                </a:solidFill>
                <a:latin typeface="-apple-system-font"/>
              </a:rPr>
              <a:t>this.setData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是无法改变页面的状态的，还会造成数据不一致。</a:t>
            </a:r>
            <a:endParaRPr lang="en-US" altLang="zh-CN" dirty="0">
              <a:solidFill>
                <a:schemeClr val="bg1"/>
              </a:solidFill>
              <a:latin typeface="-apple-system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  <a:latin typeface="-apple-system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由于</a:t>
            </a:r>
            <a:r>
              <a:rPr lang="en-US" altLang="zh-CN" dirty="0" err="1">
                <a:solidFill>
                  <a:schemeClr val="bg1"/>
                </a:solidFill>
                <a:latin typeface="-apple-system-font"/>
              </a:rPr>
              <a:t>setData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是需要两个线程的一些通信消耗，为了提高性能，每次设置的数据不应超过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1024kB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。</a:t>
            </a:r>
            <a:endParaRPr lang="en-US" altLang="zh-CN" dirty="0">
              <a:solidFill>
                <a:schemeClr val="bg1"/>
              </a:solidFill>
              <a:latin typeface="-apple-system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  <a:latin typeface="-apple-system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不要把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中的任意一项的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value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设为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undefined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，否则可能会有引起一些不可预料的</a:t>
            </a:r>
            <a:r>
              <a:rPr lang="en-US" altLang="zh-CN" dirty="0">
                <a:solidFill>
                  <a:schemeClr val="bg1"/>
                </a:solidFill>
                <a:latin typeface="-apple-system-font"/>
              </a:rPr>
              <a:t>bug</a:t>
            </a:r>
            <a:r>
              <a:rPr lang="zh-CN" altLang="en-US" dirty="0">
                <a:solidFill>
                  <a:schemeClr val="bg1"/>
                </a:solidFill>
                <a:latin typeface="-apple-system-font"/>
              </a:rPr>
              <a:t>。</a:t>
            </a:r>
            <a:endParaRPr lang="zh-CN" altLang="en-US" b="0" i="0" dirty="0">
              <a:solidFill>
                <a:schemeClr val="bg1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32049853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590</Words>
  <Application>Microsoft Office PowerPoint</Application>
  <PresentationFormat>全屏显示(16:9)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经典繁超宋</vt:lpstr>
      <vt:lpstr>华文琥珀</vt:lpstr>
      <vt:lpstr>Arial</vt:lpstr>
      <vt:lpstr>方正舒体</vt:lpstr>
      <vt:lpstr>-apple-system-font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Z H</cp:lastModifiedBy>
  <cp:revision>19</cp:revision>
  <dcterms:created xsi:type="dcterms:W3CDTF">2013-07-17T04:08:00Z</dcterms:created>
  <dcterms:modified xsi:type="dcterms:W3CDTF">2019-09-27T06:26:47Z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