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D9E13-28EC-4844-9FD7-F5D042529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498AA0-C2E5-45B5-BA72-3B571993F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CE6B3-37C6-4383-8AF0-E18AEDF0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8D84-349E-4F25-8EA5-EBF67D3F71D5}" type="datetimeFigureOut">
              <a:rPr lang="es-CO" smtClean="0"/>
              <a:t>20/10/2021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1FDAD-F933-440A-9CE6-62032E92F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326CE-E11F-48D9-B76F-0A5D6AA7D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27EB-C78B-4C1D-AB66-0E8D4F8E565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230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76466-BE96-4E8A-84A6-E9B50BCA7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DA06C0-9B3C-4B97-AF05-680994BD5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62644-13DA-4589-9F16-9DB860510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8D84-349E-4F25-8EA5-EBF67D3F71D5}" type="datetimeFigureOut">
              <a:rPr lang="es-CO" smtClean="0"/>
              <a:t>20/10/2021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161EF-98C7-49E7-AEA0-0EE0B05C4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FD645-2D41-4D27-9F21-BD8C14514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27EB-C78B-4C1D-AB66-0E8D4F8E565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0251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9F3374-45B8-40FE-8632-EB200FA991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FC3FEB-B821-45A0-96B7-5E723B98A5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858A4-25E3-4030-9260-96F604B13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8D84-349E-4F25-8EA5-EBF67D3F71D5}" type="datetimeFigureOut">
              <a:rPr lang="es-CO" smtClean="0"/>
              <a:t>20/10/2021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D8A81-517C-4615-99CE-C13F20AE6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9A6E1-445B-44A4-BEA1-F00863D83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27EB-C78B-4C1D-AB66-0E8D4F8E565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2061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05401-72B6-4AF5-8FF0-D0A2A2D7D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5BB41-8456-4E8D-9CA7-12B999730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955B6-0E9D-49B2-85B5-A7E29DCC0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8D84-349E-4F25-8EA5-EBF67D3F71D5}" type="datetimeFigureOut">
              <a:rPr lang="es-CO" smtClean="0"/>
              <a:t>20/10/2021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38248-4685-416E-BA5F-85F17FCBA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81DBC-E6A8-418F-8897-8A4FD9A00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27EB-C78B-4C1D-AB66-0E8D4F8E565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878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A5845-9A49-4995-95D0-DE32ADC94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3A67A-EDE2-49A6-AE5E-0B56AA447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3881A-B03B-46A9-B7A7-AB6E314A3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8D84-349E-4F25-8EA5-EBF67D3F71D5}" type="datetimeFigureOut">
              <a:rPr lang="es-CO" smtClean="0"/>
              <a:t>20/10/2021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5FE3B-FEB7-4167-86B1-B9D1A566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FAB51-6F92-4F79-8F24-B4DD3112B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27EB-C78B-4C1D-AB66-0E8D4F8E565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1941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E6463-192E-4E3C-992E-CACC32994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E2874-7DCA-48B3-9530-1FD7D631A2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7758B-2FB7-429F-B0EA-B42C1FD49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F4432-FD7B-4FD9-B60C-241797968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8D84-349E-4F25-8EA5-EBF67D3F71D5}" type="datetimeFigureOut">
              <a:rPr lang="es-CO" smtClean="0"/>
              <a:t>20/10/2021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ECDC4-BEE3-46BC-AB49-435523602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150DA-0BF8-4939-B976-DA0F84D17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27EB-C78B-4C1D-AB66-0E8D4F8E565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2720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D435-836C-42FB-86B0-FA20FDA6D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96E38-58C2-4331-B1BC-BCE7B252D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C4B41A-E946-425C-BF6E-C903E2459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1363EB-3C5E-4246-87C1-D8B954759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B77BA4-ED43-4B3B-A274-36EF1B148E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E4E4FE-B03A-4B81-AE19-DE3ABB9E1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8D84-349E-4F25-8EA5-EBF67D3F71D5}" type="datetimeFigureOut">
              <a:rPr lang="es-CO" smtClean="0"/>
              <a:t>20/10/2021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9C4DF2-5EFC-406F-BE07-C32379683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D69E78-5F47-4960-A580-3F9E456BF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27EB-C78B-4C1D-AB66-0E8D4F8E565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9185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B9527-9645-4E9F-A6F1-98FB71F00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6A9BF2-A3AD-47FF-A84C-92755F5CE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8D84-349E-4F25-8EA5-EBF67D3F71D5}" type="datetimeFigureOut">
              <a:rPr lang="es-CO" smtClean="0"/>
              <a:t>20/10/2021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63684-19A6-4F15-8235-076D7DB44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AAD1E-EE72-47D0-9307-FD84B263E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27EB-C78B-4C1D-AB66-0E8D4F8E565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5054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C383C8-FDAD-4085-802C-9E7681842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8D84-349E-4F25-8EA5-EBF67D3F71D5}" type="datetimeFigureOut">
              <a:rPr lang="es-CO" smtClean="0"/>
              <a:t>20/10/2021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C88C7-317F-4F90-8D25-6994E9942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CB7901-3292-4B5F-A1F7-B96CBC58D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27EB-C78B-4C1D-AB66-0E8D4F8E565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7978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BB7CA-1D1A-4984-8620-563CA4746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BF8BE-D4CB-4184-8A31-DFA1A157A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53B3C-AADF-4B6C-A7B7-2EA520E35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4A527D-3F22-4A8F-B8C7-4A61894EF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8D84-349E-4F25-8EA5-EBF67D3F71D5}" type="datetimeFigureOut">
              <a:rPr lang="es-CO" smtClean="0"/>
              <a:t>20/10/2021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B5473-D9AB-4FDA-A021-18E258460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CA962-B95A-4550-B331-657ECE635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27EB-C78B-4C1D-AB66-0E8D4F8E565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2427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243C7-2C01-4E6E-A9F2-9A695AC80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AA2C5D-CED9-4B3B-A906-FFAA0B02C2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A5FB3E-C6BD-473A-84DA-1F33CF9AA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FCA46-0DDB-407D-ACFF-25801CA07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8D84-349E-4F25-8EA5-EBF67D3F71D5}" type="datetimeFigureOut">
              <a:rPr lang="es-CO" smtClean="0"/>
              <a:t>20/10/2021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766558-1101-4909-8288-029636DAC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B5668B-D70B-404E-8F30-76143337C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27EB-C78B-4C1D-AB66-0E8D4F8E565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487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0DAC4-8253-495F-99C0-107AE5EFF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6AE5A-B414-418C-A0FD-34C395806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CE134-4B11-4E29-BF72-85845EE62E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48D84-349E-4F25-8EA5-EBF67D3F71D5}" type="datetimeFigureOut">
              <a:rPr lang="es-CO" smtClean="0"/>
              <a:t>20/10/2021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CF9A9-758B-408B-848D-FF8281B458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B5402-B25C-46F1-AE07-46138901ED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F27EB-C78B-4C1D-AB66-0E8D4F8E565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684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ky, outdoor, light&#10;&#10;Description automatically generated">
            <a:extLst>
              <a:ext uri="{FF2B5EF4-FFF2-40B4-BE49-F238E27FC236}">
                <a16:creationId xmlns:a16="http://schemas.microsoft.com/office/drawing/2014/main" id="{F8B6E15B-A3F0-49CF-A0E5-5D8F1A9F4F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62"/>
          <a:stretch/>
        </p:blipFill>
        <p:spPr>
          <a:xfrm>
            <a:off x="20" y="-1"/>
            <a:ext cx="12191980" cy="4394997"/>
          </a:xfrm>
          <a:prstGeom prst="rect">
            <a:avLst/>
          </a:prstGeom>
        </p:spPr>
      </p:pic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303CC970-4826-4CED-8063-0FB676635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286518" y="4564049"/>
            <a:ext cx="3905483" cy="2293951"/>
          </a:xfrm>
          <a:custGeom>
            <a:avLst/>
            <a:gdLst>
              <a:gd name="connsiteX0" fmla="*/ 0 w 3905483"/>
              <a:gd name="connsiteY0" fmla="*/ 2293951 h 2293951"/>
              <a:gd name="connsiteX1" fmla="*/ 3905483 w 3905483"/>
              <a:gd name="connsiteY1" fmla="*/ 2293951 h 2293951"/>
              <a:gd name="connsiteX2" fmla="*/ 3905483 w 3905483"/>
              <a:gd name="connsiteY2" fmla="*/ 0 h 2293951"/>
              <a:gd name="connsiteX3" fmla="*/ 2479521 w 3905483"/>
              <a:gd name="connsiteY3" fmla="*/ 0 h 2293951"/>
              <a:gd name="connsiteX4" fmla="*/ 1739055 w 3905483"/>
              <a:gd name="connsiteY4" fmla="*/ 0 h 2293951"/>
              <a:gd name="connsiteX5" fmla="*/ 1737976 w 3905483"/>
              <a:gd name="connsiteY5" fmla="*/ 2332 h 2293951"/>
              <a:gd name="connsiteX6" fmla="*/ 1061319 w 3905483"/>
              <a:gd name="connsiteY6" fmla="*/ 2332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483" h="2293951">
                <a:moveTo>
                  <a:pt x="0" y="2293951"/>
                </a:moveTo>
                <a:lnTo>
                  <a:pt x="3905483" y="2293951"/>
                </a:lnTo>
                <a:lnTo>
                  <a:pt x="3905483" y="0"/>
                </a:lnTo>
                <a:lnTo>
                  <a:pt x="2479521" y="0"/>
                </a:lnTo>
                <a:lnTo>
                  <a:pt x="1739055" y="0"/>
                </a:lnTo>
                <a:lnTo>
                  <a:pt x="1737976" y="2332"/>
                </a:lnTo>
                <a:lnTo>
                  <a:pt x="1061319" y="2332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490D63-3365-45CC-AC50-705C1B768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4564049"/>
            <a:ext cx="9110805" cy="2293951"/>
          </a:xfrm>
          <a:custGeom>
            <a:avLst/>
            <a:gdLst>
              <a:gd name="connsiteX0" fmla="*/ 0 w 9110805"/>
              <a:gd name="connsiteY0" fmla="*/ 2293951 h 2293951"/>
              <a:gd name="connsiteX1" fmla="*/ 107316 w 9110805"/>
              <a:gd name="connsiteY1" fmla="*/ 2293951 h 2293951"/>
              <a:gd name="connsiteX2" fmla="*/ 7277190 w 9110805"/>
              <a:gd name="connsiteY2" fmla="*/ 2293951 h 2293951"/>
              <a:gd name="connsiteX3" fmla="*/ 8048407 w 9110805"/>
              <a:gd name="connsiteY3" fmla="*/ 2293951 h 2293951"/>
              <a:gd name="connsiteX4" fmla="*/ 9110805 w 9110805"/>
              <a:gd name="connsiteY4" fmla="*/ 0 h 2293951"/>
              <a:gd name="connsiteX5" fmla="*/ 8339588 w 9110805"/>
              <a:gd name="connsiteY5" fmla="*/ 0 h 2293951"/>
              <a:gd name="connsiteX6" fmla="*/ 107316 w 9110805"/>
              <a:gd name="connsiteY6" fmla="*/ 0 h 2293951"/>
              <a:gd name="connsiteX7" fmla="*/ 0 w 9110805"/>
              <a:gd name="connsiteY7" fmla="*/ 0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10805" h="2293951">
                <a:moveTo>
                  <a:pt x="0" y="2293951"/>
                </a:moveTo>
                <a:lnTo>
                  <a:pt x="107316" y="2293951"/>
                </a:lnTo>
                <a:lnTo>
                  <a:pt x="7277190" y="2293951"/>
                </a:lnTo>
                <a:lnTo>
                  <a:pt x="8048407" y="2293951"/>
                </a:lnTo>
                <a:lnTo>
                  <a:pt x="9110805" y="0"/>
                </a:lnTo>
                <a:lnTo>
                  <a:pt x="8339588" y="0"/>
                </a:lnTo>
                <a:lnTo>
                  <a:pt x="107316" y="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FF58A-DE0E-453A-834B-89D0ADF29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842" y="5879288"/>
            <a:ext cx="6982835" cy="97871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s-CO" sz="2000" dirty="0">
                <a:solidFill>
                  <a:srgbClr val="FFFFFF"/>
                </a:solidFill>
              </a:rPr>
              <a:t>Arley David Velasco - 2180984</a:t>
            </a: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Mario Anaya - 2180016</a:t>
            </a: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William David Romero - 2151090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DB5A51-91D2-462E-B60B-2E7BBD11C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243" y="4708451"/>
            <a:ext cx="6982834" cy="1026435"/>
          </a:xfrm>
        </p:spPr>
        <p:txBody>
          <a:bodyPr>
            <a:noAutofit/>
          </a:bodyPr>
          <a:lstStyle/>
          <a:p>
            <a:pPr algn="l"/>
            <a:r>
              <a:rPr lang="es-MX" sz="2400" b="1" spc="-114" dirty="0">
                <a:solidFill>
                  <a:schemeClr val="bg1"/>
                </a:solidFill>
                <a:latin typeface="Tahoma"/>
                <a:cs typeface="Tahoma"/>
              </a:rPr>
              <a:t>Evaluación de modelos de Inteligencia artificial para clasificación de litologías a partir de registros de pozo.</a:t>
            </a:r>
            <a:endParaRPr lang="es-CO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719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31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Tahoma</vt:lpstr>
      <vt:lpstr>Office Theme</vt:lpstr>
      <vt:lpstr>Evaluación de modelos de Inteligencia artificial para clasificación de litologías a partir de registros de pozo.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Evaluación de modelos de Inteligencia artificial para clasificación de litologías a partir de registros de pozo.</dc:title>
  <dc:creator>Totto Merchan</dc:creator>
  <cp:lastModifiedBy>Totto Merchan</cp:lastModifiedBy>
  <cp:revision>1</cp:revision>
  <dcterms:created xsi:type="dcterms:W3CDTF">2021-10-20T17:09:16Z</dcterms:created>
  <dcterms:modified xsi:type="dcterms:W3CDTF">2021-10-20T17:14:23Z</dcterms:modified>
</cp:coreProperties>
</file>