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iJ8h7X2JVe6KIDDuGSHI+hSSF5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654e89c5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1654e89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654e89c54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1654e89c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654e89c54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1654e89c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859400" y="2064725"/>
            <a:ext cx="73563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10"/>
              <a:buFont typeface="Arial"/>
              <a:buNone/>
            </a:pPr>
            <a:r>
              <a:rPr b="0" i="0" lang="es" sz="511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MÉTRICAS</a:t>
            </a:r>
            <a:endParaRPr b="0" i="0" sz="4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3072000" y="-743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0"/>
              <a:buFont typeface="Arial"/>
              <a:buNone/>
            </a:pPr>
            <a:r>
              <a:t/>
            </a:r>
            <a:endParaRPr b="0" i="1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1468"/>
          <a:stretch/>
        </p:blipFill>
        <p:spPr>
          <a:xfrm>
            <a:off x="507200" y="270375"/>
            <a:ext cx="8019902" cy="439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654e89c54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8" name="Google Shape;68;g31654e89c54_0_0"/>
          <p:cNvPicPr preferRelativeResize="0"/>
          <p:nvPr/>
        </p:nvPicPr>
        <p:blipFill rotWithShape="1">
          <a:blip r:embed="rId3">
            <a:alphaModFix/>
          </a:blip>
          <a:srcRect b="0" l="0" r="0" t="1468"/>
          <a:stretch/>
        </p:blipFill>
        <p:spPr>
          <a:xfrm>
            <a:off x="507200" y="270375"/>
            <a:ext cx="8019902" cy="43928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31654e89c54_0_0"/>
          <p:cNvSpPr/>
          <p:nvPr/>
        </p:nvSpPr>
        <p:spPr>
          <a:xfrm>
            <a:off x="507200" y="189950"/>
            <a:ext cx="2775600" cy="45537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813" y="305775"/>
            <a:ext cx="6390378" cy="45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654e89c54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1" name="Google Shape;81;g31654e89c54_0_5"/>
          <p:cNvPicPr preferRelativeResize="0"/>
          <p:nvPr/>
        </p:nvPicPr>
        <p:blipFill rotWithShape="1">
          <a:blip r:embed="rId3">
            <a:alphaModFix/>
          </a:blip>
          <a:srcRect b="0" l="0" r="0" t="1468"/>
          <a:stretch/>
        </p:blipFill>
        <p:spPr>
          <a:xfrm>
            <a:off x="507200" y="270375"/>
            <a:ext cx="8019902" cy="43928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31654e89c54_0_5"/>
          <p:cNvSpPr/>
          <p:nvPr/>
        </p:nvSpPr>
        <p:spPr>
          <a:xfrm>
            <a:off x="3129350" y="189950"/>
            <a:ext cx="2775600" cy="45537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388" y="318475"/>
            <a:ext cx="5113225" cy="4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54e89c54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4" name="Google Shape;94;g31654e89c54_0_13"/>
          <p:cNvPicPr preferRelativeResize="0"/>
          <p:nvPr/>
        </p:nvPicPr>
        <p:blipFill rotWithShape="1">
          <a:blip r:embed="rId3">
            <a:alphaModFix/>
          </a:blip>
          <a:srcRect b="0" l="0" r="0" t="1468"/>
          <a:stretch/>
        </p:blipFill>
        <p:spPr>
          <a:xfrm>
            <a:off x="507200" y="270375"/>
            <a:ext cx="8019902" cy="43928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1654e89c54_0_13"/>
          <p:cNvSpPr/>
          <p:nvPr/>
        </p:nvSpPr>
        <p:spPr>
          <a:xfrm>
            <a:off x="5751500" y="189950"/>
            <a:ext cx="2775600" cy="45537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/>
        </p:nvSpPr>
        <p:spPr>
          <a:xfrm>
            <a:off x="1606500" y="311700"/>
            <a:ext cx="587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ACCURACY, RECALL and PRECISION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2" name="Google Shape;1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075" y="952175"/>
            <a:ext cx="7968726" cy="397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22456" y="92950"/>
            <a:ext cx="2615500" cy="2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