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F25D-69AB-4602-83FA-FA53CF11697D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51A5-C25D-4E0C-AFC6-8C789AA6C2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4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51A5-C25D-4E0C-AFC6-8C789AA6C27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165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9C1D0-D44D-4863-9340-ABFEBCF1B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D371D-311F-4D01-B9CA-8BCE7C41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59FE1-BAA9-46A7-80E9-528A93A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14452-D31B-47AF-9B24-8FB32D92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593AF-112F-478D-8702-8827E61E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9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3A7EC-92D7-4754-867A-A6482470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C905B-3EDC-45E2-91E8-E67B363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3CE2A-1953-4BC6-8268-F019408D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DA05E-EABE-4017-ADFF-181FE92A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9C522-F91D-4570-94BF-C647C37A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085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4393F6-276C-41E0-94C4-3987C5DAD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6D9EE6-5D4F-4176-AE25-6B3365EA1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94A8FC-5BB6-43B5-8595-9DE76C1C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C2308-4744-48E9-ABF9-06403C8E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95ED1E-45EB-43C8-8293-8C1B5FB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4DEC-11D4-49F3-BA1A-57DEA742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667BF-E3D6-407A-ADAE-704D154A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F1863-ECA0-446F-993D-0CE86C97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9718A-42F6-4AD1-8B6F-E67F849D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92AC0-133B-44E6-B3FB-91D2080A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87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DFFCB-4D77-46C0-A0F3-95594A73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E9A1D7-911E-4732-99D1-50477C1E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1CC47-B4A5-4ECC-8E92-96C8EBC9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B466A-9281-4B76-9553-05382FC0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0C274-01D8-45BC-93D9-4F0054BA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46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8931F-EB41-4F2F-8F68-E26D67EC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A325E-A8E0-4C4F-8505-F23E5CC6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EC6F73-8995-48BB-ACBD-24E49B97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DBB2A8-888F-4639-93E1-440EAEB6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0FC53-B3C0-4959-85EA-D689F6C2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C9656-ED2F-4D41-B75A-EA7AD21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32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FEA1-2171-4101-9499-F296172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C77AC-402B-4CB8-B841-6F82DEDB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9BA200-5514-4E56-BEC7-E504F1F6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F1188C-CB48-4479-B9AD-654C4A6C6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795385-61EB-44CE-88BF-2A5E3CE0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F8D0B8-8327-4EBF-9346-C3E651B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5A24DF-2655-458F-92C1-F25E73B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F483BC-81F7-4702-A030-5533C2F0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02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19584-0251-48E7-813B-A4F83C5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60D05C-5F49-471C-9BE7-F4F13041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FCB0D9-67CF-456D-AAFE-F2E6AB7D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F2120C-1851-43E8-BCC8-710674F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36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AB6607-5C99-470F-B29D-FD7DD495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DFE8BC-6F0F-4D17-BA12-8B7BF0D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B6D1FE-FB88-4949-969B-799D856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892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9C30-F716-4631-8D7E-9205D83C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50AC4-8720-4C62-9FF4-80E1DA31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F978B-8E18-4DBC-81B1-D896BC5A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00726-7860-4910-8A57-7D19DC2D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1B240-71A2-45BE-95C3-00CA112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6929A-D89B-435B-89C4-272A6BBB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32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E0C60-41E0-435A-86D0-3BA76F31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8B35AD-EE95-496D-AE3C-582BD991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70BC4E-2020-430E-A583-FABF1DD6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0AC63-D919-4AC0-8C22-4C593F2B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8756F6-A085-404A-ACBF-313E77E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A8E11-AD1E-4FAE-86D4-A67C0CD0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935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77B890-BD06-4C15-88D6-2299DCE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87FB0-D3BB-4AA0-9EC2-094C6738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D4973-EF39-4887-9FB7-3C647C4C3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D725-310C-40C5-96D2-39BA5222A7A2}" type="datetimeFigureOut">
              <a:rPr lang="es-CO" smtClean="0"/>
              <a:t>11/09/2022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5730E-3427-4978-A649-D652FA62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EF4E0-558D-4DB2-851E-2F6084739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FF5E-8262-475A-8086-DA77FAAE2B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89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32.jpg"/><Relationship Id="rId3" Type="http://schemas.openxmlformats.org/officeDocument/2006/relationships/image" Target="../media/image24.jpg"/><Relationship Id="rId7" Type="http://schemas.openxmlformats.org/officeDocument/2006/relationships/image" Target="../media/image17.jpg"/><Relationship Id="rId12" Type="http://schemas.openxmlformats.org/officeDocument/2006/relationships/image" Target="../media/image31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0.jpg"/><Relationship Id="rId5" Type="http://schemas.openxmlformats.org/officeDocument/2006/relationships/image" Target="../media/image26.jpg"/><Relationship Id="rId15" Type="http://schemas.openxmlformats.org/officeDocument/2006/relationships/image" Target="../media/image34.jpg"/><Relationship Id="rId10" Type="http://schemas.openxmlformats.org/officeDocument/2006/relationships/image" Target="../media/image29.jpg"/><Relationship Id="rId4" Type="http://schemas.openxmlformats.org/officeDocument/2006/relationships/image" Target="../media/image25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36.jpg"/><Relationship Id="rId7" Type="http://schemas.openxmlformats.org/officeDocument/2006/relationships/image" Target="../media/image25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1C6B0CE8-969C-4FD7-9752-7EA955E61746}"/>
              </a:ext>
            </a:extLst>
          </p:cNvPr>
          <p:cNvGrpSpPr/>
          <p:nvPr/>
        </p:nvGrpSpPr>
        <p:grpSpPr>
          <a:xfrm>
            <a:off x="527458" y="1442970"/>
            <a:ext cx="4186244" cy="2421730"/>
            <a:chOff x="771525" y="876301"/>
            <a:chExt cx="4186244" cy="242173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04EF710-D900-4167-BFDC-309BFB697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t="12699" r="33983" b="29437"/>
            <a:stretch/>
          </p:blipFill>
          <p:spPr>
            <a:xfrm>
              <a:off x="4152890" y="876301"/>
              <a:ext cx="804864" cy="117395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AA290B9-2B88-4F97-A9D1-1120DA00D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t="12699" r="34367" b="29437"/>
            <a:stretch/>
          </p:blipFill>
          <p:spPr>
            <a:xfrm>
              <a:off x="771525" y="876301"/>
              <a:ext cx="795338" cy="117395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CFD8F8A-807F-4628-ACFB-E8949CFFA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0" t="12699" r="34175" b="29437"/>
            <a:stretch/>
          </p:blipFill>
          <p:spPr>
            <a:xfrm>
              <a:off x="1614484" y="876301"/>
              <a:ext cx="795339" cy="1173956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ADAFC2B-9485-4F33-B22C-00C5E3E7FD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0" t="12699" r="34175" b="29437"/>
            <a:stretch/>
          </p:blipFill>
          <p:spPr>
            <a:xfrm>
              <a:off x="2457444" y="876301"/>
              <a:ext cx="795340" cy="1173956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C31A935-F3F7-4481-9F18-70D99DF59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10" t="12699" r="33790" b="29437"/>
            <a:stretch/>
          </p:blipFill>
          <p:spPr>
            <a:xfrm>
              <a:off x="3300405" y="876301"/>
              <a:ext cx="804864" cy="117395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03F70BDB-406E-4D27-8F07-BAA973FFB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54" t="13146" r="33846" b="28990"/>
            <a:stretch/>
          </p:blipFill>
          <p:spPr>
            <a:xfrm>
              <a:off x="4152905" y="2124075"/>
              <a:ext cx="804864" cy="1173956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3FAC74EB-9F04-40FA-97B4-9174D9A2D6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43" t="12910" r="33942" b="29226"/>
            <a:stretch/>
          </p:blipFill>
          <p:spPr>
            <a:xfrm>
              <a:off x="771525" y="2124075"/>
              <a:ext cx="795338" cy="1173956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41C39B74-E13B-4FA6-9AEA-3C3FE9C61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58" t="12911" r="33942" b="29225"/>
            <a:stretch/>
          </p:blipFill>
          <p:spPr>
            <a:xfrm>
              <a:off x="1595438" y="2124075"/>
              <a:ext cx="804864" cy="1173956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0812919C-FD0D-46D1-AAEE-2C9B1A2F0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3" t="13498" r="34327" b="28638"/>
            <a:stretch/>
          </p:blipFill>
          <p:spPr>
            <a:xfrm>
              <a:off x="2438402" y="2124075"/>
              <a:ext cx="804864" cy="1173956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517C0C5E-D196-4F50-B5D2-3D821046F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5" t="13146" r="34134" b="28990"/>
            <a:stretch/>
          </p:blipFill>
          <p:spPr>
            <a:xfrm>
              <a:off x="3271841" y="2124075"/>
              <a:ext cx="804864" cy="1173956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37B55360-5B39-4A22-A7CC-C7A9016A2521}"/>
              </a:ext>
            </a:extLst>
          </p:cNvPr>
          <p:cNvGrpSpPr/>
          <p:nvPr/>
        </p:nvGrpSpPr>
        <p:grpSpPr>
          <a:xfrm>
            <a:off x="6213868" y="590875"/>
            <a:ext cx="3783797" cy="4052102"/>
            <a:chOff x="304800" y="2704706"/>
            <a:chExt cx="3783797" cy="4052102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9335F0AB-E02E-40EC-BD91-2EF3F1786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3" t="12676" r="34134" b="28169"/>
            <a:stretch/>
          </p:blipFill>
          <p:spPr>
            <a:xfrm>
              <a:off x="304800" y="2751940"/>
              <a:ext cx="1304925" cy="1934359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A63EC09E-FEC2-423C-AAB0-9334B094B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3" t="12676" r="34134" b="28169"/>
            <a:stretch/>
          </p:blipFill>
          <p:spPr>
            <a:xfrm>
              <a:off x="304800" y="4780765"/>
              <a:ext cx="1304925" cy="1934359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78E49C0F-239D-4652-B86D-20C9816F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430" y="2704706"/>
              <a:ext cx="2476500" cy="2028825"/>
            </a:xfrm>
            <a:prstGeom prst="rect">
              <a:avLst/>
            </a:prstGeom>
          </p:spPr>
        </p:pic>
        <p:pic>
          <p:nvPicPr>
            <p:cNvPr id="37" name="Imagen 36">
              <a:extLst>
                <a:ext uri="{FF2B5EF4-FFF2-40B4-BE49-F238E27FC236}">
                  <a16:creationId xmlns:a16="http://schemas.microsoft.com/office/drawing/2014/main" id="{20EBD806-82E7-4BCB-8E1D-EFF1DB2F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097" y="4727983"/>
              <a:ext cx="2476500" cy="202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2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3723DDE8-0AAE-4CFB-BD70-86A062A54367}"/>
              </a:ext>
            </a:extLst>
          </p:cNvPr>
          <p:cNvGrpSpPr/>
          <p:nvPr/>
        </p:nvGrpSpPr>
        <p:grpSpPr>
          <a:xfrm>
            <a:off x="276225" y="214312"/>
            <a:ext cx="5244113" cy="4057650"/>
            <a:chOff x="1276350" y="385762"/>
            <a:chExt cx="5244113" cy="40576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80717716-54F6-4A1B-A50F-E21613391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461" y="2414587"/>
              <a:ext cx="2476500" cy="2028825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43A3479-B2ED-4014-9F00-A750F26F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461" y="385762"/>
              <a:ext cx="2476500" cy="2028825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A6DBCC5-B35F-4D39-BBC7-422C1100C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1276350" y="409574"/>
              <a:ext cx="1333498" cy="1968499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E2E7BAB-AB64-40F4-A099-ED0EF41B7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1" t="12442" r="34231" b="29342"/>
            <a:stretch/>
          </p:blipFill>
          <p:spPr>
            <a:xfrm>
              <a:off x="5186961" y="409575"/>
              <a:ext cx="1333502" cy="19685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52361D2-55F4-4DBF-8B2F-D88898B88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1276350" y="2438399"/>
              <a:ext cx="1333498" cy="1968499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5E136211-4E14-4E2A-B3B7-F0DAEDB36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6" t="12442" r="33846" b="29343"/>
            <a:stretch/>
          </p:blipFill>
          <p:spPr>
            <a:xfrm>
              <a:off x="5186961" y="2438399"/>
              <a:ext cx="1333500" cy="1968499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E6B03B2-D902-4FE9-AFDC-883F55E7D251}"/>
              </a:ext>
            </a:extLst>
          </p:cNvPr>
          <p:cNvGrpSpPr/>
          <p:nvPr/>
        </p:nvGrpSpPr>
        <p:grpSpPr>
          <a:xfrm>
            <a:off x="6663336" y="997981"/>
            <a:ext cx="4953000" cy="2259569"/>
            <a:chOff x="6663336" y="997981"/>
            <a:chExt cx="4953000" cy="2259569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55E6A2B-5987-43BF-8FFB-7C42EDAD8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836" y="1228725"/>
              <a:ext cx="2476500" cy="2028825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E6619A0-5025-4CE3-9A67-7573400CC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336" y="1228724"/>
              <a:ext cx="2476500" cy="2028825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23F8AB78-31CD-4EAD-A6D9-56C54F4E8D5D}"/>
                </a:ext>
              </a:extLst>
            </p:cNvPr>
            <p:cNvSpPr txBox="1"/>
            <p:nvPr/>
          </p:nvSpPr>
          <p:spPr>
            <a:xfrm>
              <a:off x="74253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451B037-AA44-4713-B25D-F4F97875038B}"/>
                </a:ext>
              </a:extLst>
            </p:cNvPr>
            <p:cNvSpPr txBox="1"/>
            <p:nvPr/>
          </p:nvSpPr>
          <p:spPr>
            <a:xfrm>
              <a:off x="99018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78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A7507938-ED31-419B-A79F-D32E2FC245E9}"/>
              </a:ext>
            </a:extLst>
          </p:cNvPr>
          <p:cNvGrpSpPr/>
          <p:nvPr/>
        </p:nvGrpSpPr>
        <p:grpSpPr>
          <a:xfrm>
            <a:off x="546837" y="0"/>
            <a:ext cx="10929021" cy="4215614"/>
            <a:chOff x="477168" y="542920"/>
            <a:chExt cx="10929021" cy="421561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1678B01-AD1C-45A6-B87F-DD875FBD7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9" r="24808"/>
            <a:stretch/>
          </p:blipFill>
          <p:spPr>
            <a:xfrm>
              <a:off x="10244137" y="542920"/>
              <a:ext cx="1162051" cy="2028825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A430DDC-E8A0-4AE3-8B92-60050715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88" y="542921"/>
              <a:ext cx="2476500" cy="202882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8186280-CB9F-4D1E-8CEC-591358038B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9" r="24808"/>
            <a:stretch/>
          </p:blipFill>
          <p:spPr>
            <a:xfrm>
              <a:off x="4129088" y="542922"/>
              <a:ext cx="1162050" cy="2028825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E7B6F8CC-762E-4DEA-B6C9-A63371665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138" y="542921"/>
              <a:ext cx="2476500" cy="2028825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312A4BB9-BA3E-4DB6-9C1C-C192074F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637" y="542920"/>
              <a:ext cx="2476500" cy="2028825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245770D0-217B-4E1C-8402-D8931AD19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477170" y="636584"/>
              <a:ext cx="1175418" cy="1735142"/>
            </a:xfrm>
            <a:prstGeom prst="rect">
              <a:avLst/>
            </a:prstGeom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CC6951FB-657A-44E1-B322-EECD4B21B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8" t="12442" r="34014" b="29343"/>
            <a:stretch/>
          </p:blipFill>
          <p:spPr>
            <a:xfrm>
              <a:off x="477168" y="2876550"/>
              <a:ext cx="1175419" cy="1735144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F3166BF0-2405-45C8-9819-28B9474CD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8" r="25000"/>
            <a:stretch/>
          </p:blipFill>
          <p:spPr>
            <a:xfrm>
              <a:off x="10244137" y="2729708"/>
              <a:ext cx="1162052" cy="202882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5070E89-E388-4C05-A98D-75912CA2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588" y="2729709"/>
              <a:ext cx="2476500" cy="2028825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14C72175-8609-44A7-B67D-E92FDE0F4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74" r="24904"/>
            <a:stretch/>
          </p:blipFill>
          <p:spPr>
            <a:xfrm>
              <a:off x="4129087" y="2729709"/>
              <a:ext cx="1162051" cy="2028825"/>
            </a:xfrm>
            <a:prstGeom prst="rect">
              <a:avLst/>
            </a:prstGeom>
          </p:spPr>
        </p:pic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737DB6D2-255B-4B63-9B2B-87ED76826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138" y="2729708"/>
              <a:ext cx="2476500" cy="2028825"/>
            </a:xfrm>
            <a:prstGeom prst="rect">
              <a:avLst/>
            </a:prstGeom>
          </p:spPr>
        </p:pic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452266B-2051-4992-953D-8455EEC34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637" y="2729708"/>
              <a:ext cx="2476500" cy="2028825"/>
            </a:xfrm>
            <a:prstGeom prst="rect">
              <a:avLst/>
            </a:prstGeom>
          </p:spPr>
        </p:pic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170AD85-DA8E-4F49-96E7-DA6720F2ACA7}"/>
              </a:ext>
            </a:extLst>
          </p:cNvPr>
          <p:cNvGrpSpPr/>
          <p:nvPr/>
        </p:nvGrpSpPr>
        <p:grpSpPr>
          <a:xfrm>
            <a:off x="3301827" y="4373574"/>
            <a:ext cx="4843953" cy="2259571"/>
            <a:chOff x="3728547" y="4598429"/>
            <a:chExt cx="4843953" cy="2259571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44B0D048-00C1-458B-AF23-A4F05723B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829175"/>
              <a:ext cx="2476500" cy="2028825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3D9F7C56-ADF0-4408-8364-C0E3E6EE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547" y="4829175"/>
              <a:ext cx="2476500" cy="2028825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270E2C21-016A-41E6-A16B-5B35DDB2BF67}"/>
                </a:ext>
              </a:extLst>
            </p:cNvPr>
            <p:cNvSpPr txBox="1"/>
            <p:nvPr/>
          </p:nvSpPr>
          <p:spPr>
            <a:xfrm>
              <a:off x="4490547" y="4598429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8000019E-01F5-4F13-8B4D-C9DD2285244F}"/>
                </a:ext>
              </a:extLst>
            </p:cNvPr>
            <p:cNvSpPr txBox="1"/>
            <p:nvPr/>
          </p:nvSpPr>
          <p:spPr>
            <a:xfrm>
              <a:off x="6858000" y="4598429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1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B86AA612-B824-4C99-A3AE-3F48E0CEB0FF}"/>
              </a:ext>
            </a:extLst>
          </p:cNvPr>
          <p:cNvGrpSpPr/>
          <p:nvPr/>
        </p:nvGrpSpPr>
        <p:grpSpPr>
          <a:xfrm>
            <a:off x="6663336" y="997981"/>
            <a:ext cx="4953000" cy="2283380"/>
            <a:chOff x="6663336" y="997981"/>
            <a:chExt cx="4953000" cy="2283380"/>
          </a:xfrm>
        </p:grpSpPr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877EF4C0-4155-498E-862E-FCB699595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836" y="1252536"/>
              <a:ext cx="2476500" cy="2028825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6FA7EE20-AB21-49E3-9DDE-99A18AD4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3336" y="1252536"/>
              <a:ext cx="2476500" cy="202882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2AB9133-508C-4C4A-9BE4-6D028EE8BB5D}"/>
                </a:ext>
              </a:extLst>
            </p:cNvPr>
            <p:cNvSpPr txBox="1"/>
            <p:nvPr/>
          </p:nvSpPr>
          <p:spPr>
            <a:xfrm>
              <a:off x="74253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982A206-0810-48DB-8BF5-EEBE040DCDAE}"/>
                </a:ext>
              </a:extLst>
            </p:cNvPr>
            <p:cNvSpPr txBox="1"/>
            <p:nvPr/>
          </p:nvSpPr>
          <p:spPr>
            <a:xfrm>
              <a:off x="9901836" y="997981"/>
              <a:ext cx="95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D76F0B6-B4DE-4A71-ABB1-437063437C2D}"/>
              </a:ext>
            </a:extLst>
          </p:cNvPr>
          <p:cNvGrpSpPr/>
          <p:nvPr/>
        </p:nvGrpSpPr>
        <p:grpSpPr>
          <a:xfrm>
            <a:off x="350668" y="177798"/>
            <a:ext cx="4926726" cy="4117976"/>
            <a:chOff x="350668" y="177798"/>
            <a:chExt cx="4926726" cy="411797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E13A151-75A7-4794-979C-9930ECE62BE7}"/>
                </a:ext>
              </a:extLst>
            </p:cNvPr>
            <p:cNvGrpSpPr/>
            <p:nvPr/>
          </p:nvGrpSpPr>
          <p:grpSpPr>
            <a:xfrm>
              <a:off x="350668" y="177798"/>
              <a:ext cx="4926726" cy="4117976"/>
              <a:chOff x="350668" y="177798"/>
              <a:chExt cx="4926726" cy="4117976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3E7310FB-ECA1-4A95-BED7-0DEE2A2E9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682"/>
              <a:stretch/>
            </p:blipFill>
            <p:spPr>
              <a:xfrm>
                <a:off x="3412127" y="2266949"/>
                <a:ext cx="1865267" cy="2028825"/>
              </a:xfrm>
              <a:prstGeom prst="rect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2A7DAC48-77E1-4FE2-8612-BC59F73AAF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682"/>
              <a:stretch/>
            </p:blipFill>
            <p:spPr>
              <a:xfrm>
                <a:off x="3412127" y="193038"/>
                <a:ext cx="1865267" cy="2028825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FDCFFCF8-EBE6-436C-9439-16B410155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029" y="177798"/>
                <a:ext cx="2476500" cy="2028825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8957865B-A864-4FBE-A705-9D5AAED925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9" r="24808"/>
              <a:stretch/>
            </p:blipFill>
            <p:spPr>
              <a:xfrm>
                <a:off x="350668" y="193038"/>
                <a:ext cx="1162050" cy="202882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6F1DD62C-1B1F-4E3E-BD92-9A06F6A0FB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174" r="24904"/>
              <a:stretch/>
            </p:blipFill>
            <p:spPr>
              <a:xfrm>
                <a:off x="350668" y="2266949"/>
                <a:ext cx="1162051" cy="2028825"/>
              </a:xfrm>
              <a:prstGeom prst="rect">
                <a:avLst/>
              </a:prstGeom>
            </p:spPr>
          </p:pic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B78C968-58EF-4621-9775-4042F08E2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029" y="2266948"/>
              <a:ext cx="2476500" cy="202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9226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Office PowerPoint</Application>
  <PresentationFormat>Panorámica</PresentationFormat>
  <Paragraphs>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RODRIGUEZ</dc:creator>
  <cp:lastModifiedBy>LUIS RODRIGUEZ</cp:lastModifiedBy>
  <cp:revision>1</cp:revision>
  <dcterms:created xsi:type="dcterms:W3CDTF">2022-09-11T13:05:19Z</dcterms:created>
  <dcterms:modified xsi:type="dcterms:W3CDTF">2022-09-11T14:13:41Z</dcterms:modified>
</cp:coreProperties>
</file>