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4"/>
  </p:sldMasterIdLst>
  <p:sldIdLst>
    <p:sldId id="256" r:id="rId5"/>
    <p:sldId id="257" r:id="rId6"/>
    <p:sldId id="271" r:id="rId7"/>
    <p:sldId id="270" r:id="rId8"/>
    <p:sldId id="274" r:id="rId9"/>
    <p:sldId id="276" r:id="rId10"/>
    <p:sldId id="269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10962-1A3B-DF4F-9A0E-59AE3D1B5896}" type="doc">
      <dgm:prSet loTypeId="urn:microsoft.com/office/officeart/2005/8/layout/hProcess10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4A16382-99C4-304B-846F-E634B08320C4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Future Work</a:t>
          </a:r>
        </a:p>
      </dgm:t>
    </dgm:pt>
    <dgm:pt modelId="{86798B4D-40FE-CA4E-B982-B65441EBD7AD}" type="parTrans" cxnId="{E30C26EC-74EE-A948-8F03-A217EF47F6BA}">
      <dgm:prSet/>
      <dgm:spPr/>
      <dgm:t>
        <a:bodyPr/>
        <a:lstStyle/>
        <a:p>
          <a:endParaRPr lang="en-US"/>
        </a:p>
      </dgm:t>
    </dgm:pt>
    <dgm:pt modelId="{8A25E7A3-6DA1-904A-803B-BBAC7D083093}" type="sibTrans" cxnId="{E30C26EC-74EE-A948-8F03-A217EF47F6BA}">
      <dgm:prSet/>
      <dgm:spPr/>
      <dgm:t>
        <a:bodyPr/>
        <a:lstStyle/>
        <a:p>
          <a:endParaRPr lang="en-US"/>
        </a:p>
      </dgm:t>
    </dgm:pt>
    <dgm:pt modelId="{65B25152-136C-3641-86B7-ED2DCA321302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Limitations</a:t>
          </a:r>
        </a:p>
      </dgm:t>
    </dgm:pt>
    <dgm:pt modelId="{2B1E926E-6341-5649-8F9B-AFC4C560AD7F}" type="parTrans" cxnId="{C038DB10-BD6E-BB4B-A127-0E8FF4003671}">
      <dgm:prSet/>
      <dgm:spPr/>
      <dgm:t>
        <a:bodyPr/>
        <a:lstStyle/>
        <a:p>
          <a:endParaRPr lang="en-US"/>
        </a:p>
      </dgm:t>
    </dgm:pt>
    <dgm:pt modelId="{F0546EF6-F1B6-A34F-A42F-29FE38A35833}" type="sibTrans" cxnId="{C038DB10-BD6E-BB4B-A127-0E8FF4003671}">
      <dgm:prSet/>
      <dgm:spPr/>
      <dgm:t>
        <a:bodyPr/>
        <a:lstStyle/>
        <a:p>
          <a:endParaRPr lang="en-US"/>
        </a:p>
      </dgm:t>
    </dgm:pt>
    <dgm:pt modelId="{473D8BC6-4AD6-1846-AFF3-EC32187C0D5F}">
      <dgm:prSet phldrT="[Text]"/>
      <dgm:spPr>
        <a:solidFill>
          <a:srgbClr val="C00000"/>
        </a:solidFill>
      </dgm:spPr>
      <dgm:t>
        <a:bodyPr/>
        <a:lstStyle/>
        <a:p>
          <a:pPr rtl="0"/>
          <a:r>
            <a:rPr lang="en-US"/>
            <a:t>Notably limited by the available data provided and formatting of that data</a:t>
          </a:r>
        </a:p>
      </dgm:t>
    </dgm:pt>
    <dgm:pt modelId="{9695952A-5258-8649-9CF4-177976B87614}" type="parTrans" cxnId="{6F4B7320-3714-0840-A016-F8512DAC2641}">
      <dgm:prSet/>
      <dgm:spPr/>
      <dgm:t>
        <a:bodyPr/>
        <a:lstStyle/>
        <a:p>
          <a:endParaRPr lang="en-US"/>
        </a:p>
      </dgm:t>
    </dgm:pt>
    <dgm:pt modelId="{9A952520-836A-214A-8DA7-AF7399CEB714}" type="sibTrans" cxnId="{6F4B7320-3714-0840-A016-F8512DAC2641}">
      <dgm:prSet/>
      <dgm:spPr/>
      <dgm:t>
        <a:bodyPr/>
        <a:lstStyle/>
        <a:p>
          <a:endParaRPr lang="en-US"/>
        </a:p>
      </dgm:t>
    </dgm:pt>
    <dgm:pt modelId="{16C59B4F-798D-6F44-933B-AC986BEA4404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Questions?</a:t>
          </a:r>
        </a:p>
      </dgm:t>
    </dgm:pt>
    <dgm:pt modelId="{5E90B705-4284-B941-B798-2888B2FD496D}" type="parTrans" cxnId="{CB7F0590-83CF-5F41-9C3E-6D39D586F486}">
      <dgm:prSet/>
      <dgm:spPr/>
      <dgm:t>
        <a:bodyPr/>
        <a:lstStyle/>
        <a:p>
          <a:endParaRPr lang="en-US"/>
        </a:p>
      </dgm:t>
    </dgm:pt>
    <dgm:pt modelId="{353A5BA7-BB18-8E41-8F7E-D13C95638442}" type="sibTrans" cxnId="{CB7F0590-83CF-5F41-9C3E-6D39D586F486}">
      <dgm:prSet/>
      <dgm:spPr/>
      <dgm:t>
        <a:bodyPr/>
        <a:lstStyle/>
        <a:p>
          <a:endParaRPr lang="en-US"/>
        </a:p>
      </dgm:t>
    </dgm:pt>
    <dgm:pt modelId="{C6A26938-2B4C-EE41-A794-E6CE02599ABD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Data Entry</a:t>
          </a:r>
        </a:p>
      </dgm:t>
    </dgm:pt>
    <dgm:pt modelId="{5B2EF3F8-4053-4942-BDD8-C9E1C649E3F4}" type="sibTrans" cxnId="{592A4A9C-114D-8044-B5C3-7141BC1088CF}">
      <dgm:prSet/>
      <dgm:spPr/>
      <dgm:t>
        <a:bodyPr/>
        <a:lstStyle/>
        <a:p>
          <a:endParaRPr lang="en-US"/>
        </a:p>
      </dgm:t>
    </dgm:pt>
    <dgm:pt modelId="{02852776-3C96-184C-8F62-3D0D9A783B33}" type="parTrans" cxnId="{592A4A9C-114D-8044-B5C3-7141BC1088CF}">
      <dgm:prSet/>
      <dgm:spPr/>
      <dgm:t>
        <a:bodyPr/>
        <a:lstStyle/>
        <a:p>
          <a:endParaRPr lang="en-US"/>
        </a:p>
      </dgm:t>
    </dgm:pt>
    <dgm:pt modelId="{A1A5E664-B79B-7647-89C5-72E95EE4E4EE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Data Input Forms</a:t>
          </a:r>
        </a:p>
      </dgm:t>
    </dgm:pt>
    <dgm:pt modelId="{1332F412-6B5A-2943-8E83-EE923213C93A}" type="parTrans" cxnId="{AEF1DCEE-1733-724D-857C-9E8850E8BA0E}">
      <dgm:prSet/>
      <dgm:spPr/>
      <dgm:t>
        <a:bodyPr/>
        <a:lstStyle/>
        <a:p>
          <a:endParaRPr lang="en-US"/>
        </a:p>
      </dgm:t>
    </dgm:pt>
    <dgm:pt modelId="{AE949532-8D8D-5240-A544-7CC840037F56}" type="sibTrans" cxnId="{AEF1DCEE-1733-724D-857C-9E8850E8BA0E}">
      <dgm:prSet/>
      <dgm:spPr/>
      <dgm:t>
        <a:bodyPr/>
        <a:lstStyle/>
        <a:p>
          <a:endParaRPr lang="en-US"/>
        </a:p>
      </dgm:t>
    </dgm:pt>
    <dgm:pt modelId="{6E5C1B39-47D4-094F-B1C0-ACF6E120528D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Database Design</a:t>
          </a:r>
        </a:p>
      </dgm:t>
    </dgm:pt>
    <dgm:pt modelId="{BF000FE4-F06A-B944-ADEC-14E74117610B}" type="parTrans" cxnId="{811B2A2C-FBC7-114B-9E4E-818501BE919F}">
      <dgm:prSet/>
      <dgm:spPr/>
      <dgm:t>
        <a:bodyPr/>
        <a:lstStyle/>
        <a:p>
          <a:endParaRPr lang="en-US"/>
        </a:p>
      </dgm:t>
    </dgm:pt>
    <dgm:pt modelId="{470C5195-2EB2-E943-A1FA-DC1120601BDC}" type="sibTrans" cxnId="{811B2A2C-FBC7-114B-9E4E-818501BE919F}">
      <dgm:prSet/>
      <dgm:spPr/>
      <dgm:t>
        <a:bodyPr/>
        <a:lstStyle/>
        <a:p>
          <a:endParaRPr lang="en-US"/>
        </a:p>
      </dgm:t>
    </dgm:pt>
    <dgm:pt modelId="{6810953B-369C-954B-BCA2-A628BC8988FE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Comparisons &amp; Visualizations</a:t>
          </a:r>
        </a:p>
      </dgm:t>
    </dgm:pt>
    <dgm:pt modelId="{53D1BD11-8087-1248-AC2F-5635BD4D4D64}" type="parTrans" cxnId="{1CDB94F5-4432-124F-9757-ABBB4246B8F0}">
      <dgm:prSet/>
      <dgm:spPr/>
      <dgm:t>
        <a:bodyPr/>
        <a:lstStyle/>
        <a:p>
          <a:endParaRPr lang="en-US"/>
        </a:p>
      </dgm:t>
    </dgm:pt>
    <dgm:pt modelId="{6E91ED07-D7F3-E447-8B03-1FC791A31443}" type="sibTrans" cxnId="{1CDB94F5-4432-124F-9757-ABBB4246B8F0}">
      <dgm:prSet/>
      <dgm:spPr/>
      <dgm:t>
        <a:bodyPr/>
        <a:lstStyle/>
        <a:p>
          <a:endParaRPr lang="en-US"/>
        </a:p>
      </dgm:t>
    </dgm:pt>
    <dgm:pt modelId="{2586147C-1E7B-B447-AD24-C2B6362B382B}" type="pres">
      <dgm:prSet presAssocID="{7FA10962-1A3B-DF4F-9A0E-59AE3D1B5896}" presName="Name0" presStyleCnt="0">
        <dgm:presLayoutVars>
          <dgm:dir/>
          <dgm:resizeHandles val="exact"/>
        </dgm:presLayoutVars>
      </dgm:prSet>
      <dgm:spPr/>
    </dgm:pt>
    <dgm:pt modelId="{7B4D194E-3A02-6D4D-AC47-F4C976703492}" type="pres">
      <dgm:prSet presAssocID="{E4A16382-99C4-304B-846F-E634B08320C4}" presName="composite" presStyleCnt="0"/>
      <dgm:spPr/>
    </dgm:pt>
    <dgm:pt modelId="{54FFCF37-AB1B-2247-BE64-9439F70815F5}" type="pres">
      <dgm:prSet presAssocID="{E4A16382-99C4-304B-846F-E634B08320C4}" presName="imagSh" presStyleLbl="bgImgPlace1" presStyleIdx="0" presStyleCnt="3" custLinFactNeighborX="-212" custLinFactNeighborY="-1152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B208155-85BC-5C4E-AABA-097D4AE617D6}" type="pres">
      <dgm:prSet presAssocID="{E4A16382-99C4-304B-846F-E634B08320C4}" presName="txNode" presStyleLbl="node1" presStyleIdx="0" presStyleCnt="3">
        <dgm:presLayoutVars>
          <dgm:bulletEnabled val="1"/>
        </dgm:presLayoutVars>
      </dgm:prSet>
      <dgm:spPr/>
    </dgm:pt>
    <dgm:pt modelId="{9EFF7E14-ECBB-CC4E-AC30-0A2EE451A5EC}" type="pres">
      <dgm:prSet presAssocID="{8A25E7A3-6DA1-904A-803B-BBAC7D083093}" presName="sibTrans" presStyleLbl="sibTrans2D1" presStyleIdx="0" presStyleCnt="2"/>
      <dgm:spPr/>
    </dgm:pt>
    <dgm:pt modelId="{5B39BEFE-4FB6-6C45-933E-379447E85D61}" type="pres">
      <dgm:prSet presAssocID="{8A25E7A3-6DA1-904A-803B-BBAC7D083093}" presName="connTx" presStyleLbl="sibTrans2D1" presStyleIdx="0" presStyleCnt="2"/>
      <dgm:spPr/>
    </dgm:pt>
    <dgm:pt modelId="{824F55C9-427F-EA42-A9E6-6D6A1EFDB83D}" type="pres">
      <dgm:prSet presAssocID="{65B25152-136C-3641-86B7-ED2DCA321302}" presName="composite" presStyleCnt="0"/>
      <dgm:spPr/>
    </dgm:pt>
    <dgm:pt modelId="{DEF6709F-8DBD-C04C-B2DE-03D12EFED068}" type="pres">
      <dgm:prSet presAssocID="{65B25152-136C-3641-86B7-ED2DCA321302}" presName="imagSh" presStyleLbl="bgImgPlace1" presStyleIdx="1" presStyleCnt="3" custLinFactNeighborX="-9865" custLinFactNeighborY="-1152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6D0A81FC-6E88-844E-AAF6-0E74236339AC}" type="pres">
      <dgm:prSet presAssocID="{65B25152-136C-3641-86B7-ED2DCA321302}" presName="txNode" presStyleLbl="node1" presStyleIdx="1" presStyleCnt="3" custLinFactNeighborX="6107" custLinFactNeighborY="-3226">
        <dgm:presLayoutVars>
          <dgm:bulletEnabled val="1"/>
        </dgm:presLayoutVars>
      </dgm:prSet>
      <dgm:spPr/>
    </dgm:pt>
    <dgm:pt modelId="{3401A151-7AC3-634E-8B23-175DD790C7B2}" type="pres">
      <dgm:prSet presAssocID="{F0546EF6-F1B6-A34F-A42F-29FE38A35833}" presName="sibTrans" presStyleLbl="sibTrans2D1" presStyleIdx="1" presStyleCnt="2"/>
      <dgm:spPr/>
    </dgm:pt>
    <dgm:pt modelId="{4A379CB3-AD10-594E-A6B5-3B56D26B6C44}" type="pres">
      <dgm:prSet presAssocID="{F0546EF6-F1B6-A34F-A42F-29FE38A35833}" presName="connTx" presStyleLbl="sibTrans2D1" presStyleIdx="1" presStyleCnt="2"/>
      <dgm:spPr/>
    </dgm:pt>
    <dgm:pt modelId="{B1EC7AA9-9391-EF43-B72F-41ACFCDD4983}" type="pres">
      <dgm:prSet presAssocID="{16C59B4F-798D-6F44-933B-AC986BEA4404}" presName="composite" presStyleCnt="0"/>
      <dgm:spPr/>
    </dgm:pt>
    <dgm:pt modelId="{0DC36E1D-0D43-F747-B81C-7FDFB41271DD}" type="pres">
      <dgm:prSet presAssocID="{16C59B4F-798D-6F44-933B-AC986BEA4404}" presName="imagSh" presStyleLbl="bgImgPlace1" presStyleIdx="2" presStyleCnt="3" custLinFactNeighborX="-4698" custLinFactNeighborY="-1152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9355FD8A-22C7-1D4D-AEF6-96A46BEA5C31}" type="pres">
      <dgm:prSet presAssocID="{16C59B4F-798D-6F44-933B-AC986BEA4404}" presName="txNode" presStyleLbl="node1" presStyleIdx="2" presStyleCnt="3" custLinFactNeighborX="212" custLinFactNeighborY="-3226">
        <dgm:presLayoutVars>
          <dgm:bulletEnabled val="1"/>
        </dgm:presLayoutVars>
      </dgm:prSet>
      <dgm:spPr/>
    </dgm:pt>
  </dgm:ptLst>
  <dgm:cxnLst>
    <dgm:cxn modelId="{8A899F07-7723-1B4A-9D67-4CCDE4A9D791}" type="presOf" srcId="{F0546EF6-F1B6-A34F-A42F-29FE38A35833}" destId="{4A379CB3-AD10-594E-A6B5-3B56D26B6C44}" srcOrd="1" destOrd="0" presId="urn:microsoft.com/office/officeart/2005/8/layout/hProcess10"/>
    <dgm:cxn modelId="{D582DE0B-831D-7749-AC5A-54677B2D0BD0}" type="presOf" srcId="{C6A26938-2B4C-EE41-A794-E6CE02599ABD}" destId="{6B208155-85BC-5C4E-AABA-097D4AE617D6}" srcOrd="0" destOrd="1" presId="urn:microsoft.com/office/officeart/2005/8/layout/hProcess10"/>
    <dgm:cxn modelId="{C038DB10-BD6E-BB4B-A127-0E8FF4003671}" srcId="{7FA10962-1A3B-DF4F-9A0E-59AE3D1B5896}" destId="{65B25152-136C-3641-86B7-ED2DCA321302}" srcOrd="1" destOrd="0" parTransId="{2B1E926E-6341-5649-8F9B-AFC4C560AD7F}" sibTransId="{F0546EF6-F1B6-A34F-A42F-29FE38A35833}"/>
    <dgm:cxn modelId="{1796CB19-2CF2-4E44-9AE9-EDB14A975BE3}" type="presOf" srcId="{8A25E7A3-6DA1-904A-803B-BBAC7D083093}" destId="{5B39BEFE-4FB6-6C45-933E-379447E85D61}" srcOrd="1" destOrd="0" presId="urn:microsoft.com/office/officeart/2005/8/layout/hProcess10"/>
    <dgm:cxn modelId="{6F4B7320-3714-0840-A016-F8512DAC2641}" srcId="{65B25152-136C-3641-86B7-ED2DCA321302}" destId="{473D8BC6-4AD6-1846-AFF3-EC32187C0D5F}" srcOrd="0" destOrd="0" parTransId="{9695952A-5258-8649-9CF4-177976B87614}" sibTransId="{9A952520-836A-214A-8DA7-AF7399CEB714}"/>
    <dgm:cxn modelId="{5D825A21-1E80-7642-B027-4B7B01F34F00}" type="presOf" srcId="{6810953B-369C-954B-BCA2-A628BC8988FE}" destId="{6B208155-85BC-5C4E-AABA-097D4AE617D6}" srcOrd="0" destOrd="4" presId="urn:microsoft.com/office/officeart/2005/8/layout/hProcess10"/>
    <dgm:cxn modelId="{0271FB22-3391-C749-BEED-D26D0F563AF5}" type="presOf" srcId="{E4A16382-99C4-304B-846F-E634B08320C4}" destId="{6B208155-85BC-5C4E-AABA-097D4AE617D6}" srcOrd="0" destOrd="0" presId="urn:microsoft.com/office/officeart/2005/8/layout/hProcess10"/>
    <dgm:cxn modelId="{811B2A2C-FBC7-114B-9E4E-818501BE919F}" srcId="{E4A16382-99C4-304B-846F-E634B08320C4}" destId="{6E5C1B39-47D4-094F-B1C0-ACF6E120528D}" srcOrd="2" destOrd="0" parTransId="{BF000FE4-F06A-B944-ADEC-14E74117610B}" sibTransId="{470C5195-2EB2-E943-A1FA-DC1120601BDC}"/>
    <dgm:cxn modelId="{7B26852E-F0EA-E340-A9A1-10436BD2FB3A}" type="presOf" srcId="{65B25152-136C-3641-86B7-ED2DCA321302}" destId="{6D0A81FC-6E88-844E-AAF6-0E74236339AC}" srcOrd="0" destOrd="0" presId="urn:microsoft.com/office/officeart/2005/8/layout/hProcess10"/>
    <dgm:cxn modelId="{205B4B46-6934-A440-9EBA-A2475B53D1A3}" type="presOf" srcId="{473D8BC6-4AD6-1846-AFF3-EC32187C0D5F}" destId="{6D0A81FC-6E88-844E-AAF6-0E74236339AC}" srcOrd="0" destOrd="1" presId="urn:microsoft.com/office/officeart/2005/8/layout/hProcess10"/>
    <dgm:cxn modelId="{750D7081-AA35-CC43-8827-82B083A5802D}" type="presOf" srcId="{8A25E7A3-6DA1-904A-803B-BBAC7D083093}" destId="{9EFF7E14-ECBB-CC4E-AC30-0A2EE451A5EC}" srcOrd="0" destOrd="0" presId="urn:microsoft.com/office/officeart/2005/8/layout/hProcess10"/>
    <dgm:cxn modelId="{CB7F0590-83CF-5F41-9C3E-6D39D586F486}" srcId="{7FA10962-1A3B-DF4F-9A0E-59AE3D1B5896}" destId="{16C59B4F-798D-6F44-933B-AC986BEA4404}" srcOrd="2" destOrd="0" parTransId="{5E90B705-4284-B941-B798-2888B2FD496D}" sibTransId="{353A5BA7-BB18-8E41-8F7E-D13C95638442}"/>
    <dgm:cxn modelId="{592A4A9C-114D-8044-B5C3-7141BC1088CF}" srcId="{E4A16382-99C4-304B-846F-E634B08320C4}" destId="{C6A26938-2B4C-EE41-A794-E6CE02599ABD}" srcOrd="0" destOrd="0" parTransId="{02852776-3C96-184C-8F62-3D0D9A783B33}" sibTransId="{5B2EF3F8-4053-4942-BDD8-C9E1C649E3F4}"/>
    <dgm:cxn modelId="{1FEEA9A2-EB6B-4D49-A203-04B1E8E69661}" type="presOf" srcId="{F0546EF6-F1B6-A34F-A42F-29FE38A35833}" destId="{3401A151-7AC3-634E-8B23-175DD790C7B2}" srcOrd="0" destOrd="0" presId="urn:microsoft.com/office/officeart/2005/8/layout/hProcess10"/>
    <dgm:cxn modelId="{3822E9A8-86B9-8641-AA0A-D8C20ABAA742}" type="presOf" srcId="{6E5C1B39-47D4-094F-B1C0-ACF6E120528D}" destId="{6B208155-85BC-5C4E-AABA-097D4AE617D6}" srcOrd="0" destOrd="3" presId="urn:microsoft.com/office/officeart/2005/8/layout/hProcess10"/>
    <dgm:cxn modelId="{AE41CDB5-36E9-784A-868E-D5FD239C8E19}" type="presOf" srcId="{7FA10962-1A3B-DF4F-9A0E-59AE3D1B5896}" destId="{2586147C-1E7B-B447-AD24-C2B6362B382B}" srcOrd="0" destOrd="0" presId="urn:microsoft.com/office/officeart/2005/8/layout/hProcess10"/>
    <dgm:cxn modelId="{818E9AC7-9E27-B94C-905E-6F68E10CCB1C}" type="presOf" srcId="{16C59B4F-798D-6F44-933B-AC986BEA4404}" destId="{9355FD8A-22C7-1D4D-AEF6-96A46BEA5C31}" srcOrd="0" destOrd="0" presId="urn:microsoft.com/office/officeart/2005/8/layout/hProcess10"/>
    <dgm:cxn modelId="{75E15DEA-0094-4246-8B11-D238D7264948}" type="presOf" srcId="{A1A5E664-B79B-7647-89C5-72E95EE4E4EE}" destId="{6B208155-85BC-5C4E-AABA-097D4AE617D6}" srcOrd="0" destOrd="2" presId="urn:microsoft.com/office/officeart/2005/8/layout/hProcess10"/>
    <dgm:cxn modelId="{E30C26EC-74EE-A948-8F03-A217EF47F6BA}" srcId="{7FA10962-1A3B-DF4F-9A0E-59AE3D1B5896}" destId="{E4A16382-99C4-304B-846F-E634B08320C4}" srcOrd="0" destOrd="0" parTransId="{86798B4D-40FE-CA4E-B982-B65441EBD7AD}" sibTransId="{8A25E7A3-6DA1-904A-803B-BBAC7D083093}"/>
    <dgm:cxn modelId="{AEF1DCEE-1733-724D-857C-9E8850E8BA0E}" srcId="{E4A16382-99C4-304B-846F-E634B08320C4}" destId="{A1A5E664-B79B-7647-89C5-72E95EE4E4EE}" srcOrd="1" destOrd="0" parTransId="{1332F412-6B5A-2943-8E83-EE923213C93A}" sibTransId="{AE949532-8D8D-5240-A544-7CC840037F56}"/>
    <dgm:cxn modelId="{1CDB94F5-4432-124F-9757-ABBB4246B8F0}" srcId="{E4A16382-99C4-304B-846F-E634B08320C4}" destId="{6810953B-369C-954B-BCA2-A628BC8988FE}" srcOrd="3" destOrd="0" parTransId="{53D1BD11-8087-1248-AC2F-5635BD4D4D64}" sibTransId="{6E91ED07-D7F3-E447-8B03-1FC791A31443}"/>
    <dgm:cxn modelId="{473073E1-D042-7C48-9E6C-2A844DB48BBB}" type="presParOf" srcId="{2586147C-1E7B-B447-AD24-C2B6362B382B}" destId="{7B4D194E-3A02-6D4D-AC47-F4C976703492}" srcOrd="0" destOrd="0" presId="urn:microsoft.com/office/officeart/2005/8/layout/hProcess10"/>
    <dgm:cxn modelId="{C372E0A2-5960-6347-945F-A7D112B9A582}" type="presParOf" srcId="{7B4D194E-3A02-6D4D-AC47-F4C976703492}" destId="{54FFCF37-AB1B-2247-BE64-9439F70815F5}" srcOrd="0" destOrd="0" presId="urn:microsoft.com/office/officeart/2005/8/layout/hProcess10"/>
    <dgm:cxn modelId="{1ED7E6ED-687E-314F-917A-3E8440C4ECA3}" type="presParOf" srcId="{7B4D194E-3A02-6D4D-AC47-F4C976703492}" destId="{6B208155-85BC-5C4E-AABA-097D4AE617D6}" srcOrd="1" destOrd="0" presId="urn:microsoft.com/office/officeart/2005/8/layout/hProcess10"/>
    <dgm:cxn modelId="{D82C6B5F-DE2F-584D-898E-793C352E2970}" type="presParOf" srcId="{2586147C-1E7B-B447-AD24-C2B6362B382B}" destId="{9EFF7E14-ECBB-CC4E-AC30-0A2EE451A5EC}" srcOrd="1" destOrd="0" presId="urn:microsoft.com/office/officeart/2005/8/layout/hProcess10"/>
    <dgm:cxn modelId="{49EB2F3E-1A59-B44A-9028-D44C03F6F961}" type="presParOf" srcId="{9EFF7E14-ECBB-CC4E-AC30-0A2EE451A5EC}" destId="{5B39BEFE-4FB6-6C45-933E-379447E85D61}" srcOrd="0" destOrd="0" presId="urn:microsoft.com/office/officeart/2005/8/layout/hProcess10"/>
    <dgm:cxn modelId="{17A015E0-BC9E-114D-A059-60F51C883992}" type="presParOf" srcId="{2586147C-1E7B-B447-AD24-C2B6362B382B}" destId="{824F55C9-427F-EA42-A9E6-6D6A1EFDB83D}" srcOrd="2" destOrd="0" presId="urn:microsoft.com/office/officeart/2005/8/layout/hProcess10"/>
    <dgm:cxn modelId="{5993802A-F95A-944D-A672-7696EB1744EC}" type="presParOf" srcId="{824F55C9-427F-EA42-A9E6-6D6A1EFDB83D}" destId="{DEF6709F-8DBD-C04C-B2DE-03D12EFED068}" srcOrd="0" destOrd="0" presId="urn:microsoft.com/office/officeart/2005/8/layout/hProcess10"/>
    <dgm:cxn modelId="{3A862682-8592-FB43-A967-1E7E3976E826}" type="presParOf" srcId="{824F55C9-427F-EA42-A9E6-6D6A1EFDB83D}" destId="{6D0A81FC-6E88-844E-AAF6-0E74236339AC}" srcOrd="1" destOrd="0" presId="urn:microsoft.com/office/officeart/2005/8/layout/hProcess10"/>
    <dgm:cxn modelId="{99B59EFD-20D4-DF43-B5BB-81052968969D}" type="presParOf" srcId="{2586147C-1E7B-B447-AD24-C2B6362B382B}" destId="{3401A151-7AC3-634E-8B23-175DD790C7B2}" srcOrd="3" destOrd="0" presId="urn:microsoft.com/office/officeart/2005/8/layout/hProcess10"/>
    <dgm:cxn modelId="{2A4E22EA-4A10-DD4D-82AF-99156D647F39}" type="presParOf" srcId="{3401A151-7AC3-634E-8B23-175DD790C7B2}" destId="{4A379CB3-AD10-594E-A6B5-3B56D26B6C44}" srcOrd="0" destOrd="0" presId="urn:microsoft.com/office/officeart/2005/8/layout/hProcess10"/>
    <dgm:cxn modelId="{CF85CC4B-B26C-8B47-80FC-2DF01FD139D5}" type="presParOf" srcId="{2586147C-1E7B-B447-AD24-C2B6362B382B}" destId="{B1EC7AA9-9391-EF43-B72F-41ACFCDD4983}" srcOrd="4" destOrd="0" presId="urn:microsoft.com/office/officeart/2005/8/layout/hProcess10"/>
    <dgm:cxn modelId="{BD613916-D8C2-B641-A6A8-213363B04209}" type="presParOf" srcId="{B1EC7AA9-9391-EF43-B72F-41ACFCDD4983}" destId="{0DC36E1D-0D43-F747-B81C-7FDFB41271DD}" srcOrd="0" destOrd="0" presId="urn:microsoft.com/office/officeart/2005/8/layout/hProcess10"/>
    <dgm:cxn modelId="{B08A472A-9586-7C4B-8556-D271DD0BB54D}" type="presParOf" srcId="{B1EC7AA9-9391-EF43-B72F-41ACFCDD4983}" destId="{9355FD8A-22C7-1D4D-AEF6-96A46BEA5C31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FCF37-AB1B-2247-BE64-9439F70815F5}">
      <dsp:nvSpPr>
        <dsp:cNvPr id="0" name=""/>
        <dsp:cNvSpPr/>
      </dsp:nvSpPr>
      <dsp:spPr>
        <a:xfrm>
          <a:off x="5" y="639871"/>
          <a:ext cx="2113238" cy="21132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08155-85BC-5C4E-AABA-097D4AE617D6}">
      <dsp:nvSpPr>
        <dsp:cNvPr id="0" name=""/>
        <dsp:cNvSpPr/>
      </dsp:nvSpPr>
      <dsp:spPr>
        <a:xfrm>
          <a:off x="348501" y="2151450"/>
          <a:ext cx="2113238" cy="2113238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Future Work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Data Entry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Data Input Forms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Database Design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Comparisons &amp; Visualizations</a:t>
          </a:r>
        </a:p>
      </dsp:txBody>
      <dsp:txXfrm>
        <a:off x="410396" y="2213345"/>
        <a:ext cx="1989448" cy="1989448"/>
      </dsp:txXfrm>
    </dsp:sp>
    <dsp:sp modelId="{9EFF7E14-ECBB-CC4E-AC30-0A2EE451A5EC}">
      <dsp:nvSpPr>
        <dsp:cNvPr id="0" name=""/>
        <dsp:cNvSpPr/>
      </dsp:nvSpPr>
      <dsp:spPr>
        <a:xfrm>
          <a:off x="2448903" y="1442600"/>
          <a:ext cx="335659" cy="507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448903" y="1544156"/>
        <a:ext cx="234961" cy="304669"/>
      </dsp:txXfrm>
    </dsp:sp>
    <dsp:sp modelId="{DEF6709F-8DBD-C04C-B2DE-03D12EFED068}">
      <dsp:nvSpPr>
        <dsp:cNvPr id="0" name=""/>
        <dsp:cNvSpPr/>
      </dsp:nvSpPr>
      <dsp:spPr>
        <a:xfrm>
          <a:off x="3072271" y="639871"/>
          <a:ext cx="2113238" cy="21132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A81FC-6E88-844E-AAF6-0E74236339AC}">
      <dsp:nvSpPr>
        <dsp:cNvPr id="0" name=""/>
        <dsp:cNvSpPr/>
      </dsp:nvSpPr>
      <dsp:spPr>
        <a:xfrm>
          <a:off x="3753813" y="2083277"/>
          <a:ext cx="2113238" cy="2113238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Limitations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Notably limited by the available data provided and formatting of that data</a:t>
          </a:r>
        </a:p>
      </dsp:txBody>
      <dsp:txXfrm>
        <a:off x="3815708" y="2145172"/>
        <a:ext cx="1989448" cy="1989448"/>
      </dsp:txXfrm>
    </dsp:sp>
    <dsp:sp modelId="{3401A151-7AC3-634E-8B23-175DD790C7B2}">
      <dsp:nvSpPr>
        <dsp:cNvPr id="0" name=""/>
        <dsp:cNvSpPr/>
      </dsp:nvSpPr>
      <dsp:spPr>
        <a:xfrm>
          <a:off x="5630783" y="1442600"/>
          <a:ext cx="445273" cy="507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630783" y="1544156"/>
        <a:ext cx="311691" cy="304669"/>
      </dsp:txXfrm>
    </dsp:sp>
    <dsp:sp modelId="{0DC36E1D-0D43-F747-B81C-7FDFB41271DD}">
      <dsp:nvSpPr>
        <dsp:cNvPr id="0" name=""/>
        <dsp:cNvSpPr/>
      </dsp:nvSpPr>
      <dsp:spPr>
        <a:xfrm>
          <a:off x="6457720" y="639871"/>
          <a:ext cx="2113238" cy="21132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5FD8A-22C7-1D4D-AEF6-96A46BEA5C31}">
      <dsp:nvSpPr>
        <dsp:cNvPr id="0" name=""/>
        <dsp:cNvSpPr/>
      </dsp:nvSpPr>
      <dsp:spPr>
        <a:xfrm>
          <a:off x="6905495" y="2083277"/>
          <a:ext cx="2113238" cy="2113238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Questions?</a:t>
          </a:r>
        </a:p>
      </dsp:txBody>
      <dsp:txXfrm>
        <a:off x="6967390" y="2145172"/>
        <a:ext cx="1989448" cy="1989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3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0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4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5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1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325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4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649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83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3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5" r:id="rId6"/>
    <p:sldLayoutId id="2147483820" r:id="rId7"/>
    <p:sldLayoutId id="2147483821" r:id="rId8"/>
    <p:sldLayoutId id="2147483822" r:id="rId9"/>
    <p:sldLayoutId id="2147483824" r:id="rId10"/>
    <p:sldLayoutId id="21474838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oflbballtest.budibase.app/app/test-ap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1" name="Rectangle 1074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DB429E-2FE4-5126-8F17-3D4323FDE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9" r="-1" b="11929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2" name="Rectangle 1076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19" y="954156"/>
            <a:ext cx="6858000" cy="3657600"/>
          </a:xfrm>
        </p:spPr>
        <p:txBody>
          <a:bodyPr anchor="ctr">
            <a:normAutofit/>
          </a:bodyPr>
          <a:lstStyle/>
          <a:p>
            <a:pPr algn="l"/>
            <a:r>
              <a:rPr lang="en-US" sz="6800">
                <a:solidFill>
                  <a:schemeClr val="bg1"/>
                </a:solidFill>
              </a:rPr>
              <a:t>UNIVERSITY OF LOUISVILLE MEN’S BASKETBALL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19" y="4806564"/>
            <a:ext cx="6858000" cy="109728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INCEPTION PHASE PRESENTATION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THE BACKYARDIGANS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498AF-3869-2BF0-46A6-285A8B26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9706-5C90-EABB-7B9C-FFC933DEE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en-US"/>
              <a:t>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AS-IS PROCESS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TO-BE PROCESS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ECONOMIC FEASIBILITY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PRODUCT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PROTOTYPE</a:t>
            </a:r>
          </a:p>
        </p:txBody>
      </p:sp>
      <p:pic>
        <p:nvPicPr>
          <p:cNvPr id="2050" name="Picture 2" descr="upload.wikimedia.org/wikipedia/en/thumb/5/59/Lo...">
            <a:extLst>
              <a:ext uri="{FF2B5EF4-FFF2-40B4-BE49-F238E27FC236}">
                <a16:creationId xmlns:a16="http://schemas.microsoft.com/office/drawing/2014/main" id="{005A1AAA-C920-BC66-89CE-C38A703B4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6"/>
          <a:stretch/>
        </p:blipFill>
        <p:spPr bwMode="auto">
          <a:xfrm>
            <a:off x="6830624" y="954095"/>
            <a:ext cx="4400938" cy="494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88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3EDF7F-5B7A-6288-E886-1965BBC88689}"/>
              </a:ext>
            </a:extLst>
          </p:cNvPr>
          <p:cNvSpPr/>
          <p:nvPr/>
        </p:nvSpPr>
        <p:spPr>
          <a:xfrm>
            <a:off x="1" y="0"/>
            <a:ext cx="2652488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531CC-B05B-BF83-3DAB-C8E561E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6" y="1186176"/>
            <a:ext cx="2652488" cy="4485645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Process models:</a:t>
            </a:r>
            <a:br>
              <a:rPr lang="en-US" sz="3600" b="1">
                <a:solidFill>
                  <a:schemeClr val="bg1"/>
                </a:solidFill>
              </a:rPr>
            </a:br>
            <a:r>
              <a:rPr lang="en-US" sz="3600" b="1">
                <a:solidFill>
                  <a:schemeClr val="bg1"/>
                </a:solidFill>
              </a:rPr>
              <a:t>as-is</a:t>
            </a:r>
            <a:br>
              <a:rPr lang="en-US" sz="4800" b="1">
                <a:solidFill>
                  <a:schemeClr val="bg1"/>
                </a:solidFill>
              </a:rPr>
            </a:br>
            <a:r>
              <a:rPr lang="en-US" sz="1200" b="1" i="1">
                <a:solidFill>
                  <a:schemeClr val="bg1"/>
                </a:solidFill>
              </a:rPr>
              <a:t>Information Storage &amp; Analysis Process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DDE53-599F-929F-6850-97B4D5930183}"/>
              </a:ext>
            </a:extLst>
          </p:cNvPr>
          <p:cNvSpPr/>
          <p:nvPr/>
        </p:nvSpPr>
        <p:spPr>
          <a:xfrm>
            <a:off x="2652489" y="0"/>
            <a:ext cx="953951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BF4EC769-8795-F7FF-B15C-F2F808C50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3010" y="74029"/>
            <a:ext cx="5967483" cy="6772970"/>
          </a:xfrm>
        </p:spPr>
      </p:pic>
    </p:spTree>
    <p:extLst>
      <p:ext uri="{BB962C8B-B14F-4D97-AF65-F5344CB8AC3E}">
        <p14:creationId xmlns:p14="http://schemas.microsoft.com/office/powerpoint/2010/main" val="296573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17D494-02F0-B38D-C46B-CF098387E67C}"/>
              </a:ext>
            </a:extLst>
          </p:cNvPr>
          <p:cNvSpPr/>
          <p:nvPr/>
        </p:nvSpPr>
        <p:spPr>
          <a:xfrm>
            <a:off x="2652489" y="0"/>
            <a:ext cx="953951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EDF7F-5B7A-6288-E886-1965BBC88689}"/>
              </a:ext>
            </a:extLst>
          </p:cNvPr>
          <p:cNvSpPr/>
          <p:nvPr/>
        </p:nvSpPr>
        <p:spPr>
          <a:xfrm>
            <a:off x="0" y="10293"/>
            <a:ext cx="2652488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531CC-B05B-BF83-3DAB-C8E561E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6" y="1186176"/>
            <a:ext cx="2652488" cy="4485645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Process models:</a:t>
            </a:r>
            <a:br>
              <a:rPr lang="en-US" sz="3600" b="1">
                <a:solidFill>
                  <a:schemeClr val="bg1"/>
                </a:solidFill>
              </a:rPr>
            </a:br>
            <a:r>
              <a:rPr lang="en-US" sz="3600" b="1">
                <a:solidFill>
                  <a:schemeClr val="bg1"/>
                </a:solidFill>
              </a:rPr>
              <a:t>to-be</a:t>
            </a:r>
            <a:br>
              <a:rPr lang="en-US" sz="4800" b="1">
                <a:solidFill>
                  <a:schemeClr val="bg1"/>
                </a:solidFill>
              </a:rPr>
            </a:br>
            <a:r>
              <a:rPr lang="en-US" sz="1200" b="1" i="1">
                <a:solidFill>
                  <a:schemeClr val="bg1"/>
                </a:solidFill>
              </a:rPr>
              <a:t>Information Storage &amp; Analysis Process</a:t>
            </a:r>
            <a:endParaRPr lang="en-US" sz="4800" b="1">
              <a:solidFill>
                <a:schemeClr val="bg1"/>
              </a:solidFill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3530CE85-5BB2-1885-482D-99FDE5F65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" r="1452"/>
          <a:stretch/>
        </p:blipFill>
        <p:spPr>
          <a:xfrm>
            <a:off x="5041689" y="10293"/>
            <a:ext cx="4777274" cy="66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1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348F00-311A-DC9B-EC63-26E92CB60792}"/>
              </a:ext>
            </a:extLst>
          </p:cNvPr>
          <p:cNvSpPr/>
          <p:nvPr/>
        </p:nvSpPr>
        <p:spPr>
          <a:xfrm>
            <a:off x="0" y="0"/>
            <a:ext cx="2652488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263C0E-AD52-FBFA-4452-A06F73491979}"/>
              </a:ext>
            </a:extLst>
          </p:cNvPr>
          <p:cNvSpPr txBox="1">
            <a:spLocks/>
          </p:cNvSpPr>
          <p:nvPr/>
        </p:nvSpPr>
        <p:spPr>
          <a:xfrm>
            <a:off x="0" y="2721324"/>
            <a:ext cx="2652488" cy="14153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/>
              <a:t>Product </a:t>
            </a:r>
          </a:p>
          <a:p>
            <a:pPr algn="ctr"/>
            <a:r>
              <a:rPr lang="en-US" sz="3600" b="1"/>
              <a:t>features</a:t>
            </a:r>
            <a:br>
              <a:rPr lang="en-US" sz="4800" b="1"/>
            </a:br>
            <a:r>
              <a:rPr lang="en-US" sz="1200" b="1" i="1"/>
              <a:t>proposed features</a:t>
            </a:r>
          </a:p>
          <a:p>
            <a:pPr algn="ctr"/>
            <a:r>
              <a:rPr lang="en-US" sz="1200" b="1" i="1"/>
              <a:t> of the new system</a:t>
            </a:r>
            <a:endParaRPr lang="en-US" sz="48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471B8-EB79-CE94-D44C-CEFBBC7C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58" y="1929853"/>
            <a:ext cx="8865869" cy="33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3EDF7F-5B7A-6288-E886-1965BBC88689}"/>
              </a:ext>
            </a:extLst>
          </p:cNvPr>
          <p:cNvSpPr/>
          <p:nvPr/>
        </p:nvSpPr>
        <p:spPr>
          <a:xfrm>
            <a:off x="-2059" y="0"/>
            <a:ext cx="2652488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531CC-B05B-BF83-3DAB-C8E561E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6" y="1186176"/>
            <a:ext cx="2652488" cy="4485645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Product prototypes</a:t>
            </a:r>
            <a:br>
              <a:rPr lang="en-US" sz="4800" b="1">
                <a:solidFill>
                  <a:schemeClr val="bg1"/>
                </a:solidFill>
              </a:rPr>
            </a:br>
            <a:r>
              <a:rPr lang="en-US" sz="1200" b="1" i="1">
                <a:solidFill>
                  <a:schemeClr val="bg1"/>
                </a:solidFill>
              </a:rPr>
              <a:t>individual player dashboard</a:t>
            </a:r>
            <a:endParaRPr lang="en-US" sz="4800" b="1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2A14F-ACE2-3098-5CBC-51AEC394B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29" y="0"/>
            <a:ext cx="9541570" cy="685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9D159-5F2A-34BC-9DA1-D2449BEC45FA}"/>
              </a:ext>
            </a:extLst>
          </p:cNvPr>
          <p:cNvSpPr txBox="1"/>
          <p:nvPr/>
        </p:nvSpPr>
        <p:spPr>
          <a:xfrm>
            <a:off x="808498" y="4133283"/>
            <a:ext cx="103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75000"/>
                  </a:schemeClr>
                </a:solidFill>
                <a:hlinkClick r:id="rId3"/>
              </a:rPr>
              <a:t>Test App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9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3EDF7F-5B7A-6288-E886-1965BBC88689}"/>
              </a:ext>
            </a:extLst>
          </p:cNvPr>
          <p:cNvSpPr/>
          <p:nvPr/>
        </p:nvSpPr>
        <p:spPr>
          <a:xfrm>
            <a:off x="1" y="0"/>
            <a:ext cx="2652488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531CC-B05B-BF83-3DAB-C8E561E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6" y="1186176"/>
            <a:ext cx="2652488" cy="4485645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Product prototypes</a:t>
            </a:r>
            <a:br>
              <a:rPr lang="en-US" sz="4800" b="1">
                <a:solidFill>
                  <a:schemeClr val="bg1"/>
                </a:solidFill>
              </a:rPr>
            </a:br>
            <a:r>
              <a:rPr lang="en-US" sz="1200" b="1" i="1">
                <a:solidFill>
                  <a:schemeClr val="bg1"/>
                </a:solidFill>
              </a:rPr>
              <a:t>team dashboard</a:t>
            </a:r>
            <a:endParaRPr lang="en-US" sz="4800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8BE88-C2AF-5E4A-CDB1-4BABAB8C8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89" y="0"/>
            <a:ext cx="9573670" cy="688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5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3EDF7F-5B7A-6288-E886-1965BBC88689}"/>
              </a:ext>
            </a:extLst>
          </p:cNvPr>
          <p:cNvSpPr/>
          <p:nvPr/>
        </p:nvSpPr>
        <p:spPr>
          <a:xfrm>
            <a:off x="1" y="0"/>
            <a:ext cx="2652488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531CC-B05B-BF83-3DAB-C8E561E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901" y="1186175"/>
            <a:ext cx="2852292" cy="4485645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Conclusion</a:t>
            </a:r>
            <a:br>
              <a:rPr lang="en-US" sz="4800" b="1">
                <a:solidFill>
                  <a:schemeClr val="bg1"/>
                </a:solidFill>
              </a:rPr>
            </a:br>
            <a:r>
              <a:rPr lang="en-US" sz="1200" b="1" i="1">
                <a:solidFill>
                  <a:schemeClr val="bg1"/>
                </a:solidFill>
              </a:rPr>
              <a:t>inception phase wrap-up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86F4B1-2ED6-CFF7-2C6F-1C861770916A}"/>
              </a:ext>
            </a:extLst>
          </p:cNvPr>
          <p:cNvSpPr/>
          <p:nvPr/>
        </p:nvSpPr>
        <p:spPr>
          <a:xfrm>
            <a:off x="2608072" y="0"/>
            <a:ext cx="958392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C2F46336-707D-B492-08AE-70DC1BD7A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212105"/>
              </p:ext>
            </p:extLst>
          </p:nvPr>
        </p:nvGraphicFramePr>
        <p:xfrm>
          <a:off x="2752391" y="1089765"/>
          <a:ext cx="9018740" cy="5148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050023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bedc23-4310-43bb-956e-8cae7ee5ccd7">
      <Terms xmlns="http://schemas.microsoft.com/office/infopath/2007/PartnerControls"/>
    </lcf76f155ced4ddcb4097134ff3c332f>
    <TaxCatchAll xmlns="86ef29ac-e362-45f6-8405-737fd821d3e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5102DAAD38D4EB21389A5C76A4FE8" ma:contentTypeVersion="9" ma:contentTypeDescription="Create a new document." ma:contentTypeScope="" ma:versionID="2b66bfb6f5a154b92959c62e20dbb575">
  <xsd:schema xmlns:xsd="http://www.w3.org/2001/XMLSchema" xmlns:xs="http://www.w3.org/2001/XMLSchema" xmlns:p="http://schemas.microsoft.com/office/2006/metadata/properties" xmlns:ns2="efbedc23-4310-43bb-956e-8cae7ee5ccd7" xmlns:ns3="86ef29ac-e362-45f6-8405-737fd821d3e5" targetNamespace="http://schemas.microsoft.com/office/2006/metadata/properties" ma:root="true" ma:fieldsID="96d195dc2d0423bd429190717f1d7a0c" ns2:_="" ns3:_="">
    <xsd:import namespace="efbedc23-4310-43bb-956e-8cae7ee5ccd7"/>
    <xsd:import namespace="86ef29ac-e362-45f6-8405-737fd821d3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bedc23-4310-43bb-956e-8cae7ee5cc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9aeee01-be69-4027-8c27-9c43c59eb8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ef29ac-e362-45f6-8405-737fd821d3e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f957e15-53f3-45f9-833a-d16fb3562365}" ma:internalName="TaxCatchAll" ma:showField="CatchAllData" ma:web="86ef29ac-e362-45f6-8405-737fd821d3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259E0C-07B7-4C71-9B75-BE542450629E}">
  <ds:schemaRefs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dcmitype/"/>
    <ds:schemaRef ds:uri="86ef29ac-e362-45f6-8405-737fd821d3e5"/>
    <ds:schemaRef ds:uri="http://schemas.microsoft.com/office/2006/documentManagement/types"/>
    <ds:schemaRef ds:uri="http://purl.org/dc/elements/1.1/"/>
    <ds:schemaRef ds:uri="http://purl.org/dc/terms/"/>
    <ds:schemaRef ds:uri="efbedc23-4310-43bb-956e-8cae7ee5ccd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3CFD66C-8E33-4335-A6F9-C5D315E719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bedc23-4310-43bb-956e-8cae7ee5ccd7"/>
    <ds:schemaRef ds:uri="86ef29ac-e362-45f6-8405-737fd821d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DFCA52-77E7-4506-8ACC-CD7EFDC6A9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Demi Cond</vt:lpstr>
      <vt:lpstr>Franklin Gothic Medium</vt:lpstr>
      <vt:lpstr>Wingdings</vt:lpstr>
      <vt:lpstr>JuxtaposeVTI</vt:lpstr>
      <vt:lpstr>UNIVERSITY OF LOUISVILLE MEN’S BASKETBALL TEAM</vt:lpstr>
      <vt:lpstr>OVERVIEW</vt:lpstr>
      <vt:lpstr>Process models: as-is Information Storage &amp; Analysis Process</vt:lpstr>
      <vt:lpstr>Process models: to-be Information Storage &amp; Analysis Process</vt:lpstr>
      <vt:lpstr>PowerPoint Presentation</vt:lpstr>
      <vt:lpstr>Product prototypes individual player dashboard</vt:lpstr>
      <vt:lpstr>Product prototypes team dashboard</vt:lpstr>
      <vt:lpstr>Conclusion inception phase wrap-up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Ward, Devin</cp:lastModifiedBy>
  <cp:revision>2</cp:revision>
  <dcterms:created xsi:type="dcterms:W3CDTF">2023-03-05T02:14:59Z</dcterms:created>
  <dcterms:modified xsi:type="dcterms:W3CDTF">2024-04-24T01:42:21Z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0x010100EC45102DAAD38D4EB21389A5C76A4FE8</vt:lpwstr>
  </property>
</Properties>
</file>