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643AC-8115-B84F-471D-40FAED1C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5449E-E350-BF0B-B839-ACDCF601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BE83E-F85F-4E06-EF10-DC035765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A9AE4-198A-044A-E3BB-180CFBB2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1C9B2-FABA-D9A9-9B2D-EA60CD14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63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C259A-C6BC-3F80-34F9-8062412B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B4657B-72D0-5058-5AEC-3B6CACA98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67EDF-FA9D-7545-06F6-8F49C8B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00AFA-AAFF-5539-8417-E40DCE53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14883-A389-741F-4142-EA3B36E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99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377EC1-3D76-2B39-C23B-917E32F41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EE27FB-D425-23D0-D658-31C95A918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2CF29-B2D2-24AE-B1A2-A9D15CC2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AE0F5-1E7F-9D55-97E5-4DC81443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48011-46A4-8CDB-7B86-A913ED8E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F0BFA-D43D-EBFF-41A6-ACBD0782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A8521-AF0B-80C8-15B0-E9091267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9B3C3-E8FF-1A89-9934-93034DCE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6D138-CB38-FA6E-A0B2-F5F3341B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05A3A-100A-3B29-4308-CE7BFDE7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8680E-0553-89EF-4820-604E4457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A57585-8A3B-00C3-5C9C-D4A8E4F8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228F-A83C-2D71-6FB5-5E14F93B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D65E3-783F-1074-FC5B-8182CD5D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49CF3B-2967-A35A-964E-94E76673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87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22379-9802-E75A-0019-0B2AB175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9837C-C740-512B-7F52-DF6C75BFF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F825CB-DC15-7639-CCB6-4A4A3A01D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B59E0-2F27-C88F-5BC0-FD2728D9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46EC93-15FB-852B-C033-8D31624F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8A478B-0D7B-B8DE-1A95-35AEB3CB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45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4BC03-00DB-CBAC-64E5-9A3004C5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D938E6-DD84-5EFD-1E50-2661EB6A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CA21C8-37EB-84C9-134B-596E6318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D444B1-FD2B-F0AA-D9B8-17D38EF7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7A9B5C-CE8C-A20B-1939-F406B2C23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BA7557-C199-5187-970E-0700132E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635DF8-A510-6971-675C-FD826A8D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0881A4-D6EF-7F5D-B1FD-A34DC040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5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DEAD-1995-DC63-AAD8-985EA6BB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207EEA-F68D-DA62-B0B9-7C13880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68E205-EAF7-E547-2927-2096B921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06A88B-326D-39D7-F7D1-2295F0BB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55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CA51C7-7225-4E38-3129-18DC38A4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5FF001-7986-6CBE-B0CA-8153FB30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829507-6CFB-5845-3B22-A0610F1E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4974F-62B2-F945-6E4D-AEB2EB7B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AD414-90E0-FEDA-E734-783FB3DB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E10979-C159-8141-836B-9B8352172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36BF77-5D57-1CB1-04F9-8691D2D7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8AF0C-1A1B-685A-D17F-4B9361B4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5358C-4FE6-591E-AF2C-4317646A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31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32D92-57F2-4454-85F1-61E9AF10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FC0C3E-EBFF-2C59-05E9-D3CA2C8DD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A7A3EF-07B1-20ED-3829-3465AA1B6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CB634F-4508-A446-0977-979AB89E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BFA99C-F2C1-442D-A93A-211EF9E2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7F4B21-C30B-8E2C-79B8-13FBE2E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16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42EA29-583E-8D0D-C11F-91330E41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4FD340-FEC4-E10D-1B3D-6F5CA1D5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09D7FF-2D4F-9F3C-B7D4-C8BE05F16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8CD7-4977-4F76-9B3C-62C6230CA7FB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DA3E0-77C6-C1F9-75D2-9AAABF0A8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D67A3-82B9-6A51-8FB6-378A0D8E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C575-D3AF-429B-BAA1-51BA8D4A3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8E681E0-4597-2588-A0AA-68056550AB5E}"/>
              </a:ext>
            </a:extLst>
          </p:cNvPr>
          <p:cNvSpPr/>
          <p:nvPr/>
        </p:nvSpPr>
        <p:spPr>
          <a:xfrm>
            <a:off x="0" y="5356932"/>
            <a:ext cx="12192000" cy="1765495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CA426D-E747-BF25-ECC7-8C988F15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" y="3691945"/>
            <a:ext cx="12192000" cy="304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F3C07FA-0E57-B990-BCA4-EFE05C65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0" y="2573359"/>
            <a:ext cx="3727826" cy="110353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 SemiBold" panose="020B0502040204020203" pitchFamily="34" charset="0"/>
              </a:rPr>
              <a:t>Lucas Theodoro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 SemiBold" panose="020B0502040204020203" pitchFamily="34" charset="0"/>
              </a:rPr>
              <a:t>Matheus da Costa Rodrigues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 SemiBold" panose="020B0502040204020203" pitchFamily="34" charset="0"/>
              </a:rPr>
              <a:t>Vinicius Nigra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95F1DF-4F57-3F18-EC4C-E52AF7B39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21" y="399501"/>
            <a:ext cx="11117942" cy="1655762"/>
          </a:xfrm>
        </p:spPr>
        <p:txBody>
          <a:bodyPr>
            <a:normAutofit fontScale="90000"/>
          </a:bodyPr>
          <a:lstStyle/>
          <a:p>
            <a:r>
              <a:rPr lang="pt-BR" sz="11500" dirty="0">
                <a:latin typeface="Bahnschrift SemiBold SemiConden" panose="020B0502040204020203" pitchFamily="34" charset="0"/>
              </a:rPr>
              <a:t>Deep Thinker (Logo)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DC6614-4CE4-292C-5390-8F40ED5A54B7}"/>
              </a:ext>
            </a:extLst>
          </p:cNvPr>
          <p:cNvSpPr txBox="1"/>
          <p:nvPr/>
        </p:nvSpPr>
        <p:spPr>
          <a:xfrm>
            <a:off x="2154814" y="2593538"/>
            <a:ext cx="376737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 SemiBold" panose="020B0502040204020203" pitchFamily="34" charset="0"/>
              </a:rPr>
              <a:t>Carlos Armindo Degasperi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 SemiBold" panose="020B0502040204020203" pitchFamily="34" charset="0"/>
              </a:rPr>
              <a:t>Fernando Augusto Saldanha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 SemiBold" panose="020B0502040204020203" pitchFamily="34" charset="0"/>
              </a:rPr>
              <a:t>João Wayner Silva Sousa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8C05AC-F789-318C-1E16-5D11A73CDE47}"/>
              </a:ext>
            </a:extLst>
          </p:cNvPr>
          <p:cNvSpPr txBox="1"/>
          <p:nvPr/>
        </p:nvSpPr>
        <p:spPr>
          <a:xfrm>
            <a:off x="4890381" y="198489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 SemiBold" panose="020B0502040204020203" pitchFamily="34" charset="0"/>
              </a:rPr>
              <a:t>Apresentação</a:t>
            </a:r>
            <a:endParaRPr lang="pt-BR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3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50A52-6AF8-8B49-2381-012BB995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379" y="222721"/>
            <a:ext cx="5009243" cy="1138932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Bahnschrift SemiBold" panose="020B0502040204020203" pitchFamily="34" charset="0"/>
              </a:rPr>
              <a:t>Forma do Logotipo 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A812D47-4BCC-E6DC-90B0-0DEA514AA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7055" y="1003254"/>
            <a:ext cx="4014978" cy="410008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060D97-FC2E-39FA-02AD-6B9A22784E8A}"/>
              </a:ext>
            </a:extLst>
          </p:cNvPr>
          <p:cNvSpPr txBox="1"/>
          <p:nvPr/>
        </p:nvSpPr>
        <p:spPr>
          <a:xfrm>
            <a:off x="566281" y="5684980"/>
            <a:ext cx="1105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O formato circular de bolha azul realça o "mascote" da logo</a:t>
            </a:r>
            <a:endParaRPr lang="pt-B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C2BCCC1-5F62-30A1-BBC1-065526707339}"/>
              </a:ext>
            </a:extLst>
          </p:cNvPr>
          <p:cNvCxnSpPr>
            <a:cxnSpLocks/>
          </p:cNvCxnSpPr>
          <p:nvPr/>
        </p:nvCxnSpPr>
        <p:spPr>
          <a:xfrm>
            <a:off x="0" y="5234494"/>
            <a:ext cx="121920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35EEBF-039D-491E-2765-83F1040E8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45" y="1330262"/>
            <a:ext cx="3262110" cy="326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witter Logo – PNG e Vetor – Download de Logo">
            <a:extLst>
              <a:ext uri="{FF2B5EF4-FFF2-40B4-BE49-F238E27FC236}">
                <a16:creationId xmlns:a16="http://schemas.microsoft.com/office/drawing/2014/main" id="{932DA85F-EEB3-3EC6-CF31-44AE23CE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86" y="1422242"/>
            <a:ext cx="3262110" cy="326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61791D8-E4AA-52AF-C75D-6503307D6F9F}"/>
              </a:ext>
            </a:extLst>
          </p:cNvPr>
          <p:cNvSpPr txBox="1"/>
          <p:nvPr/>
        </p:nvSpPr>
        <p:spPr>
          <a:xfrm>
            <a:off x="444323" y="4560275"/>
            <a:ext cx="135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Figura 1</a:t>
            </a:r>
          </a:p>
          <a:p>
            <a:r>
              <a:rPr lang="pt-BR" dirty="0">
                <a:solidFill>
                  <a:schemeClr val="bg1"/>
                </a:solidFill>
              </a:rPr>
              <a:t>Twitter Logo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A49CB7-950F-5FEA-D2B6-56CA3E143E38}"/>
              </a:ext>
            </a:extLst>
          </p:cNvPr>
          <p:cNvSpPr txBox="1"/>
          <p:nvPr/>
        </p:nvSpPr>
        <p:spPr>
          <a:xfrm>
            <a:off x="4259565" y="4560275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Figura 2</a:t>
            </a:r>
          </a:p>
          <a:p>
            <a:r>
              <a:rPr lang="pt-BR" dirty="0">
                <a:solidFill>
                  <a:schemeClr val="bg1"/>
                </a:solidFill>
              </a:rPr>
              <a:t>Firefox Logo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772DCB-4B79-8C77-028F-D47BF1E8C1C0}"/>
              </a:ext>
            </a:extLst>
          </p:cNvPr>
          <p:cNvSpPr txBox="1"/>
          <p:nvPr/>
        </p:nvSpPr>
        <p:spPr>
          <a:xfrm>
            <a:off x="8042171" y="4560274"/>
            <a:ext cx="159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Figura 3</a:t>
            </a:r>
          </a:p>
          <a:p>
            <a:r>
              <a:rPr lang="pt-BR" dirty="0">
                <a:solidFill>
                  <a:schemeClr val="bg1"/>
                </a:solidFill>
              </a:rPr>
              <a:t>Starbucks Logo</a:t>
            </a:r>
          </a:p>
        </p:txBody>
      </p:sp>
    </p:spTree>
    <p:extLst>
      <p:ext uri="{BB962C8B-B14F-4D97-AF65-F5344CB8AC3E}">
        <p14:creationId xmlns:p14="http://schemas.microsoft.com/office/powerpoint/2010/main" val="17272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F1ADEF3-D14A-9502-16C8-C5F4AE0D0F07}"/>
              </a:ext>
            </a:extLst>
          </p:cNvPr>
          <p:cNvSpPr/>
          <p:nvPr/>
        </p:nvSpPr>
        <p:spPr>
          <a:xfrm>
            <a:off x="660400" y="1092199"/>
            <a:ext cx="10871200" cy="466997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6B5350-10F0-5B27-6FD6-1127795C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684" y="1247095"/>
            <a:ext cx="2162629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Por quê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242E2E-1B58-E38C-AD33-C44D14CA098D}"/>
              </a:ext>
            </a:extLst>
          </p:cNvPr>
          <p:cNvSpPr txBox="1">
            <a:spLocks/>
          </p:cNvSpPr>
          <p:nvPr/>
        </p:nvSpPr>
        <p:spPr>
          <a:xfrm>
            <a:off x="1153885" y="2892698"/>
            <a:ext cx="9884226" cy="150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0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 Thinker?</a:t>
            </a:r>
          </a:p>
        </p:txBody>
      </p:sp>
    </p:spTree>
    <p:extLst>
      <p:ext uri="{BB962C8B-B14F-4D97-AF65-F5344CB8AC3E}">
        <p14:creationId xmlns:p14="http://schemas.microsoft.com/office/powerpoint/2010/main" val="231654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59D9CA-5041-12A4-6FCC-4C3F3F6A4C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C1EDD4-8731-A5D5-4223-7A5ADCC2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814" y="333657"/>
            <a:ext cx="3907971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ahnschrift SemiBold" panose="020B0502040204020203" pitchFamily="34" charset="0"/>
              </a:rPr>
              <a:t>Logotipo 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89345F-6B76-5171-60BE-65ACC60CA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35" y="996439"/>
            <a:ext cx="5729515" cy="5729515"/>
          </a:xfrm>
          <a:prstGeom prst="rect">
            <a:avLst/>
          </a:prstGeom>
          <a:effectLst>
            <a:outerShdw blurRad="114300" dist="76200" dir="9300000" sx="102000" sy="102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5AE13F4-D207-1D51-0462-A2981C4CB4ED}"/>
              </a:ext>
            </a:extLst>
          </p:cNvPr>
          <p:cNvSpPr txBox="1"/>
          <p:nvPr/>
        </p:nvSpPr>
        <p:spPr>
          <a:xfrm>
            <a:off x="10116457" y="6356622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*Fundo ilustrativo*</a:t>
            </a:r>
          </a:p>
        </p:txBody>
      </p:sp>
    </p:spTree>
    <p:extLst>
      <p:ext uri="{BB962C8B-B14F-4D97-AF65-F5344CB8AC3E}">
        <p14:creationId xmlns:p14="http://schemas.microsoft.com/office/powerpoint/2010/main" val="160402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48C9B-937C-C1AA-675C-488432976029}"/>
              </a:ext>
            </a:extLst>
          </p:cNvPr>
          <p:cNvSpPr/>
          <p:nvPr/>
        </p:nvSpPr>
        <p:spPr>
          <a:xfrm>
            <a:off x="0" y="16596"/>
            <a:ext cx="12192002" cy="685437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"Segoe UI Black"</a:t>
            </a:r>
            <a:endParaRPr lang="pt-BR" sz="60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6B498-CD43-C40B-9E50-4F415C20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979" y="1372418"/>
            <a:ext cx="3434040" cy="674096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TIPOGRAFIA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CCBEE5-0AC5-F038-C991-5FCDAD03F063}"/>
              </a:ext>
            </a:extLst>
          </p:cNvPr>
          <p:cNvSpPr/>
          <p:nvPr/>
        </p:nvSpPr>
        <p:spPr>
          <a:xfrm>
            <a:off x="2175132" y="987339"/>
            <a:ext cx="7841734" cy="4712900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599D49B-BFC3-36D5-6D70-033343214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29" y="602260"/>
            <a:ext cx="770158" cy="7701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B770EE-B67D-1CD9-A9CA-032D05892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72983" y="5246216"/>
            <a:ext cx="908045" cy="9080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A493A4-44FB-4C23-2F60-DB6A211B9AA0}"/>
              </a:ext>
            </a:extLst>
          </p:cNvPr>
          <p:cNvSpPr txBox="1"/>
          <p:nvPr/>
        </p:nvSpPr>
        <p:spPr>
          <a:xfrm>
            <a:off x="2291674" y="4075487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É leve, redonda e combina com o estilo da logo</a:t>
            </a:r>
          </a:p>
        </p:txBody>
      </p:sp>
    </p:spTree>
    <p:extLst>
      <p:ext uri="{BB962C8B-B14F-4D97-AF65-F5344CB8AC3E}">
        <p14:creationId xmlns:p14="http://schemas.microsoft.com/office/powerpoint/2010/main" val="242100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5449C-6C33-740D-7477-7BF1AB0C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27" y="402174"/>
            <a:ext cx="5910943" cy="715330"/>
          </a:xfrm>
        </p:spPr>
        <p:txBody>
          <a:bodyPr/>
          <a:lstStyle/>
          <a:p>
            <a:r>
              <a:rPr lang="pt-BR" dirty="0">
                <a:latin typeface="Bahnschrift SemiBold" panose="020B0502040204020203" pitchFamily="34" charset="0"/>
              </a:rPr>
              <a:t>Por quê essas cores?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C51CB3-258D-DDBF-05C3-E73C922CD0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10515600" cy="3922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235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fundo aquarela abstrato azul projeto vetor png 3502782 Vetor no Vecteezy">
            <a:extLst>
              <a:ext uri="{FF2B5EF4-FFF2-40B4-BE49-F238E27FC236}">
                <a16:creationId xmlns:a16="http://schemas.microsoft.com/office/drawing/2014/main" id="{CA6EF2C4-B9B0-BDB8-E861-F9B36977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EBABA226-427B-2C3B-87E9-1F3AE15F25DB}"/>
              </a:ext>
            </a:extLst>
          </p:cNvPr>
          <p:cNvSpPr/>
          <p:nvPr/>
        </p:nvSpPr>
        <p:spPr>
          <a:xfrm>
            <a:off x="-101600" y="2809598"/>
            <a:ext cx="10769600" cy="1834961"/>
          </a:xfrm>
          <a:prstGeom prst="homePlat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lagem: Horizontal 9">
            <a:extLst>
              <a:ext uri="{FF2B5EF4-FFF2-40B4-BE49-F238E27FC236}">
                <a16:creationId xmlns:a16="http://schemas.microsoft.com/office/drawing/2014/main" id="{B51ABA65-0644-014F-95E1-52B315C28B2F}"/>
              </a:ext>
            </a:extLst>
          </p:cNvPr>
          <p:cNvSpPr/>
          <p:nvPr/>
        </p:nvSpPr>
        <p:spPr>
          <a:xfrm>
            <a:off x="3280230" y="161925"/>
            <a:ext cx="5791200" cy="132556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794E29-6669-D708-19D1-3CDBF3D2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528" y="161925"/>
            <a:ext cx="1338943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Azul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4C1218-797C-99F5-6921-1650A2F97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3310">
            <a:off x="8631766" y="2440036"/>
            <a:ext cx="3566308" cy="19779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A6598C-3F98-3257-4606-362EA8676FE8}"/>
              </a:ext>
            </a:extLst>
          </p:cNvPr>
          <p:cNvSpPr txBox="1"/>
          <p:nvPr/>
        </p:nvSpPr>
        <p:spPr>
          <a:xfrm>
            <a:off x="195034" y="2911201"/>
            <a:ext cx="10873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Bahnschrift SemiBold" panose="020B0502040204020203" pitchFamily="34" charset="0"/>
              </a:rPr>
              <a:t>Simboliza criatividade, juventude e alegria</a:t>
            </a:r>
            <a:r>
              <a:rPr lang="pt-BR" sz="2800" b="0" i="0" dirty="0">
                <a:solidFill>
                  <a:schemeClr val="bg2">
                    <a:lumMod val="25000"/>
                  </a:schemeClr>
                </a:solidFill>
                <a:effectLst/>
                <a:latin typeface="Bahnschrift SemiBold" panose="020B0502040204020203" pitchFamily="34" charset="0"/>
              </a:rPr>
              <a:t>. </a:t>
            </a:r>
          </a:p>
          <a:p>
            <a:r>
              <a:rPr lang="pt-BR" sz="2800" b="0" i="0" dirty="0">
                <a:solidFill>
                  <a:schemeClr val="bg2">
                    <a:lumMod val="25000"/>
                  </a:schemeClr>
                </a:solidFill>
                <a:effectLst/>
                <a:latin typeface="Bahnschrift SemiBold" panose="020B0502040204020203" pitchFamily="34" charset="0"/>
              </a:rPr>
              <a:t>A cor azul produz segurança, compreensão. Propicia saúde emocional e simboliza lealdade, confiança e tranquilidade.</a:t>
            </a:r>
            <a:endParaRPr lang="pt-BR" sz="28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5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Free Light Orange Background Illustration">
            <a:extLst>
              <a:ext uri="{FF2B5EF4-FFF2-40B4-BE49-F238E27FC236}">
                <a16:creationId xmlns:a16="http://schemas.microsoft.com/office/drawing/2014/main" id="{2B2B8811-28EB-173E-7D87-DE007267F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3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fundo aquarela abstrato azul projeto vetor png 3502782 Vetor no Vecteezy">
            <a:extLst>
              <a:ext uri="{FF2B5EF4-FFF2-40B4-BE49-F238E27FC236}">
                <a16:creationId xmlns:a16="http://schemas.microsoft.com/office/drawing/2014/main" id="{75633CD0-CE11-F9AA-2A0D-4946E702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08" y="-13833"/>
            <a:ext cx="122464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lagem: Horizontal 4">
            <a:extLst>
              <a:ext uri="{FF2B5EF4-FFF2-40B4-BE49-F238E27FC236}">
                <a16:creationId xmlns:a16="http://schemas.microsoft.com/office/drawing/2014/main" id="{8F2FE789-F070-FA6E-C05A-7125ACFA187E}"/>
              </a:ext>
            </a:extLst>
          </p:cNvPr>
          <p:cNvSpPr/>
          <p:nvPr/>
        </p:nvSpPr>
        <p:spPr>
          <a:xfrm>
            <a:off x="3708400" y="359115"/>
            <a:ext cx="4775200" cy="1030514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F90F25-5AF3-3423-0EBD-6EBDA9D8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357" y="464457"/>
            <a:ext cx="2195286" cy="81983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Laranja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47514F-4FF4-D628-082C-3E16E7F58D46}"/>
              </a:ext>
            </a:extLst>
          </p:cNvPr>
          <p:cNvSpPr txBox="1"/>
          <p:nvPr/>
        </p:nvSpPr>
        <p:spPr>
          <a:xfrm>
            <a:off x="67128" y="1986468"/>
            <a:ext cx="78812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SemiBold" panose="020B0502040204020203" pitchFamily="34" charset="0"/>
              </a:rPr>
              <a:t>L</a:t>
            </a:r>
            <a:r>
              <a:rPr lang="pt-BR" sz="2400" b="0" i="0" dirty="0">
                <a:effectLst/>
                <a:latin typeface="Bahnschrift SemiBold" panose="020B0502040204020203" pitchFamily="34" charset="0"/>
              </a:rPr>
              <a:t>aranja </a:t>
            </a:r>
            <a:r>
              <a:rPr lang="pt-BR" sz="2400" b="1" i="0" dirty="0">
                <a:effectLst/>
                <a:latin typeface="Bahnschrift SemiBold" panose="020B0502040204020203" pitchFamily="34" charset="0"/>
              </a:rPr>
              <a:t>retrata ânimo, atrai consumidores e estimula a criatividade</a:t>
            </a:r>
            <a:r>
              <a:rPr lang="pt-BR" sz="2400" b="0" i="0" dirty="0">
                <a:effectLst/>
                <a:latin typeface="Bahnschrift SemiBold" panose="020B0502040204020203" pitchFamily="34" charset="0"/>
              </a:rPr>
              <a:t>, é muito ativa, alegre e estimulante, com a vantagem de ser mais agradável aos olhos.</a:t>
            </a:r>
            <a:endParaRPr lang="pt-BR" sz="2800" dirty="0">
              <a:latin typeface="Bahnschrift SemiBold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22910C-87B0-0E2A-D9BF-6DEA454CCC37}"/>
              </a:ext>
            </a:extLst>
          </p:cNvPr>
          <p:cNvSpPr txBox="1"/>
          <p:nvPr/>
        </p:nvSpPr>
        <p:spPr>
          <a:xfrm>
            <a:off x="6096000" y="4444712"/>
            <a:ext cx="620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effectLst/>
                <a:latin typeface="Bahnschrift SemiBold" panose="020B0502040204020203" pitchFamily="34" charset="0"/>
              </a:rPr>
              <a:t>O visual da cor laranja reflete calor, excitação, entusiasmo, mudança, expansão e dinamismo.</a:t>
            </a:r>
            <a:endParaRPr lang="pt-BR" sz="2800" dirty="0">
              <a:latin typeface="Bahnschrift SemiBold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9985F50D-716E-A98A-6B85-D3AF0B0E32AD}"/>
              </a:ext>
            </a:extLst>
          </p:cNvPr>
          <p:cNvSpPr/>
          <p:nvPr/>
        </p:nvSpPr>
        <p:spPr>
          <a:xfrm>
            <a:off x="-54430" y="1748745"/>
            <a:ext cx="8284030" cy="1680255"/>
          </a:xfrm>
          <a:prstGeom prst="homePlate">
            <a:avLst/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79CC75C6-6E75-00AA-F428-208825FEC1AC}"/>
              </a:ext>
            </a:extLst>
          </p:cNvPr>
          <p:cNvSpPr/>
          <p:nvPr/>
        </p:nvSpPr>
        <p:spPr>
          <a:xfrm flipH="1">
            <a:off x="4998357" y="4227953"/>
            <a:ext cx="7193643" cy="1680255"/>
          </a:xfrm>
          <a:prstGeom prst="homePlat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79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Bahnschrift SemiBold</vt:lpstr>
      <vt:lpstr>Bahnschrift SemiBold SemiConden</vt:lpstr>
      <vt:lpstr>Calibri</vt:lpstr>
      <vt:lpstr>Calibri Light</vt:lpstr>
      <vt:lpstr>Segoe UI Black</vt:lpstr>
      <vt:lpstr>Tema do Office</vt:lpstr>
      <vt:lpstr>Deep Thinker (Logo)</vt:lpstr>
      <vt:lpstr>Forma do Logotipo </vt:lpstr>
      <vt:lpstr>Por quê</vt:lpstr>
      <vt:lpstr>Logotipo Final</vt:lpstr>
      <vt:lpstr>TIPOGRAFIA</vt:lpstr>
      <vt:lpstr>Por quê essas cores?</vt:lpstr>
      <vt:lpstr>Azul</vt:lpstr>
      <vt:lpstr>Laranja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Thinker (Logo)</dc:title>
  <dc:creator>lukg5355@outlook.com</dc:creator>
  <cp:lastModifiedBy>lukg5355@outlook.com</cp:lastModifiedBy>
  <cp:revision>3</cp:revision>
  <dcterms:created xsi:type="dcterms:W3CDTF">2022-11-18T05:31:02Z</dcterms:created>
  <dcterms:modified xsi:type="dcterms:W3CDTF">2022-11-19T05:45:34Z</dcterms:modified>
</cp:coreProperties>
</file>