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76B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3747B5-9041-4DC8-8465-149F8584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071545-59FD-4B3A-9206-E020D2644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E04C1F-9E29-4EF9-8C06-1961B141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0697B-BBC3-4BC5-92BC-8BD8D7C5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184844-6899-4C25-A860-7110520A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67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5E707-D90E-41AA-9081-EE9BFB3F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5BBC90-F8A5-43B6-BBBF-207D24FB2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3D27C9-3531-4E5F-8CA6-7E090DC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807278-983C-4712-9766-45A2CA15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56E9A-203F-4AA5-86D4-D57DFCCC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C5758B-A67B-4CF8-8B08-587C9068E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EBDD34-682C-441C-8E82-75E687367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3FEEB2-05CA-411B-95D5-09E03302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B9E42-A6C8-4048-81A9-CE935404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74DECA-DE97-47B4-9EBF-7D541B18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74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34556F-4D61-4DFE-B780-DEB1D47A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A8A13-4083-472F-9785-A6677C4F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EC486-2008-4247-AD92-D094DDA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BB2DA-6403-4F76-A432-44293738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6E03B-E57C-4422-8A82-90F4B53C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3A595-19C8-4DB8-9C21-9478BEA7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F81CA7-0525-43FB-83E2-160EE5D4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6CAE20-617B-4083-8679-497F54F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05DADB-9B35-4F75-A8C6-0C2F075D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CB95BA-69BD-42CE-BBC1-BD30864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0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BEE43-31B5-4A2F-8A65-225EBAA3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DE712-7BE3-42BB-8102-9E58DAB70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D1935C-81C3-4283-B617-18CB7E082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E2104F-4A37-440F-B3CA-AA8C451E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48C09-7045-41DC-816E-EDB7CEB3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42B9EC-0F7F-4031-B064-7DB97B9C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78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7A36C-2EEC-40FB-9EFF-7D5FA46B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190DDD-C15D-4FA1-90B1-4B6C0D12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A2C485-1ECF-4B99-93B4-6E5534877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A8C81D-202D-47A5-BB5B-4E65D24A0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144893-E91F-4142-8221-9FD3AABF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11A106-AC2C-4C8C-B073-F8628B9A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75B4A1-A212-4471-B8B9-0339A2CB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587E67-D736-464E-B785-EF40F59B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7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9C613-70E7-4253-A5DC-2E10864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8A8989-506F-4730-BDCA-03887FBE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A773C5-A79F-48F1-B762-6909840D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7340E6-55EF-4D4B-BB35-F619477A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52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21FD71-2348-44E8-8EF7-6E8ACDBD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65667D-26AC-4C0D-8FC0-4A92E09D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05D0FA-033E-4547-B2ED-EF1453C0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3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0DF92-320B-4489-BA26-B912A801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42CD-8BA1-4524-9525-BC6E47DD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3EAE03-CE4B-4917-9BF3-3CF83564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50190F-55A1-4A95-89BE-76545776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7D351C-13E1-45BD-839D-6EAAEFE0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F80DDC-304C-423F-B2E3-AD76043D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6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C0C3F-0C34-4C3F-8C24-7349A506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EC75C03-C450-4661-AA8F-049DBE393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5C352B-D389-4461-A64F-DE483CC72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186CD3-4921-43F1-8955-DFEC7D24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990F54-8760-4580-931B-5F9D462E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7972CA-8074-456C-A506-444DE158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1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E3767A-EBA4-4E42-A6DF-5108EC79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A44901-8EA1-4E62-97F7-94D2C942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C5A36-5E7A-4586-9B4E-56701C441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F8470-DAC5-491F-B93A-DEB28FDDA027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D37C5-EB59-43B4-98D3-637535FEC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39F953-8AA8-4888-8CFC-EC9F0AD54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E13B-D4D6-45CB-A0B1-F6CD480D13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45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12E393-3EF8-4D8D-A766-2E96AE68A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Did </a:t>
            </a:r>
            <a:r>
              <a:rPr lang="en-US" altLang="zh-TW" dirty="0" err="1"/>
              <a:t>demode</a:t>
            </a:r>
            <a:r>
              <a:rPr lang="zh-TW" altLang="en-US" dirty="0"/>
              <a:t>交接</a:t>
            </a:r>
            <a:r>
              <a:rPr lang="en-US" altLang="zh-TW" dirty="0"/>
              <a:t>(python)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CE4F9E-FBD2-4EA8-B36A-AA710DF96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羅子瑜</a:t>
            </a:r>
            <a:endParaRPr lang="en-US" altLang="zh-TW" dirty="0"/>
          </a:p>
          <a:p>
            <a:r>
              <a:rPr lang="zh-TW" altLang="en-US" dirty="0"/>
              <a:t>陳品諺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76903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start_hackrf_nosweep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70854B-B381-423A-9EBB-BEC7A4BB4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60"/>
          <a:stretch/>
        </p:blipFill>
        <p:spPr>
          <a:xfrm>
            <a:off x="1212209" y="2348916"/>
            <a:ext cx="9767582" cy="43169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702B409-C3BF-494F-80A0-459A8517F982}"/>
              </a:ext>
            </a:extLst>
          </p:cNvPr>
          <p:cNvSpPr txBox="1"/>
          <p:nvPr/>
        </p:nvSpPr>
        <p:spPr>
          <a:xfrm>
            <a:off x="5494787" y="3861071"/>
            <a:ext cx="52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透過指令搜尋目前和電腦連線的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若和原先設定不同，進入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break loop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重新啟動程式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23C13A-1396-4CA2-80D8-E479EF91EF4C}"/>
              </a:ext>
            </a:extLst>
          </p:cNvPr>
          <p:cNvSpPr txBox="1"/>
          <p:nvPr/>
        </p:nvSpPr>
        <p:spPr>
          <a:xfrm>
            <a:off x="6762922" y="5030693"/>
            <a:ext cx="43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切天線需求，切下一支天線</a:t>
            </a:r>
          </a:p>
        </p:txBody>
      </p:sp>
    </p:spTree>
    <p:extLst>
      <p:ext uri="{BB962C8B-B14F-4D97-AF65-F5344CB8AC3E}">
        <p14:creationId xmlns:p14="http://schemas.microsoft.com/office/powerpoint/2010/main" val="166801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start_hackrf_nosweep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hackrf_receive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23C13A-1396-4CA2-80D8-E479EF91EF4C}"/>
              </a:ext>
            </a:extLst>
          </p:cNvPr>
          <p:cNvSpPr txBox="1"/>
          <p:nvPr/>
        </p:nvSpPr>
        <p:spPr>
          <a:xfrm>
            <a:off x="6762922" y="5030693"/>
            <a:ext cx="434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切天線需求，切下一支天線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8A6D1E-B05C-4DB1-8B19-C8E3CF5F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80" y="2409249"/>
            <a:ext cx="9529239" cy="429632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C363A08-1BBB-4BB3-B321-27F6C5E846AF}"/>
              </a:ext>
            </a:extLst>
          </p:cNvPr>
          <p:cNvSpPr txBox="1"/>
          <p:nvPr/>
        </p:nvSpPr>
        <p:spPr>
          <a:xfrm>
            <a:off x="4776129" y="3101463"/>
            <a:ext cx="508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真正控制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Drone ID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Sample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0.35s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EC7949-4BCC-4136-BE01-9B4ACAB85FDE}"/>
              </a:ext>
            </a:extLst>
          </p:cNvPr>
          <p:cNvSpPr txBox="1"/>
          <p:nvPr/>
        </p:nvSpPr>
        <p:spPr>
          <a:xfrm>
            <a:off x="6762922" y="5215359"/>
            <a:ext cx="383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抓下來的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直接丟到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CollectData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再連接至下一階段檢查有無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Did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</a:p>
        </p:txBody>
      </p:sp>
    </p:spTree>
    <p:extLst>
      <p:ext uri="{BB962C8B-B14F-4D97-AF65-F5344CB8AC3E}">
        <p14:creationId xmlns:p14="http://schemas.microsoft.com/office/powerpoint/2010/main" val="42026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CollectData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53195E-8CAF-4D9F-8868-3DCE52CCB528}"/>
              </a:ext>
            </a:extLst>
          </p:cNvPr>
          <p:cNvSpPr/>
          <p:nvPr/>
        </p:nvSpPr>
        <p:spPr>
          <a:xfrm>
            <a:off x="5563823" y="4474502"/>
            <a:ext cx="1384184" cy="578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Worker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050D67-DEF1-4F16-8A19-B05A127B42C3}"/>
              </a:ext>
            </a:extLst>
          </p:cNvPr>
          <p:cNvSpPr/>
          <p:nvPr/>
        </p:nvSpPr>
        <p:spPr>
          <a:xfrm>
            <a:off x="7068075" y="4474502"/>
            <a:ext cx="1384184" cy="578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Worker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6DC963-8D5D-4B17-9507-20765C900A81}"/>
              </a:ext>
            </a:extLst>
          </p:cNvPr>
          <p:cNvSpPr/>
          <p:nvPr/>
        </p:nvSpPr>
        <p:spPr>
          <a:xfrm>
            <a:off x="10076579" y="4474506"/>
            <a:ext cx="1384184" cy="578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/>
              <a:t>Worker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235E89-CF36-416E-8CDB-1527DB3D243E}"/>
              </a:ext>
            </a:extLst>
          </p:cNvPr>
          <p:cNvSpPr/>
          <p:nvPr/>
        </p:nvSpPr>
        <p:spPr>
          <a:xfrm>
            <a:off x="4059571" y="4474502"/>
            <a:ext cx="1384184" cy="578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Worker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EA705-E653-497D-B7D8-521138D433E6}"/>
              </a:ext>
            </a:extLst>
          </p:cNvPr>
          <p:cNvSpPr/>
          <p:nvPr/>
        </p:nvSpPr>
        <p:spPr>
          <a:xfrm>
            <a:off x="8572327" y="4474503"/>
            <a:ext cx="1384184" cy="5788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Worker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D4DC15-2ADA-4E86-A2E7-68620F44DE75}"/>
              </a:ext>
            </a:extLst>
          </p:cNvPr>
          <p:cNvSpPr/>
          <p:nvPr/>
        </p:nvSpPr>
        <p:spPr>
          <a:xfrm>
            <a:off x="4061664" y="3429000"/>
            <a:ext cx="7292136" cy="5788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Worker_queue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9709DF3-CF60-4262-B7D0-0F6814A401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50617" y="4007839"/>
            <a:ext cx="1046" cy="46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E8ACE9D-22CC-4901-8FDA-6F1A3A264E12}"/>
              </a:ext>
            </a:extLst>
          </p:cNvPr>
          <p:cNvSpPr/>
          <p:nvPr/>
        </p:nvSpPr>
        <p:spPr>
          <a:xfrm>
            <a:off x="964037" y="3261220"/>
            <a:ext cx="2176248" cy="578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hackrf_receive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F6C3643-467B-45F9-B9E5-BAD157AC594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478627" y="3718420"/>
            <a:ext cx="583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C2BF26-80CC-4AE2-B945-0CB76ADAFE9A}"/>
              </a:ext>
            </a:extLst>
          </p:cNvPr>
          <p:cNvSpPr/>
          <p:nvPr/>
        </p:nvSpPr>
        <p:spPr>
          <a:xfrm>
            <a:off x="1116437" y="3413620"/>
            <a:ext cx="2176248" cy="578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hackrf_receive</a:t>
            </a:r>
            <a:endParaRPr lang="zh-TW" altLang="en-US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D33A7F-44AD-46DB-A100-855DF19D8442}"/>
              </a:ext>
            </a:extLst>
          </p:cNvPr>
          <p:cNvSpPr/>
          <p:nvPr/>
        </p:nvSpPr>
        <p:spPr>
          <a:xfrm>
            <a:off x="1268837" y="3566020"/>
            <a:ext cx="2176248" cy="578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hackrf_receive</a:t>
            </a:r>
            <a:endParaRPr lang="zh-TW" altLang="en-US" sz="2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5E413D-D62F-4BAA-B241-28711F567722}"/>
              </a:ext>
            </a:extLst>
          </p:cNvPr>
          <p:cNvSpPr/>
          <p:nvPr/>
        </p:nvSpPr>
        <p:spPr>
          <a:xfrm>
            <a:off x="1421237" y="3718420"/>
            <a:ext cx="2176248" cy="5788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hackrf_receive</a:t>
            </a:r>
            <a:endParaRPr lang="zh-TW" altLang="en-US" sz="2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9486209-85BF-4ABD-B7DC-469BDA9C51D9}"/>
              </a:ext>
            </a:extLst>
          </p:cNvPr>
          <p:cNvCxnSpPr>
            <a:cxnSpLocks/>
          </p:cNvCxnSpPr>
          <p:nvPr/>
        </p:nvCxnSpPr>
        <p:spPr>
          <a:xfrm>
            <a:off x="6255392" y="4007838"/>
            <a:ext cx="1046" cy="46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C6165B2-1C66-4772-B332-7122072A25CF}"/>
              </a:ext>
            </a:extLst>
          </p:cNvPr>
          <p:cNvCxnSpPr>
            <a:cxnSpLocks/>
          </p:cNvCxnSpPr>
          <p:nvPr/>
        </p:nvCxnSpPr>
        <p:spPr>
          <a:xfrm>
            <a:off x="7759644" y="4007838"/>
            <a:ext cx="1046" cy="46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9E69FAD-B78B-41E7-88EF-603D0BAB3772}"/>
              </a:ext>
            </a:extLst>
          </p:cNvPr>
          <p:cNvCxnSpPr>
            <a:cxnSpLocks/>
          </p:cNvCxnSpPr>
          <p:nvPr/>
        </p:nvCxnSpPr>
        <p:spPr>
          <a:xfrm>
            <a:off x="9263896" y="4014130"/>
            <a:ext cx="1046" cy="46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44E259B-A303-4881-840A-45702C7E33B9}"/>
              </a:ext>
            </a:extLst>
          </p:cNvPr>
          <p:cNvCxnSpPr>
            <a:cxnSpLocks/>
          </p:cNvCxnSpPr>
          <p:nvPr/>
        </p:nvCxnSpPr>
        <p:spPr>
          <a:xfrm>
            <a:off x="10768148" y="4007838"/>
            <a:ext cx="1046" cy="466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4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7729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CollectData</a:t>
            </a:r>
            <a:r>
              <a:rPr lang="en-US" altLang="zh-TW" dirty="0"/>
              <a:t> - __worker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D80D17A6-8BC3-4B91-8C68-1251A34C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2" y="2730328"/>
            <a:ext cx="11838895" cy="32594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8E800DD8-08B0-4CBE-9319-2136C2F20729}"/>
              </a:ext>
            </a:extLst>
          </p:cNvPr>
          <p:cNvSpPr txBox="1"/>
          <p:nvPr/>
        </p:nvSpPr>
        <p:spPr>
          <a:xfrm>
            <a:off x="6256087" y="2807204"/>
            <a:ext cx="5097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Sample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0.35s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後續會切割成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等分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self.numprocesscut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每一筆資料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0.0035s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來加速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後續連接至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find_burst.py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進行訊號處理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620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7E0C2E-7D5A-4D5A-8BB9-F47B22F7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601" y="1476311"/>
            <a:ext cx="6143769" cy="39053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8C9193-EB1D-478C-B84B-CF37C570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62" y="5381689"/>
            <a:ext cx="2787523" cy="13070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5E9505-D7BA-47AA-AB53-37FE0149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0" y="3252176"/>
            <a:ext cx="56769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9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7E0C2E-7D5A-4D5A-8BB9-F47B22F73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54"/>
          <a:stretch/>
        </p:blipFill>
        <p:spPr>
          <a:xfrm>
            <a:off x="650307" y="2432655"/>
            <a:ext cx="10891386" cy="406022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A71A33-E668-487C-93B1-0787D77E5196}"/>
              </a:ext>
            </a:extLst>
          </p:cNvPr>
          <p:cNvSpPr txBox="1"/>
          <p:nvPr/>
        </p:nvSpPr>
        <p:spPr>
          <a:xfrm>
            <a:off x="3202494" y="3000151"/>
            <a:ext cx="393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依照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數量分配圖傳、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Did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頻段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783518-0E6A-4C11-9894-8F861547117E}"/>
              </a:ext>
            </a:extLst>
          </p:cNvPr>
          <p:cNvSpPr txBox="1"/>
          <p:nvPr/>
        </p:nvSpPr>
        <p:spPr>
          <a:xfrm>
            <a:off x="5334696" y="4042844"/>
            <a:ext cx="4732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Sweep_type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對應不同的偵測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DJI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圖傳演算法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872634-0DA4-41C9-AF06-2BDAE131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07" y="2324416"/>
            <a:ext cx="9689284" cy="45335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C295ED-1237-4223-8EEE-8F5644EBD9A3}"/>
              </a:ext>
            </a:extLst>
          </p:cNvPr>
          <p:cNvSpPr txBox="1"/>
          <p:nvPr/>
        </p:nvSpPr>
        <p:spPr>
          <a:xfrm>
            <a:off x="5201172" y="3105834"/>
            <a:ext cx="523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透過指令搜尋目前和電腦連線的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若和原先設定不同，進入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break loop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重新啟動程式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686888A-E1E2-4525-9C9B-A664DFCAA8DD}"/>
              </a:ext>
            </a:extLst>
          </p:cNvPr>
          <p:cNvSpPr txBox="1"/>
          <p:nvPr/>
        </p:nvSpPr>
        <p:spPr>
          <a:xfrm>
            <a:off x="4169325" y="3887102"/>
            <a:ext cx="58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前面圖傳演算法有判出來的話，會將偵測到的天線以及頻段資訊丟到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self.confirm_signal_queue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裡面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這段讓所有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都來執行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hackrf_receive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蒐集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Did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35AFD2-5562-4F76-8CEC-A1CF65F5D87A}"/>
              </a:ext>
            </a:extLst>
          </p:cNvPr>
          <p:cNvSpPr txBox="1"/>
          <p:nvPr/>
        </p:nvSpPr>
        <p:spPr>
          <a:xfrm>
            <a:off x="5360563" y="5032032"/>
            <a:ext cx="523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控制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切天線，但是因為判圖傳的時間短，因此需要設定一個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rest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機制，避免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Arduino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沒有成功控制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271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7D24FD-D1C0-47F5-BFC2-5EDE5321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89" y="2723669"/>
            <a:ext cx="10272422" cy="294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4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8E5D65-D3A0-4533-AFAD-978EEDA8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3" y="3061981"/>
            <a:ext cx="5877787" cy="2930424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D8320C7C-5C9A-4B0F-8DE5-56ED5DEE841E}"/>
              </a:ext>
            </a:extLst>
          </p:cNvPr>
          <p:cNvSpPr/>
          <p:nvPr/>
        </p:nvSpPr>
        <p:spPr>
          <a:xfrm>
            <a:off x="754078" y="3074310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框架 9">
            <a:extLst>
              <a:ext uri="{FF2B5EF4-FFF2-40B4-BE49-F238E27FC236}">
                <a16:creationId xmlns:a16="http://schemas.microsoft.com/office/drawing/2014/main" id="{1ECC7877-FB52-46C6-8FC9-07EE11599295}"/>
              </a:ext>
            </a:extLst>
          </p:cNvPr>
          <p:cNvSpPr/>
          <p:nvPr/>
        </p:nvSpPr>
        <p:spPr>
          <a:xfrm>
            <a:off x="1276422" y="3074310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9EB7CFF5-5E57-4784-9789-41B1DBD17953}"/>
              </a:ext>
            </a:extLst>
          </p:cNvPr>
          <p:cNvSpPr/>
          <p:nvPr/>
        </p:nvSpPr>
        <p:spPr>
          <a:xfrm>
            <a:off x="1814614" y="3061980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807B00F6-906D-433E-8658-DC541317C273}"/>
              </a:ext>
            </a:extLst>
          </p:cNvPr>
          <p:cNvSpPr/>
          <p:nvPr/>
        </p:nvSpPr>
        <p:spPr>
          <a:xfrm>
            <a:off x="2352703" y="3059118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666BF361-013E-4ADD-9091-2B62AFC7B0E0}"/>
              </a:ext>
            </a:extLst>
          </p:cNvPr>
          <p:cNvSpPr/>
          <p:nvPr/>
        </p:nvSpPr>
        <p:spPr>
          <a:xfrm>
            <a:off x="2834428" y="3074310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225CE158-4BC8-4373-85F4-DE104C8D48A4}"/>
              </a:ext>
            </a:extLst>
          </p:cNvPr>
          <p:cNvSpPr/>
          <p:nvPr/>
        </p:nvSpPr>
        <p:spPr>
          <a:xfrm>
            <a:off x="3367129" y="3046918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框架 14">
            <a:extLst>
              <a:ext uri="{FF2B5EF4-FFF2-40B4-BE49-F238E27FC236}">
                <a16:creationId xmlns:a16="http://schemas.microsoft.com/office/drawing/2014/main" id="{D00931E0-ABC6-401C-84AF-E380070E8908}"/>
              </a:ext>
            </a:extLst>
          </p:cNvPr>
          <p:cNvSpPr/>
          <p:nvPr/>
        </p:nvSpPr>
        <p:spPr>
          <a:xfrm>
            <a:off x="3874603" y="3059117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框架 15">
            <a:extLst>
              <a:ext uri="{FF2B5EF4-FFF2-40B4-BE49-F238E27FC236}">
                <a16:creationId xmlns:a16="http://schemas.microsoft.com/office/drawing/2014/main" id="{86C72FAB-0AA5-4586-AB4C-65214EF0F209}"/>
              </a:ext>
            </a:extLst>
          </p:cNvPr>
          <p:cNvSpPr/>
          <p:nvPr/>
        </p:nvSpPr>
        <p:spPr>
          <a:xfrm>
            <a:off x="4407304" y="3046917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框架 16">
            <a:extLst>
              <a:ext uri="{FF2B5EF4-FFF2-40B4-BE49-F238E27FC236}">
                <a16:creationId xmlns:a16="http://schemas.microsoft.com/office/drawing/2014/main" id="{86A91C2A-E65A-40A3-84A1-B8CC0F8D368F}"/>
              </a:ext>
            </a:extLst>
          </p:cNvPr>
          <p:cNvSpPr/>
          <p:nvPr/>
        </p:nvSpPr>
        <p:spPr>
          <a:xfrm>
            <a:off x="4914778" y="3059116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FE1A66A8-5F0E-42EA-9890-29F23F75BBA5}"/>
              </a:ext>
            </a:extLst>
          </p:cNvPr>
          <p:cNvSpPr/>
          <p:nvPr/>
        </p:nvSpPr>
        <p:spPr>
          <a:xfrm>
            <a:off x="5447479" y="3059115"/>
            <a:ext cx="260059" cy="187519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F56391D-8E1C-4954-B8B9-22D0966906BF}"/>
              </a:ext>
            </a:extLst>
          </p:cNvPr>
          <p:cNvSpPr txBox="1"/>
          <p:nvPr/>
        </p:nvSpPr>
        <p:spPr>
          <a:xfrm>
            <a:off x="6663591" y="2978805"/>
            <a:ext cx="51088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*****演算法機制：</a:t>
            </a:r>
            <a:endParaRPr lang="en-US" altLang="zh-TW" sz="2800" dirty="0"/>
          </a:p>
          <a:p>
            <a:r>
              <a:rPr lang="zh-TW" altLang="en-US" dirty="0"/>
              <a:t>圖傳訊號末端會有類似</a:t>
            </a:r>
            <a:r>
              <a:rPr lang="en-US" altLang="zh-TW" dirty="0"/>
              <a:t>Did</a:t>
            </a:r>
            <a:r>
              <a:rPr lang="zh-TW" altLang="en-US" dirty="0"/>
              <a:t>反斜線的特徵</a:t>
            </a:r>
            <a:endParaRPr lang="en-US" altLang="zh-TW" dirty="0"/>
          </a:p>
          <a:p>
            <a:r>
              <a:rPr lang="zh-TW" altLang="en-US" dirty="0"/>
              <a:t>和</a:t>
            </a:r>
            <a:r>
              <a:rPr lang="en-US" altLang="zh-TW" dirty="0"/>
              <a:t>Did</a:t>
            </a:r>
            <a:r>
              <a:rPr lang="zh-TW" altLang="en-US" dirty="0"/>
              <a:t>一樣使用</a:t>
            </a:r>
            <a:r>
              <a:rPr lang="en-US" altLang="zh-TW" dirty="0"/>
              <a:t>OFDM</a:t>
            </a:r>
            <a:r>
              <a:rPr lang="zh-TW" altLang="en-US" dirty="0"/>
              <a:t>調變，透過觀察可以發現</a:t>
            </a:r>
            <a:endParaRPr lang="en-US" altLang="zh-TW" dirty="0"/>
          </a:p>
          <a:p>
            <a:r>
              <a:rPr lang="zh-TW" altLang="en-US" dirty="0"/>
              <a:t>紅框位置處其實是相同的訊號</a:t>
            </a:r>
            <a:endParaRPr lang="en-US" altLang="zh-TW" dirty="0"/>
          </a:p>
          <a:p>
            <a:r>
              <a:rPr lang="zh-TW" altLang="en-US" dirty="0"/>
              <a:t>因此可以透過計算自己和自己的相關係數</a:t>
            </a:r>
            <a:endParaRPr lang="en-US" altLang="zh-TW" dirty="0"/>
          </a:p>
          <a:p>
            <a:r>
              <a:rPr lang="zh-TW" altLang="en-US" dirty="0"/>
              <a:t>可以發現紅框位置處相關係數最大</a:t>
            </a:r>
            <a:endParaRPr lang="en-US" altLang="zh-TW" dirty="0"/>
          </a:p>
          <a:p>
            <a:r>
              <a:rPr lang="zh-TW" altLang="en-US" dirty="0"/>
              <a:t>此時計算相關係數較大者間距</a:t>
            </a:r>
            <a:endParaRPr lang="en-US" altLang="zh-TW" dirty="0"/>
          </a:p>
          <a:p>
            <a:r>
              <a:rPr lang="zh-TW" altLang="en-US" dirty="0"/>
              <a:t>倘若符合圖傳間距</a:t>
            </a:r>
            <a:r>
              <a:rPr lang="en-US" altLang="zh-TW" dirty="0"/>
              <a:t>(</a:t>
            </a:r>
            <a:r>
              <a:rPr lang="zh-TW" altLang="en-US" dirty="0"/>
              <a:t>紅框間距</a:t>
            </a:r>
            <a:r>
              <a:rPr lang="en-US" altLang="zh-TW" dirty="0"/>
              <a:t>)</a:t>
            </a:r>
            <a:r>
              <a:rPr lang="zh-TW" altLang="en-US" dirty="0"/>
              <a:t>則認定為圖傳訊號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7285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A28F10-6384-4D35-871B-0D8002FA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8" y="2401669"/>
            <a:ext cx="11733221" cy="426757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05772E0-B03C-407D-9629-670A36F252C5}"/>
              </a:ext>
            </a:extLst>
          </p:cNvPr>
          <p:cNvSpPr txBox="1"/>
          <p:nvPr/>
        </p:nvSpPr>
        <p:spPr>
          <a:xfrm>
            <a:off x="3858932" y="3323947"/>
            <a:ext cx="774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為了節省時間，將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頻段獨立出來，將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RUN2G=0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即可忽略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2.4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頻段只掃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5.79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9495DBC1-AF08-458B-9426-93CAD2417067}"/>
              </a:ext>
            </a:extLst>
          </p:cNvPr>
          <p:cNvSpPr/>
          <p:nvPr/>
        </p:nvSpPr>
        <p:spPr>
          <a:xfrm>
            <a:off x="620785" y="3078760"/>
            <a:ext cx="1216404" cy="4613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99EEFAC5-2AC1-4816-9600-EF03A24871E1}"/>
              </a:ext>
            </a:extLst>
          </p:cNvPr>
          <p:cNvSpPr/>
          <p:nvPr/>
        </p:nvSpPr>
        <p:spPr>
          <a:xfrm>
            <a:off x="9429227" y="5487799"/>
            <a:ext cx="2684862" cy="4613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05775C1-31F2-4871-9FB5-3DDCE60C0E42}"/>
              </a:ext>
            </a:extLst>
          </p:cNvPr>
          <p:cNvSpPr txBox="1"/>
          <p:nvPr/>
        </p:nvSpPr>
        <p:spPr>
          <a:xfrm>
            <a:off x="6774809" y="5955178"/>
            <a:ext cx="530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***這邊要特別注意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run_fast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center_freq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兩參數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和三種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sweep_type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的原理極度相關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AB68F9-1D00-43AC-815E-4B87C2760CFD}"/>
              </a:ext>
            </a:extLst>
          </p:cNvPr>
          <p:cNvSpPr txBox="1"/>
          <p:nvPr/>
        </p:nvSpPr>
        <p:spPr>
          <a:xfrm>
            <a:off x="6045667" y="4637916"/>
            <a:ext cx="53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圖傳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Sample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0.002s</a:t>
            </a:r>
          </a:p>
        </p:txBody>
      </p:sp>
    </p:spTree>
    <p:extLst>
      <p:ext uri="{BB962C8B-B14F-4D97-AF65-F5344CB8AC3E}">
        <p14:creationId xmlns:p14="http://schemas.microsoft.com/office/powerpoint/2010/main" val="188959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E6BE2-807E-4F56-9689-FF231659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B2E8F0-AC99-4DAD-9056-7B58E208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ocusync_detect_hackrf_final_20240207.py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 收</a:t>
            </a:r>
            <a:r>
              <a:rPr lang="en-US" altLang="zh-TW" dirty="0"/>
              <a:t>data(</a:t>
            </a:r>
            <a:r>
              <a:rPr lang="zh-TW" altLang="en-US" dirty="0"/>
              <a:t>抓圖傳後</a:t>
            </a:r>
            <a:r>
              <a:rPr lang="en-US" altLang="zh-TW" dirty="0"/>
              <a:t>Did</a:t>
            </a:r>
            <a:r>
              <a:rPr lang="zh-TW" altLang="en-US" dirty="0"/>
              <a:t> </a:t>
            </a:r>
            <a:r>
              <a:rPr lang="en-US" altLang="zh-TW" dirty="0"/>
              <a:t>or </a:t>
            </a:r>
            <a:r>
              <a:rPr lang="zh-TW" altLang="en-US" dirty="0"/>
              <a:t>只抓</a:t>
            </a:r>
            <a:r>
              <a:rPr lang="en-US" altLang="zh-TW" dirty="0"/>
              <a:t>Did)</a:t>
            </a:r>
          </a:p>
          <a:p>
            <a:r>
              <a:rPr lang="en-US" altLang="zh-TW" dirty="0"/>
              <a:t>find_burst.py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 判有無</a:t>
            </a:r>
            <a:r>
              <a:rPr lang="en-US" altLang="zh-TW" dirty="0"/>
              <a:t>Did</a:t>
            </a:r>
            <a:r>
              <a:rPr lang="zh-TW" altLang="en-US" dirty="0"/>
              <a:t>並解出</a:t>
            </a:r>
            <a:endParaRPr lang="en-US" altLang="zh-TW" dirty="0"/>
          </a:p>
          <a:p>
            <a:r>
              <a:rPr lang="en-US" altLang="zh-TW" dirty="0"/>
              <a:t>framepg.py</a:t>
            </a:r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 封包內容整理成上傳格式</a:t>
            </a:r>
            <a:endParaRPr lang="en-US" altLang="zh-TW" dirty="0"/>
          </a:p>
          <a:p>
            <a:r>
              <a:rPr lang="en-US" altLang="zh-TW" dirty="0"/>
              <a:t>init_to_replace.py</a:t>
            </a:r>
          </a:p>
          <a:p>
            <a:r>
              <a:rPr lang="en-US" altLang="zh-TW" dirty="0"/>
              <a:t>mathematic_func.py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9543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- </a:t>
            </a:r>
            <a:r>
              <a:rPr lang="en-US" altLang="zh-TW" dirty="0" err="1"/>
              <a:t>numprocess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DB0E46-8612-454A-913A-6183261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9" y="1309294"/>
            <a:ext cx="3143250" cy="5810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025C88-E819-4830-AA4F-5AA891CBB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8386"/>
          <a:stretch/>
        </p:blipFill>
        <p:spPr>
          <a:xfrm>
            <a:off x="451436" y="2399965"/>
            <a:ext cx="11289127" cy="421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– </a:t>
            </a:r>
            <a:r>
              <a:rPr lang="en-US" altLang="zh-TW" dirty="0" err="1"/>
              <a:t>numprocess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find_signal</a:t>
            </a:r>
            <a:r>
              <a:rPr lang="en-US" altLang="zh-TW" dirty="0"/>
              <a:t>  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DB0E46-8612-454A-913A-6183261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9" y="1309294"/>
            <a:ext cx="3143250" cy="5810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D34042C-953A-4F55-9549-4E299144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11460"/>
            <a:ext cx="111252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4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– </a:t>
            </a:r>
            <a:r>
              <a:rPr lang="en-US" altLang="zh-TW" dirty="0" err="1"/>
              <a:t>numprocess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find_signal</a:t>
            </a:r>
            <a:r>
              <a:rPr lang="en-US" altLang="zh-TW" dirty="0"/>
              <a:t> – fastest   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DB0E46-8612-454A-913A-6183261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9" y="1309294"/>
            <a:ext cx="3143250" cy="581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4395B6-2909-45D4-89BB-80B17E89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8" y="2707232"/>
            <a:ext cx="11193284" cy="401661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8BFB9DF-35C0-4E2A-AAEA-80B0959C83A9}"/>
              </a:ext>
            </a:extLst>
          </p:cNvPr>
          <p:cNvSpPr txBox="1"/>
          <p:nvPr/>
        </p:nvSpPr>
        <p:spPr>
          <a:xfrm>
            <a:off x="5480718" y="4346205"/>
            <a:ext cx="275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計算相關係數演算法</a:t>
            </a:r>
          </a:p>
        </p:txBody>
      </p:sp>
    </p:spTree>
    <p:extLst>
      <p:ext uri="{BB962C8B-B14F-4D97-AF65-F5344CB8AC3E}">
        <p14:creationId xmlns:p14="http://schemas.microsoft.com/office/powerpoint/2010/main" val="388031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– </a:t>
            </a:r>
            <a:r>
              <a:rPr lang="en-US" altLang="zh-TW" dirty="0" err="1"/>
              <a:t>numprocess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find_signal</a:t>
            </a:r>
            <a:r>
              <a:rPr lang="en-US" altLang="zh-TW" dirty="0"/>
              <a:t> – fastest   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DB0E46-8612-454A-913A-6183261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59" y="1309294"/>
            <a:ext cx="3143250" cy="5810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F72FA4-A26A-4290-B0E7-EC17039B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1" y="3079264"/>
            <a:ext cx="3859017" cy="300535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E0826FB-05C9-4C47-80C5-2EC156606828}"/>
              </a:ext>
            </a:extLst>
          </p:cNvPr>
          <p:cNvSpPr txBox="1"/>
          <p:nvPr/>
        </p:nvSpPr>
        <p:spPr>
          <a:xfrm>
            <a:off x="3401510" y="5438289"/>
            <a:ext cx="1191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預處理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去掉頭尾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5AD311-CE20-4233-AAED-5D23B959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21" y="2305885"/>
            <a:ext cx="6652618" cy="455211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931C5D-98DD-4EA8-91AA-DCEC8916AA0E}"/>
              </a:ext>
            </a:extLst>
          </p:cNvPr>
          <p:cNvSpPr txBox="1"/>
          <p:nvPr/>
        </p:nvSpPr>
        <p:spPr>
          <a:xfrm>
            <a:off x="8236430" y="3843278"/>
            <a:ext cx="2826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檢查峰值間距有無符合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DJI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圖傳格式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若有則記錄目前中心頻並回傳至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realtimeLoop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18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D042CF-428F-464C-AC00-E0FC1C215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2" y="2330849"/>
            <a:ext cx="10168156" cy="4459176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6D84790A-CBD9-4FA0-8CCD-88F09C9995BF}"/>
              </a:ext>
            </a:extLst>
          </p:cNvPr>
          <p:cNvSpPr/>
          <p:nvPr/>
        </p:nvSpPr>
        <p:spPr>
          <a:xfrm>
            <a:off x="8204433" y="5554910"/>
            <a:ext cx="1510018" cy="46139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框架 11">
            <a:extLst>
              <a:ext uri="{FF2B5EF4-FFF2-40B4-BE49-F238E27FC236}">
                <a16:creationId xmlns:a16="http://schemas.microsoft.com/office/drawing/2014/main" id="{F8194C1A-FAC0-47ED-A596-CE861E1392B3}"/>
              </a:ext>
            </a:extLst>
          </p:cNvPr>
          <p:cNvSpPr/>
          <p:nvPr/>
        </p:nvSpPr>
        <p:spPr>
          <a:xfrm>
            <a:off x="1451295" y="5201173"/>
            <a:ext cx="822122" cy="35373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359D843-DF0E-4A29-9BD3-49A9A0D799B7}"/>
              </a:ext>
            </a:extLst>
          </p:cNvPr>
          <p:cNvSpPr txBox="1"/>
          <p:nvPr/>
        </p:nvSpPr>
        <p:spPr>
          <a:xfrm>
            <a:off x="4929931" y="4436580"/>
            <a:ext cx="539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原始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圖傳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Sample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0.02s</a:t>
            </a:r>
          </a:p>
        </p:txBody>
      </p:sp>
    </p:spTree>
    <p:extLst>
      <p:ext uri="{BB962C8B-B14F-4D97-AF65-F5344CB8AC3E}">
        <p14:creationId xmlns:p14="http://schemas.microsoft.com/office/powerpoint/2010/main" val="89116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- </a:t>
            </a:r>
            <a:r>
              <a:rPr lang="en-US" altLang="zh-TW" dirty="0" err="1"/>
              <a:t>numprocess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025C88-E819-4830-AA4F-5AA891CBB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8386"/>
          <a:stretch/>
        </p:blipFill>
        <p:spPr>
          <a:xfrm>
            <a:off x="451436" y="2399965"/>
            <a:ext cx="11289127" cy="42189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EF4057-3CA6-436D-AA69-7FD81FE3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88" y="1389747"/>
            <a:ext cx="44100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– </a:t>
            </a:r>
            <a:r>
              <a:rPr lang="en-US" altLang="zh-TW" dirty="0" err="1"/>
              <a:t>numprocess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 err="1"/>
              <a:t>cut_signal</a:t>
            </a:r>
            <a:r>
              <a:rPr lang="en-US" altLang="zh-TW" dirty="0"/>
              <a:t>  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38C013-89C3-4ABE-A333-B0054F99B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34" y="1405288"/>
            <a:ext cx="4410075" cy="419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B75FF2A-E6A6-4826-AD76-53A60BFF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7" y="2800818"/>
            <a:ext cx="10669952" cy="347752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F68FF3D-9977-4400-BDBC-AE454F287C11}"/>
              </a:ext>
            </a:extLst>
          </p:cNvPr>
          <p:cNvSpPr txBox="1"/>
          <p:nvPr/>
        </p:nvSpPr>
        <p:spPr>
          <a:xfrm>
            <a:off x="5505885" y="5167270"/>
            <a:ext cx="32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針對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10M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20M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圖傳去抓特徵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3E3EB93-6EF0-405D-9F3C-0965D9D333A1}"/>
              </a:ext>
            </a:extLst>
          </p:cNvPr>
          <p:cNvSpPr txBox="1"/>
          <p:nvPr/>
        </p:nvSpPr>
        <p:spPr>
          <a:xfrm>
            <a:off x="5505884" y="3547600"/>
            <a:ext cx="325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預計算</a:t>
            </a:r>
          </a:p>
        </p:txBody>
      </p:sp>
    </p:spTree>
    <p:extLst>
      <p:ext uri="{BB962C8B-B14F-4D97-AF65-F5344CB8AC3E}">
        <p14:creationId xmlns:p14="http://schemas.microsoft.com/office/powerpoint/2010/main" val="3472513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r>
              <a:rPr lang="en-US" altLang="zh-TW" dirty="0"/>
              <a:t> – </a:t>
            </a:r>
            <a:r>
              <a:rPr lang="en-US" altLang="zh-TW" dirty="0" err="1"/>
              <a:t>numprocess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cut_signal</a:t>
            </a:r>
            <a:r>
              <a:rPr lang="zh-TW" altLang="en-US" dirty="0"/>
              <a:t> </a:t>
            </a:r>
            <a:r>
              <a:rPr lang="en-US" altLang="zh-TW" dirty="0"/>
              <a:t>– find_burst_sol4_video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BFB9DF-35C0-4E2A-AAEA-80B0959C83A9}"/>
              </a:ext>
            </a:extLst>
          </p:cNvPr>
          <p:cNvSpPr txBox="1"/>
          <p:nvPr/>
        </p:nvSpPr>
        <p:spPr>
          <a:xfrm>
            <a:off x="5640109" y="4346205"/>
            <a:ext cx="275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計算相關係數演算法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B85BE4-CC06-4504-BE8F-39D12C06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905" y="1389747"/>
            <a:ext cx="4410075" cy="4191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D9A8B6F-B135-47B9-9481-655ABB90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52" y="0"/>
            <a:ext cx="5186597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4C3B2C7-A858-42B3-9017-C1A667AEF10F}"/>
              </a:ext>
            </a:extLst>
          </p:cNvPr>
          <p:cNvSpPr/>
          <p:nvPr/>
        </p:nvSpPr>
        <p:spPr>
          <a:xfrm>
            <a:off x="1003883" y="4093130"/>
            <a:ext cx="518659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*****演算法機制：</a:t>
            </a:r>
            <a:endParaRPr lang="en-US" altLang="zh-TW" sz="2800" dirty="0"/>
          </a:p>
          <a:p>
            <a:r>
              <a:rPr lang="zh-TW" altLang="en-US" dirty="0"/>
              <a:t>圖傳訊號末端會有類似</a:t>
            </a:r>
            <a:r>
              <a:rPr lang="en-US" altLang="zh-TW" dirty="0"/>
              <a:t>Did</a:t>
            </a:r>
            <a:r>
              <a:rPr lang="zh-TW" altLang="en-US" dirty="0"/>
              <a:t>反斜線的特徵</a:t>
            </a:r>
            <a:endParaRPr lang="en-US" altLang="zh-TW" dirty="0"/>
          </a:p>
          <a:p>
            <a:r>
              <a:rPr lang="zh-TW" altLang="en-US" dirty="0"/>
              <a:t>可以依照和解碼</a:t>
            </a:r>
            <a:r>
              <a:rPr lang="en-US" altLang="zh-TW" dirty="0"/>
              <a:t>Did</a:t>
            </a:r>
            <a:r>
              <a:rPr lang="zh-TW" altLang="en-US" dirty="0"/>
              <a:t>一樣相同的演算法進行處理</a:t>
            </a:r>
            <a:endParaRPr lang="en-US" altLang="zh-TW" dirty="0"/>
          </a:p>
          <a:p>
            <a:r>
              <a:rPr lang="zh-TW" altLang="en-US" dirty="0"/>
              <a:t>雖花較久時間，但是精準度高</a:t>
            </a:r>
            <a:endParaRPr lang="en-US" altLang="zh-TW" dirty="0"/>
          </a:p>
          <a:p>
            <a:r>
              <a:rPr lang="zh-TW" altLang="en-US" dirty="0"/>
              <a:t>使用一段</a:t>
            </a:r>
            <a:r>
              <a:rPr lang="en-US" altLang="zh-TW" dirty="0" err="1"/>
              <a:t>Zadoff</a:t>
            </a:r>
            <a:r>
              <a:rPr lang="en-US" altLang="zh-TW" dirty="0"/>
              <a:t>-Chu(ZC)</a:t>
            </a:r>
            <a:r>
              <a:rPr lang="zh-TW" altLang="en-US" dirty="0"/>
              <a:t>序列和訊號進行相關係數比對，若可以超過</a:t>
            </a:r>
            <a:r>
              <a:rPr lang="en-US" altLang="zh-TW" dirty="0"/>
              <a:t>threshold</a:t>
            </a:r>
            <a:r>
              <a:rPr lang="zh-TW" altLang="en-US" dirty="0"/>
              <a:t>即認定有圖傳</a:t>
            </a:r>
            <a:endParaRPr lang="en-US" altLang="zh-TW" dirty="0"/>
          </a:p>
          <a:p>
            <a:r>
              <a:rPr lang="zh-TW" altLang="en-US" dirty="0"/>
              <a:t>最後回傳圖傳中心頻回</a:t>
            </a:r>
            <a:r>
              <a:rPr lang="en-US" altLang="zh-TW" dirty="0" err="1"/>
              <a:t>realtimeLoop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472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3DEB97-4678-4FF3-AAEC-E877882E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2A60E-A30C-4605-BAD8-DE042952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start_hackrf_sweep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realtimeLoop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D3FBFC-A9C4-4EE4-BD90-A6E06BC55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17"/>
          <a:stretch/>
        </p:blipFill>
        <p:spPr>
          <a:xfrm>
            <a:off x="509160" y="2601866"/>
            <a:ext cx="11173679" cy="182752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EAAAFA-14AE-40FA-94CF-086842EE9C11}"/>
              </a:ext>
            </a:extLst>
          </p:cNvPr>
          <p:cNvSpPr txBox="1"/>
          <p:nvPr/>
        </p:nvSpPr>
        <p:spPr>
          <a:xfrm>
            <a:off x="4255923" y="3059668"/>
            <a:ext cx="4644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若有有解出圖傳並回傳資料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再回傳資料至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start_hackrf_sweep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啟動偵測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Did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訊號的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hackrf_receive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855535-1308-4EC5-9474-FEEA058C366C}"/>
              </a:ext>
            </a:extLst>
          </p:cNvPr>
          <p:cNvSpPr/>
          <p:nvPr/>
        </p:nvSpPr>
        <p:spPr>
          <a:xfrm>
            <a:off x="909402" y="5821187"/>
            <a:ext cx="5186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*若有開啟</a:t>
            </a:r>
            <a:r>
              <a:rPr lang="en-US" altLang="zh-TW" dirty="0"/>
              <a:t>RUN2G</a:t>
            </a:r>
            <a:r>
              <a:rPr lang="zh-TW" altLang="en-US" dirty="0"/>
              <a:t>則是重複剛剛</a:t>
            </a:r>
            <a:r>
              <a:rPr lang="en-US" altLang="zh-TW" dirty="0"/>
              <a:t>5G</a:t>
            </a:r>
            <a:r>
              <a:rPr lang="zh-TW" altLang="en-US" dirty="0"/>
              <a:t>頻段的行為一次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6248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81D12-66A0-4F8F-9A04-BFD35FA5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11EC9-7F10-41EB-A225-3D65E622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realtimeLoop</a:t>
            </a:r>
            <a:endParaRPr lang="en-US" altLang="zh-TW" dirty="0"/>
          </a:p>
          <a:p>
            <a:pPr>
              <a:buFontTx/>
              <a:buChar char="-"/>
            </a:pPr>
            <a:r>
              <a:rPr lang="zh-TW" altLang="en-US" sz="1800" dirty="0"/>
              <a:t>先用自己和自己的相關係數找出圖傳中心頻後，第二筆數據再和</a:t>
            </a:r>
            <a:r>
              <a:rPr lang="en-US" altLang="zh-TW" sz="1800" dirty="0"/>
              <a:t>ZC</a:t>
            </a:r>
            <a:r>
              <a:rPr lang="zh-TW" altLang="en-US" sz="1800" dirty="0"/>
              <a:t>序列進行相關係數比對</a:t>
            </a:r>
            <a:endParaRPr lang="en-US" altLang="zh-TW" sz="1800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realtimeLoop_coor</a:t>
            </a:r>
            <a:endParaRPr lang="en-US" altLang="zh-TW" dirty="0"/>
          </a:p>
          <a:p>
            <a:pPr lvl="0">
              <a:buFontTx/>
              <a:buChar char="-"/>
            </a:pPr>
            <a:r>
              <a:rPr lang="zh-TW" altLang="en-US" sz="1800" dirty="0">
                <a:solidFill>
                  <a:prstClr val="black"/>
                </a:solidFill>
              </a:rPr>
              <a:t>直接和</a:t>
            </a:r>
            <a:r>
              <a:rPr lang="en-US" altLang="zh-TW" sz="1800" dirty="0">
                <a:solidFill>
                  <a:prstClr val="black"/>
                </a:solidFill>
              </a:rPr>
              <a:t>ZC</a:t>
            </a:r>
            <a:r>
              <a:rPr lang="zh-TW" altLang="en-US" sz="1800" dirty="0">
                <a:solidFill>
                  <a:prstClr val="black"/>
                </a:solidFill>
              </a:rPr>
              <a:t>序列進行相關係數比對</a:t>
            </a:r>
            <a:endParaRPr lang="en-US" altLang="zh-TW" sz="18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TW" dirty="0"/>
          </a:p>
          <a:p>
            <a:r>
              <a:rPr lang="en-US" altLang="zh-TW" dirty="0" err="1"/>
              <a:t>realtimeLoop_auto_only</a:t>
            </a:r>
            <a:endParaRPr lang="en-US" altLang="zh-TW" dirty="0"/>
          </a:p>
          <a:p>
            <a:pPr lvl="0">
              <a:buFontTx/>
              <a:buChar char="-"/>
            </a:pPr>
            <a:r>
              <a:rPr lang="zh-TW" altLang="en-US" sz="1800" dirty="0">
                <a:solidFill>
                  <a:prstClr val="black"/>
                </a:solidFill>
              </a:rPr>
              <a:t>先用自己和自己的相關係數找出圖傳中心頻後，</a:t>
            </a:r>
            <a:r>
              <a:rPr lang="zh-TW" altLang="en-US" sz="1800" dirty="0"/>
              <a:t>第二筆數據</a:t>
            </a:r>
            <a:r>
              <a:rPr lang="zh-TW" altLang="en-US" sz="1800" dirty="0">
                <a:solidFill>
                  <a:prstClr val="black"/>
                </a:solidFill>
              </a:rPr>
              <a:t>同樣用自己和自己的相關係數找出圖傳中心頻，如果兩次時間都有抓到</a:t>
            </a:r>
            <a:r>
              <a:rPr lang="en-US" altLang="zh-TW" sz="1800" dirty="0">
                <a:solidFill>
                  <a:prstClr val="black"/>
                </a:solidFill>
              </a:rPr>
              <a:t>(</a:t>
            </a:r>
            <a:r>
              <a:rPr lang="zh-TW" altLang="en-US" sz="1800" dirty="0">
                <a:solidFill>
                  <a:prstClr val="black"/>
                </a:solidFill>
              </a:rPr>
              <a:t>不一定要在同樣中心頻位置</a:t>
            </a:r>
            <a:r>
              <a:rPr lang="en-US" altLang="zh-TW" sz="1800" dirty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>，就認定有圖傳</a:t>
            </a:r>
            <a:endParaRPr lang="en-US" altLang="zh-TW" sz="1800" dirty="0">
              <a:solidFill>
                <a:prstClr val="black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83C53DE-361A-43F6-AB78-C7990FC9E941}"/>
              </a:ext>
            </a:extLst>
          </p:cNvPr>
          <p:cNvSpPr txBox="1"/>
          <p:nvPr/>
        </p:nvSpPr>
        <p:spPr>
          <a:xfrm>
            <a:off x="1042325" y="4134576"/>
            <a:ext cx="53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(Sample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0.02s)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381C26-0315-4150-9512-32B87F804B81}"/>
              </a:ext>
            </a:extLst>
          </p:cNvPr>
          <p:cNvSpPr txBox="1"/>
          <p:nvPr/>
        </p:nvSpPr>
        <p:spPr>
          <a:xfrm>
            <a:off x="5191383" y="1835865"/>
            <a:ext cx="53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(Sample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0.02s)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8D27B6-FF43-49C5-89DE-ED92196090E8}"/>
              </a:ext>
            </a:extLst>
          </p:cNvPr>
          <p:cNvSpPr txBox="1"/>
          <p:nvPr/>
        </p:nvSpPr>
        <p:spPr>
          <a:xfrm>
            <a:off x="1042325" y="2708330"/>
            <a:ext cx="53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(Sample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0.002s)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FC0E05-6FE0-4752-A936-75777D663029}"/>
              </a:ext>
            </a:extLst>
          </p:cNvPr>
          <p:cNvSpPr txBox="1"/>
          <p:nvPr/>
        </p:nvSpPr>
        <p:spPr>
          <a:xfrm>
            <a:off x="1042325" y="5795654"/>
            <a:ext cx="539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(Sample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rate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15.36e6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time duration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0.002s)</a:t>
            </a:r>
          </a:p>
        </p:txBody>
      </p:sp>
    </p:spTree>
    <p:extLst>
      <p:ext uri="{BB962C8B-B14F-4D97-AF65-F5344CB8AC3E}">
        <p14:creationId xmlns:p14="http://schemas.microsoft.com/office/powerpoint/2010/main" val="162874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ArduinoControl</a:t>
            </a:r>
            <a:endParaRPr lang="en-US" altLang="zh-TW" dirty="0"/>
          </a:p>
          <a:p>
            <a:pPr>
              <a:buFontTx/>
              <a:buChar char="-"/>
            </a:pPr>
            <a:r>
              <a:rPr lang="zh-TW" altLang="en-US" dirty="0"/>
              <a:t>控制</a:t>
            </a:r>
            <a:r>
              <a:rPr lang="en-US" altLang="zh-TW" dirty="0"/>
              <a:t>Arduino</a:t>
            </a:r>
            <a:r>
              <a:rPr lang="zh-TW" altLang="en-US" dirty="0"/>
              <a:t>寫入切天線、</a:t>
            </a:r>
            <a:r>
              <a:rPr lang="en-US" altLang="zh-TW" dirty="0"/>
              <a:t>filter</a:t>
            </a:r>
          </a:p>
          <a:p>
            <a:r>
              <a:rPr lang="en-US" altLang="zh-TW" dirty="0" err="1"/>
              <a:t>Findsignal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zh-TW" altLang="en-US" dirty="0"/>
              <a:t>控制</a:t>
            </a:r>
            <a:r>
              <a:rPr lang="en-US" altLang="zh-TW" dirty="0" err="1"/>
              <a:t>hackrf</a:t>
            </a:r>
            <a:r>
              <a:rPr lang="zh-TW" altLang="en-US" dirty="0"/>
              <a:t>蒐集資料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 </a:t>
            </a:r>
            <a:r>
              <a:rPr lang="zh-TW" altLang="en-US" dirty="0"/>
              <a:t>搜尋並判斷圖傳、再掃</a:t>
            </a:r>
            <a:r>
              <a:rPr lang="en-US" altLang="zh-TW" dirty="0"/>
              <a:t>Did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 直接掃</a:t>
            </a:r>
            <a:r>
              <a:rPr lang="en-US" altLang="zh-TW" dirty="0"/>
              <a:t>Did</a:t>
            </a:r>
          </a:p>
          <a:p>
            <a:r>
              <a:rPr lang="en-US" altLang="zh-TW" dirty="0" err="1"/>
              <a:t>CollectData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</a:t>
            </a:r>
            <a:r>
              <a:rPr lang="zh-TW" altLang="en-US" dirty="0"/>
              <a:t> 承接</a:t>
            </a:r>
            <a:r>
              <a:rPr lang="en-US" altLang="zh-TW" dirty="0" err="1"/>
              <a:t>Findsignal</a:t>
            </a:r>
            <a:r>
              <a:rPr lang="zh-TW" altLang="en-US" dirty="0"/>
              <a:t>資料到</a:t>
            </a:r>
            <a:r>
              <a:rPr lang="en-US" altLang="zh-TW" dirty="0"/>
              <a:t>find_burst.py</a:t>
            </a:r>
            <a:r>
              <a:rPr lang="zh-TW" altLang="en-US" dirty="0"/>
              <a:t>進行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1C398-6FE0-4C29-A515-4C04D6F78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85"/>
          <a:stretch/>
        </p:blipFill>
        <p:spPr>
          <a:xfrm>
            <a:off x="7609713" y="1825625"/>
            <a:ext cx="4309571" cy="37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338D3-F1E9-4CCD-BCDD-39A4E23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FDC6140-03F7-4096-96ED-27A163F4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60" y="1574382"/>
            <a:ext cx="7231480" cy="50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338D3-F1E9-4CCD-BCDD-39A4E23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727A52-F4F6-4F75-B1C7-D593AC5C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39"/>
          <a:stretch/>
        </p:blipFill>
        <p:spPr>
          <a:xfrm>
            <a:off x="882753" y="3045307"/>
            <a:ext cx="10426494" cy="2181138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BFFE0DE-AA6B-4BE4-932C-094600A8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readfile</a:t>
            </a:r>
            <a:r>
              <a:rPr lang="en-US" altLang="zh-TW" dirty="0"/>
              <a:t> : </a:t>
            </a:r>
            <a:r>
              <a:rPr lang="zh-TW" altLang="en-US" dirty="0"/>
              <a:t>回放</a:t>
            </a:r>
            <a:r>
              <a:rPr lang="en-US" altLang="zh-TW" dirty="0" err="1"/>
              <a:t>iq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50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338D3-F1E9-4CCD-BCDD-39A4E237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727A52-F4F6-4F75-B1C7-D593AC5C6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7" t="30674" r="427" b="989"/>
          <a:stretch/>
        </p:blipFill>
        <p:spPr>
          <a:xfrm>
            <a:off x="1512371" y="2303933"/>
            <a:ext cx="9167258" cy="4403371"/>
          </a:xfrm>
          <a:prstGeom prst="rect">
            <a:avLst/>
          </a:prstGeom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BFFE0DE-AA6B-4BE4-932C-094600A8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 err="1"/>
              <a:t>realtime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3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Findsignal</a:t>
            </a:r>
            <a:endParaRPr lang="en-US" altLang="zh-TW" dirty="0"/>
          </a:p>
          <a:p>
            <a:pPr>
              <a:buFontTx/>
              <a:buChar char="-"/>
            </a:pPr>
            <a:r>
              <a:rPr lang="en-US" altLang="zh-TW" dirty="0" err="1"/>
              <a:t>start_hackrf_nosweep</a:t>
            </a:r>
            <a:r>
              <a:rPr lang="en-US" altLang="zh-TW" dirty="0"/>
              <a:t>: </a:t>
            </a:r>
            <a:r>
              <a:rPr lang="zh-TW" altLang="en-US" dirty="0"/>
              <a:t>只掃</a:t>
            </a:r>
            <a:r>
              <a:rPr lang="en-US" altLang="zh-TW" dirty="0"/>
              <a:t>Did</a:t>
            </a:r>
          </a:p>
          <a:p>
            <a:pPr>
              <a:buFontTx/>
              <a:buChar char="-"/>
            </a:pPr>
            <a:r>
              <a:rPr lang="en-US" altLang="zh-TW" dirty="0" err="1"/>
              <a:t>start_hackrf_sweep</a:t>
            </a:r>
            <a:r>
              <a:rPr lang="en-US" altLang="zh-TW" dirty="0"/>
              <a:t>: </a:t>
            </a:r>
            <a:r>
              <a:rPr lang="zh-TW" altLang="en-US" dirty="0"/>
              <a:t>根據</a:t>
            </a:r>
            <a:r>
              <a:rPr lang="en-US" altLang="zh-TW" dirty="0" err="1"/>
              <a:t>sweep_type</a:t>
            </a:r>
            <a:r>
              <a:rPr lang="zh-TW" altLang="en-US" dirty="0"/>
              <a:t>先掃圖傳、抓到後掃</a:t>
            </a:r>
            <a:r>
              <a:rPr lang="en-US" altLang="zh-TW" dirty="0"/>
              <a:t>Did</a:t>
            </a:r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Tx/>
              <a:buChar char="-"/>
            </a:pPr>
            <a:endParaRPr lang="en-US" altLang="zh-TW" dirty="0"/>
          </a:p>
          <a:p>
            <a:pPr>
              <a:buFontTx/>
              <a:buChar char="-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圖傳、</a:t>
            </a:r>
            <a:r>
              <a:rPr lang="en-US" altLang="zh-TW" dirty="0"/>
              <a:t>Did</a:t>
            </a:r>
            <a:r>
              <a:rPr lang="zh-TW" altLang="en-US" dirty="0"/>
              <a:t>頻寬掃</a:t>
            </a:r>
            <a:r>
              <a:rPr lang="en-US" altLang="zh-TW" dirty="0"/>
              <a:t>15.36M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01E934-0424-4A36-89FD-D3A221380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9"/>
          <a:stretch/>
        </p:blipFill>
        <p:spPr>
          <a:xfrm>
            <a:off x="2845649" y="3548543"/>
            <a:ext cx="6500702" cy="162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start_hackrf_nosweep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70854B-B381-423A-9EBB-BEC7A4BB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448" y="1825625"/>
            <a:ext cx="5581475" cy="47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717EB-1C7D-4267-8509-350CDE2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ocusync_detect_hackrf_final_20240207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224FB2-5F00-43DC-B580-B2D35E6F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Findsignal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err="1"/>
              <a:t>start_hackrf_nosweep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95B836F-923F-42E7-B969-8218BF20E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3" b="52518"/>
          <a:stretch/>
        </p:blipFill>
        <p:spPr>
          <a:xfrm>
            <a:off x="514525" y="2443293"/>
            <a:ext cx="11465198" cy="404958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A3F8584-5B6E-43EB-960E-4B7E2541AF03}"/>
              </a:ext>
            </a:extLst>
          </p:cNvPr>
          <p:cNvSpPr txBox="1"/>
          <p:nvPr/>
        </p:nvSpPr>
        <p:spPr>
          <a:xfrm>
            <a:off x="6853804" y="3631962"/>
            <a:ext cx="492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根據抓到的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hackrf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數量進行分配各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channel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</a:t>
            </a:r>
          </a:p>
        </p:txBody>
      </p:sp>
    </p:spTree>
    <p:extLst>
      <p:ext uri="{BB962C8B-B14F-4D97-AF65-F5344CB8AC3E}">
        <p14:creationId xmlns:p14="http://schemas.microsoft.com/office/powerpoint/2010/main" val="217238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寬螢幕</PresentationFormat>
  <Paragraphs>159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Calibri Light</vt:lpstr>
      <vt:lpstr>Office 佈景主題</vt:lpstr>
      <vt:lpstr>Did demode交接(python)</vt:lpstr>
      <vt:lpstr>架構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  <vt:lpstr>ocusync_detect_hackrf_final_20240207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green</dc:creator>
  <cp:lastModifiedBy>green</cp:lastModifiedBy>
  <cp:revision>66</cp:revision>
  <dcterms:created xsi:type="dcterms:W3CDTF">2024-08-12T08:32:34Z</dcterms:created>
  <dcterms:modified xsi:type="dcterms:W3CDTF">2024-08-16T06:13:02Z</dcterms:modified>
</cp:coreProperties>
</file>