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0"/>
    <p:restoredTop sz="94669"/>
  </p:normalViewPr>
  <p:slideViewPr>
    <p:cSldViewPr snapToGrid="0">
      <p:cViewPr>
        <p:scale>
          <a:sx n="70" d="100"/>
          <a:sy n="70" d="100"/>
        </p:scale>
        <p:origin x="14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E418-8CD3-054A-B3C6-7071E06FA26F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6C51-DD3C-994A-8EE1-429228BC09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346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E418-8CD3-054A-B3C6-7071E06FA26F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6C51-DD3C-994A-8EE1-429228BC09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182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E418-8CD3-054A-B3C6-7071E06FA26F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6C51-DD3C-994A-8EE1-429228BC09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771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E418-8CD3-054A-B3C6-7071E06FA26F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6C51-DD3C-994A-8EE1-429228BC09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487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E418-8CD3-054A-B3C6-7071E06FA26F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6C51-DD3C-994A-8EE1-429228BC09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006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E418-8CD3-054A-B3C6-7071E06FA26F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6C51-DD3C-994A-8EE1-429228BC09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7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E418-8CD3-054A-B3C6-7071E06FA26F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6C51-DD3C-994A-8EE1-429228BC09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143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E418-8CD3-054A-B3C6-7071E06FA26F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6C51-DD3C-994A-8EE1-429228BC09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115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E418-8CD3-054A-B3C6-7071E06FA26F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6C51-DD3C-994A-8EE1-429228BC09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647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E418-8CD3-054A-B3C6-7071E06FA26F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6C51-DD3C-994A-8EE1-429228BC09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55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E418-8CD3-054A-B3C6-7071E06FA26F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6C51-DD3C-994A-8EE1-429228BC09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575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E418-8CD3-054A-B3C6-7071E06FA26F}" type="datetimeFigureOut">
              <a:rPr kumimoji="1" lang="ko-Kore-KR" altLang="en-US" smtClean="0"/>
              <a:t>2022. 11. 13.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6C51-DD3C-994A-8EE1-429228BC09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409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95F950-3FD6-EA5E-7345-E5478D195367}"/>
              </a:ext>
            </a:extLst>
          </p:cNvPr>
          <p:cNvSpPr/>
          <p:nvPr/>
        </p:nvSpPr>
        <p:spPr>
          <a:xfrm>
            <a:off x="5946097" y="316924"/>
            <a:ext cx="2508019" cy="1095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호텔</a:t>
            </a:r>
            <a:r>
              <a:rPr kumimoji="1" lang="ko-KR" altLang="en-US" b="1" dirty="0">
                <a:solidFill>
                  <a:schemeClr val="tx1"/>
                </a:solidFill>
              </a:rPr>
              <a:t> 투숙관리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05BFB2-A264-899E-FC9F-7379BE3DEF93}"/>
              </a:ext>
            </a:extLst>
          </p:cNvPr>
          <p:cNvSpPr/>
          <p:nvPr/>
        </p:nvSpPr>
        <p:spPr>
          <a:xfrm>
            <a:off x="3675856" y="2034541"/>
            <a:ext cx="30099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회원</a:t>
            </a:r>
            <a:r>
              <a:rPr kumimoji="1" lang="ko-KR" altLang="en-US" b="1" dirty="0">
                <a:solidFill>
                  <a:schemeClr val="tx1"/>
                </a:solidFill>
              </a:rPr>
              <a:t> 메뉴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97337-74AC-D169-CF71-66ADF6231C73}"/>
              </a:ext>
            </a:extLst>
          </p:cNvPr>
          <p:cNvSpPr/>
          <p:nvPr/>
        </p:nvSpPr>
        <p:spPr>
          <a:xfrm>
            <a:off x="7981156" y="2034541"/>
            <a:ext cx="30099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관리자</a:t>
            </a:r>
            <a:r>
              <a:rPr kumimoji="1" lang="ko-KR" altLang="en-US" b="1" dirty="0">
                <a:solidFill>
                  <a:schemeClr val="tx1"/>
                </a:solidFill>
              </a:rPr>
              <a:t> 메뉴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D0073A-B52B-0A88-DDF9-EC106C29F20F}"/>
              </a:ext>
            </a:extLst>
          </p:cNvPr>
          <p:cNvSpPr/>
          <p:nvPr/>
        </p:nvSpPr>
        <p:spPr>
          <a:xfrm>
            <a:off x="8497059" y="831274"/>
            <a:ext cx="900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BF33-0B13-7E81-FB5D-1F9BEC031403}"/>
              </a:ext>
            </a:extLst>
          </p:cNvPr>
          <p:cNvSpPr txBox="1"/>
          <p:nvPr/>
        </p:nvSpPr>
        <p:spPr>
          <a:xfrm>
            <a:off x="9397059" y="8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상단메뉴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C9C86E-7CCF-4045-3722-5A408B67A9E9}"/>
              </a:ext>
            </a:extLst>
          </p:cNvPr>
          <p:cNvSpPr/>
          <p:nvPr/>
        </p:nvSpPr>
        <p:spPr>
          <a:xfrm>
            <a:off x="9486107" y="517291"/>
            <a:ext cx="1107997" cy="3845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E5194D-D6F4-3ED7-1423-5D0B7E141129}"/>
              </a:ext>
            </a:extLst>
          </p:cNvPr>
          <p:cNvSpPr/>
          <p:nvPr/>
        </p:nvSpPr>
        <p:spPr>
          <a:xfrm>
            <a:off x="9486107" y="1083649"/>
            <a:ext cx="1107997" cy="3845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D84518-22B0-2F1E-0F88-0E2563DB69B0}"/>
              </a:ext>
            </a:extLst>
          </p:cNvPr>
          <p:cNvSpPr/>
          <p:nvPr/>
        </p:nvSpPr>
        <p:spPr>
          <a:xfrm>
            <a:off x="3292259" y="2851959"/>
            <a:ext cx="1299211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정보관리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718174-17F1-3B27-58EC-B2A6686DAE3B}"/>
              </a:ext>
            </a:extLst>
          </p:cNvPr>
          <p:cNvSpPr/>
          <p:nvPr/>
        </p:nvSpPr>
        <p:spPr>
          <a:xfrm>
            <a:off x="3292259" y="3669377"/>
            <a:ext cx="1299211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객실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1A2FB8-53B1-2959-D7CA-358A946337CB}"/>
              </a:ext>
            </a:extLst>
          </p:cNvPr>
          <p:cNvSpPr/>
          <p:nvPr/>
        </p:nvSpPr>
        <p:spPr>
          <a:xfrm>
            <a:off x="3292258" y="4486795"/>
            <a:ext cx="1299211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문의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455358-3434-F338-7433-994561492FCB}"/>
              </a:ext>
            </a:extLst>
          </p:cNvPr>
          <p:cNvSpPr/>
          <p:nvPr/>
        </p:nvSpPr>
        <p:spPr>
          <a:xfrm>
            <a:off x="7647849" y="2851959"/>
            <a:ext cx="1299211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예약관리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615047-AFD0-0C12-33E2-9F6FA7E224C4}"/>
              </a:ext>
            </a:extLst>
          </p:cNvPr>
          <p:cNvSpPr/>
          <p:nvPr/>
        </p:nvSpPr>
        <p:spPr>
          <a:xfrm>
            <a:off x="7647848" y="3669377"/>
            <a:ext cx="1299211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매출관리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B382B5-5ECB-E5F4-45B0-FE53533DD72E}"/>
              </a:ext>
            </a:extLst>
          </p:cNvPr>
          <p:cNvSpPr/>
          <p:nvPr/>
        </p:nvSpPr>
        <p:spPr>
          <a:xfrm>
            <a:off x="7647848" y="4491172"/>
            <a:ext cx="1299211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회원관리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4619D-60B5-DBF1-8A4D-371184895316}"/>
              </a:ext>
            </a:extLst>
          </p:cNvPr>
          <p:cNvSpPr/>
          <p:nvPr/>
        </p:nvSpPr>
        <p:spPr>
          <a:xfrm>
            <a:off x="7647847" y="5312967"/>
            <a:ext cx="1299211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객실관리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41794C-7C7B-746A-4F3C-8269692B5BFE}"/>
              </a:ext>
            </a:extLst>
          </p:cNvPr>
          <p:cNvSpPr/>
          <p:nvPr/>
        </p:nvSpPr>
        <p:spPr>
          <a:xfrm>
            <a:off x="5126074" y="1718000"/>
            <a:ext cx="4556767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F898D6-E259-4152-4FAC-EF1C6E9E4093}"/>
              </a:ext>
            </a:extLst>
          </p:cNvPr>
          <p:cNvSpPr/>
          <p:nvPr/>
        </p:nvSpPr>
        <p:spPr>
          <a:xfrm flipH="1">
            <a:off x="5126073" y="1718001"/>
            <a:ext cx="21600" cy="251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7CCF17-49C1-2D1C-22B8-604B9F159E7C}"/>
              </a:ext>
            </a:extLst>
          </p:cNvPr>
          <p:cNvSpPr/>
          <p:nvPr/>
        </p:nvSpPr>
        <p:spPr>
          <a:xfrm flipH="1">
            <a:off x="9672040" y="1728987"/>
            <a:ext cx="21600" cy="251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E615A5-EE17-D0D1-93DA-AE807643D282}"/>
              </a:ext>
            </a:extLst>
          </p:cNvPr>
          <p:cNvSpPr/>
          <p:nvPr/>
        </p:nvSpPr>
        <p:spPr>
          <a:xfrm flipH="1">
            <a:off x="7178505" y="1466002"/>
            <a:ext cx="21600" cy="251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CEC8C5-63DC-F45B-D54B-C50D030580B1}"/>
              </a:ext>
            </a:extLst>
          </p:cNvPr>
          <p:cNvSpPr/>
          <p:nvPr/>
        </p:nvSpPr>
        <p:spPr>
          <a:xfrm>
            <a:off x="4646886" y="2859405"/>
            <a:ext cx="2038871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ore-KR" altLang="en-US" sz="1000" dirty="0">
                <a:solidFill>
                  <a:schemeClr val="tx1"/>
                </a:solidFill>
              </a:rPr>
              <a:t>개인정보</a:t>
            </a:r>
            <a:r>
              <a:rPr kumimoji="1" lang="ko-KR" altLang="en-US" sz="1000" dirty="0">
                <a:solidFill>
                  <a:schemeClr val="tx1"/>
                </a:solidFill>
              </a:rPr>
              <a:t> 수정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5F9AAC-35E9-6717-0138-FB98AE8B239C}"/>
              </a:ext>
            </a:extLst>
          </p:cNvPr>
          <p:cNvSpPr/>
          <p:nvPr/>
        </p:nvSpPr>
        <p:spPr>
          <a:xfrm>
            <a:off x="4649660" y="3669377"/>
            <a:ext cx="2038871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000" dirty="0">
                <a:solidFill>
                  <a:schemeClr val="tx1"/>
                </a:solidFill>
              </a:rPr>
              <a:t>객실 예약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kumimoji="1" lang="ko-KR" altLang="en-US" sz="1000" dirty="0">
                <a:solidFill>
                  <a:schemeClr val="tx1"/>
                </a:solidFill>
              </a:rPr>
              <a:t>객실 조회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D638AA-C531-83BA-1300-24F42B97FD1D}"/>
              </a:ext>
            </a:extLst>
          </p:cNvPr>
          <p:cNvSpPr/>
          <p:nvPr/>
        </p:nvSpPr>
        <p:spPr>
          <a:xfrm>
            <a:off x="4646886" y="4479349"/>
            <a:ext cx="2038871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000" dirty="0">
                <a:solidFill>
                  <a:schemeClr val="tx1"/>
                </a:solidFill>
              </a:rPr>
              <a:t>문의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A8168D-5956-21DB-3C20-97801D39A464}"/>
              </a:ext>
            </a:extLst>
          </p:cNvPr>
          <p:cNvSpPr/>
          <p:nvPr/>
        </p:nvSpPr>
        <p:spPr>
          <a:xfrm>
            <a:off x="9007812" y="2859405"/>
            <a:ext cx="2038871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000" dirty="0">
                <a:solidFill>
                  <a:schemeClr val="tx1"/>
                </a:solidFill>
              </a:rPr>
              <a:t>예약</a:t>
            </a:r>
            <a:r>
              <a:rPr kumimoji="1" lang="en-US" altLang="ko-KR" sz="1000" dirty="0">
                <a:solidFill>
                  <a:schemeClr val="tx1"/>
                </a:solidFill>
              </a:rPr>
              <a:t>. </a:t>
            </a:r>
            <a:r>
              <a:rPr kumimoji="1" lang="ko-KR" altLang="en-US" sz="1000" dirty="0">
                <a:solidFill>
                  <a:schemeClr val="tx1"/>
                </a:solidFill>
              </a:rPr>
              <a:t>확인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kumimoji="1" lang="ko-KR" altLang="en-US" sz="1000" dirty="0">
                <a:solidFill>
                  <a:schemeClr val="tx1"/>
                </a:solidFill>
              </a:rPr>
              <a:t>예약 취소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DA27C0-8412-AEDA-AF40-20CBA4199559}"/>
              </a:ext>
            </a:extLst>
          </p:cNvPr>
          <p:cNvSpPr/>
          <p:nvPr/>
        </p:nvSpPr>
        <p:spPr>
          <a:xfrm>
            <a:off x="9004044" y="3666453"/>
            <a:ext cx="2038871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000" dirty="0">
                <a:solidFill>
                  <a:schemeClr val="tx1"/>
                </a:solidFill>
              </a:rPr>
              <a:t>투숙 내역 종합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F68B7C-B820-1AE9-087B-7FC3695E7B09}"/>
              </a:ext>
            </a:extLst>
          </p:cNvPr>
          <p:cNvSpPr/>
          <p:nvPr/>
        </p:nvSpPr>
        <p:spPr>
          <a:xfrm>
            <a:off x="9004043" y="4501277"/>
            <a:ext cx="2038871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000" dirty="0">
                <a:solidFill>
                  <a:schemeClr val="tx1"/>
                </a:solidFill>
              </a:rPr>
              <a:t>회원가입 승인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kumimoji="1" lang="ko-KR" altLang="en-US" sz="1000" dirty="0">
                <a:solidFill>
                  <a:schemeClr val="tx1"/>
                </a:solidFill>
              </a:rPr>
              <a:t>회원 정보 확인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F300FB-7C5D-169D-31DE-806EA250799C}"/>
              </a:ext>
            </a:extLst>
          </p:cNvPr>
          <p:cNvSpPr/>
          <p:nvPr/>
        </p:nvSpPr>
        <p:spPr>
          <a:xfrm>
            <a:off x="7647847" y="6130385"/>
            <a:ext cx="1299211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문의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64D25D-057A-EB28-1EF6-7E78B6D1F7CD}"/>
              </a:ext>
            </a:extLst>
          </p:cNvPr>
          <p:cNvSpPr/>
          <p:nvPr/>
        </p:nvSpPr>
        <p:spPr>
          <a:xfrm>
            <a:off x="9004042" y="6130385"/>
            <a:ext cx="2038871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000" dirty="0">
                <a:solidFill>
                  <a:schemeClr val="tx1"/>
                </a:solidFill>
              </a:rPr>
              <a:t>문의 답변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BF2F50-1CFC-2414-57F6-D932E71C3B83}"/>
              </a:ext>
            </a:extLst>
          </p:cNvPr>
          <p:cNvSpPr/>
          <p:nvPr/>
        </p:nvSpPr>
        <p:spPr>
          <a:xfrm>
            <a:off x="9004042" y="5323337"/>
            <a:ext cx="2038871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000" dirty="0">
                <a:solidFill>
                  <a:schemeClr val="tx1"/>
                </a:solidFill>
              </a:rPr>
              <a:t>입실 관리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kumimoji="1" lang="ko-KR" altLang="en-US" sz="1000" dirty="0">
                <a:solidFill>
                  <a:schemeClr val="tx1"/>
                </a:solidFill>
              </a:rPr>
              <a:t>퇴실 관리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체 처리 3">
            <a:extLst>
              <a:ext uri="{FF2B5EF4-FFF2-40B4-BE49-F238E27FC236}">
                <a16:creationId xmlns:a16="http://schemas.microsoft.com/office/drawing/2014/main" id="{DDE38770-1488-779B-F8FB-72FAA65F0D63}"/>
              </a:ext>
            </a:extLst>
          </p:cNvPr>
          <p:cNvSpPr/>
          <p:nvPr/>
        </p:nvSpPr>
        <p:spPr>
          <a:xfrm>
            <a:off x="629260" y="778042"/>
            <a:ext cx="1666240" cy="751840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어플리케이션</a:t>
            </a:r>
            <a:r>
              <a:rPr kumimoji="1" lang="ko-KR" altLang="en-US" dirty="0">
                <a:solidFill>
                  <a:schemeClr val="tx1"/>
                </a:solidFill>
              </a:rPr>
              <a:t> 선택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8C2754-F854-E473-00E5-8D2C84D3E495}"/>
              </a:ext>
            </a:extLst>
          </p:cNvPr>
          <p:cNvSpPr/>
          <p:nvPr/>
        </p:nvSpPr>
        <p:spPr>
          <a:xfrm>
            <a:off x="3006700" y="778042"/>
            <a:ext cx="1666240" cy="751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메인화면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35B114-8C2D-49BC-FD9F-0A34117E5A0A}"/>
              </a:ext>
            </a:extLst>
          </p:cNvPr>
          <p:cNvSpPr/>
          <p:nvPr/>
        </p:nvSpPr>
        <p:spPr>
          <a:xfrm>
            <a:off x="5384140" y="778042"/>
            <a:ext cx="1666240" cy="751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회원가입</a:t>
            </a:r>
            <a:r>
              <a:rPr kumimoji="1" lang="ko-KR" altLang="en-US" dirty="0">
                <a:solidFill>
                  <a:schemeClr val="tx1"/>
                </a:solidFill>
              </a:rPr>
              <a:t> 신청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7F17D-A82D-C404-5283-6421640ECBFD}"/>
              </a:ext>
            </a:extLst>
          </p:cNvPr>
          <p:cNvSpPr/>
          <p:nvPr/>
        </p:nvSpPr>
        <p:spPr>
          <a:xfrm>
            <a:off x="7761580" y="778042"/>
            <a:ext cx="1666240" cy="751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로그인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1FC40120-B211-0F70-E4A5-457A25504D11}"/>
              </a:ext>
            </a:extLst>
          </p:cNvPr>
          <p:cNvSpPr/>
          <p:nvPr/>
        </p:nvSpPr>
        <p:spPr>
          <a:xfrm>
            <a:off x="10139020" y="380595"/>
            <a:ext cx="1599808" cy="1391653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chemeClr val="tx1"/>
                </a:solidFill>
              </a:rPr>
              <a:t>관리자</a:t>
            </a:r>
            <a:r>
              <a:rPr kumimoji="1" lang="ko-KR" altLang="en-US" sz="1200" dirty="0">
                <a:solidFill>
                  <a:schemeClr val="tx1"/>
                </a:solidFill>
              </a:rPr>
              <a:t> 승인여부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대체 처리 11">
            <a:extLst>
              <a:ext uri="{FF2B5EF4-FFF2-40B4-BE49-F238E27FC236}">
                <a16:creationId xmlns:a16="http://schemas.microsoft.com/office/drawing/2014/main" id="{0F11F827-BC55-BEB1-441D-909E4949F453}"/>
              </a:ext>
            </a:extLst>
          </p:cNvPr>
          <p:cNvSpPr/>
          <p:nvPr/>
        </p:nvSpPr>
        <p:spPr>
          <a:xfrm>
            <a:off x="12450028" y="678039"/>
            <a:ext cx="1666240" cy="751840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화면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0A5E6F-D2D9-8437-834B-A7DCA38F92F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295500" y="1153962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C982BC-5579-A0C9-5266-4D86C88A202F}"/>
              </a:ext>
            </a:extLst>
          </p:cNvPr>
          <p:cNvCxnSpPr/>
          <p:nvPr/>
        </p:nvCxnSpPr>
        <p:spPr>
          <a:xfrm>
            <a:off x="4672940" y="1123748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87F9E8-571A-1FCB-AD82-A63A4D3B0305}"/>
              </a:ext>
            </a:extLst>
          </p:cNvPr>
          <p:cNvCxnSpPr/>
          <p:nvPr/>
        </p:nvCxnSpPr>
        <p:spPr>
          <a:xfrm>
            <a:off x="7050380" y="1123748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2546E8-ED37-0261-60FE-2B6BF1C8A08A}"/>
              </a:ext>
            </a:extLst>
          </p:cNvPr>
          <p:cNvCxnSpPr/>
          <p:nvPr/>
        </p:nvCxnSpPr>
        <p:spPr>
          <a:xfrm>
            <a:off x="9427820" y="1076422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3B9D86-9800-F33A-C86D-9AB86B4CE854}"/>
              </a:ext>
            </a:extLst>
          </p:cNvPr>
          <p:cNvCxnSpPr/>
          <p:nvPr/>
        </p:nvCxnSpPr>
        <p:spPr>
          <a:xfrm>
            <a:off x="11738828" y="1053959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6EE5A-51FC-6DAF-F689-96AF81CDB23B}"/>
              </a:ext>
            </a:extLst>
          </p:cNvPr>
          <p:cNvSpPr txBox="1"/>
          <p:nvPr/>
        </p:nvSpPr>
        <p:spPr>
          <a:xfrm>
            <a:off x="11945990" y="7063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F2C073-097D-E7D9-4533-CF15A27473A4}"/>
              </a:ext>
            </a:extLst>
          </p:cNvPr>
          <p:cNvSpPr/>
          <p:nvPr/>
        </p:nvSpPr>
        <p:spPr>
          <a:xfrm>
            <a:off x="629260" y="3453063"/>
            <a:ext cx="13487008" cy="2418347"/>
          </a:xfrm>
          <a:prstGeom prst="rect">
            <a:avLst/>
          </a:prstGeom>
          <a:solidFill>
            <a:schemeClr val="bg2">
              <a:alpha val="801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8BD2FDC-286C-8A1B-45B9-71A37424A48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217260" y="1529882"/>
            <a:ext cx="0" cy="780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6B7F31-4405-CD80-D4B9-5EDDD15E694B}"/>
              </a:ext>
            </a:extLst>
          </p:cNvPr>
          <p:cNvSpPr/>
          <p:nvPr/>
        </p:nvSpPr>
        <p:spPr>
          <a:xfrm>
            <a:off x="5369389" y="2319335"/>
            <a:ext cx="1666240" cy="751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회원가입</a:t>
            </a:r>
            <a:r>
              <a:rPr kumimoji="1" lang="ko-KR" altLang="en-US" dirty="0">
                <a:solidFill>
                  <a:schemeClr val="tx1"/>
                </a:solidFill>
              </a:rPr>
              <a:t> 요청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890FDD-95B2-B39A-E0BF-504B67AE063A}"/>
              </a:ext>
            </a:extLst>
          </p:cNvPr>
          <p:cNvSpPr txBox="1"/>
          <p:nvPr/>
        </p:nvSpPr>
        <p:spPr>
          <a:xfrm>
            <a:off x="8074474" y="1564541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아이디</a:t>
            </a:r>
            <a:endParaRPr kumimoji="1" lang="en-US" altLang="ko-Kore-KR" dirty="0"/>
          </a:p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비밀번호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2CFE1D-BF58-3DA0-8A36-A4714769BA3B}"/>
              </a:ext>
            </a:extLst>
          </p:cNvPr>
          <p:cNvSpPr txBox="1"/>
          <p:nvPr/>
        </p:nvSpPr>
        <p:spPr>
          <a:xfrm>
            <a:off x="4128560" y="1904046"/>
            <a:ext cx="10887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sz="1200" dirty="0"/>
              <a:t>아이디</a:t>
            </a:r>
            <a:endParaRPr kumimoji="1" lang="en-US" altLang="ko-Kore-KR" sz="1200" dirty="0"/>
          </a:p>
          <a:p>
            <a:pPr marL="285750" indent="-285750">
              <a:buFontTx/>
              <a:buChar char="-"/>
            </a:pPr>
            <a:r>
              <a:rPr kumimoji="1" lang="ko-Kore-KR" altLang="en-US" sz="1200" dirty="0"/>
              <a:t>비밀번호</a:t>
            </a:r>
            <a:endParaRPr kumimoji="1" lang="en-US" altLang="ko-Kore-KR" sz="1200" dirty="0"/>
          </a:p>
          <a:p>
            <a:pPr marL="285750" indent="-285750">
              <a:buFontTx/>
              <a:buChar char="-"/>
            </a:pPr>
            <a:r>
              <a:rPr kumimoji="1" lang="en-US" altLang="ko-KR" sz="1200" dirty="0" err="1"/>
              <a:t>Fname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en-US" altLang="ko-Kore-KR" sz="1200" dirty="0" err="1"/>
              <a:t>Lname</a:t>
            </a:r>
            <a:endParaRPr kumimoji="1" lang="en-US" altLang="ko-Kore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주소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이메일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생년월일</a:t>
            </a:r>
            <a:endParaRPr kumimoji="1" lang="ko-Kore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5C2F170-F509-7DE4-0082-9AF9F158F65D}"/>
              </a:ext>
            </a:extLst>
          </p:cNvPr>
          <p:cNvCxnSpPr/>
          <p:nvPr/>
        </p:nvCxnSpPr>
        <p:spPr>
          <a:xfrm>
            <a:off x="6202509" y="3071175"/>
            <a:ext cx="0" cy="780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9F059F-F17D-0861-E98B-14A7597EC937}"/>
              </a:ext>
            </a:extLst>
          </p:cNvPr>
          <p:cNvSpPr/>
          <p:nvPr/>
        </p:nvSpPr>
        <p:spPr>
          <a:xfrm>
            <a:off x="5369389" y="3913382"/>
            <a:ext cx="1666240" cy="15947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개인정보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확인 및 검증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345590-CDED-312B-DBBC-7015668B3072}"/>
              </a:ext>
            </a:extLst>
          </p:cNvPr>
          <p:cNvCxnSpPr>
            <a:cxnSpLocks/>
          </p:cNvCxnSpPr>
          <p:nvPr/>
        </p:nvCxnSpPr>
        <p:spPr>
          <a:xfrm>
            <a:off x="8596935" y="2310063"/>
            <a:ext cx="0" cy="189911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B9AFED-1913-2B6D-3067-B5C0FCA070DB}"/>
              </a:ext>
            </a:extLst>
          </p:cNvPr>
          <p:cNvSpPr txBox="1"/>
          <p:nvPr/>
        </p:nvSpPr>
        <p:spPr>
          <a:xfrm>
            <a:off x="7626321" y="3851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승인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5853E1-3D2E-3E54-98D6-5FEAC943AB7C}"/>
              </a:ext>
            </a:extLst>
          </p:cNvPr>
          <p:cNvCxnSpPr>
            <a:cxnSpLocks/>
          </p:cNvCxnSpPr>
          <p:nvPr/>
        </p:nvCxnSpPr>
        <p:spPr>
          <a:xfrm flipV="1">
            <a:off x="7198656" y="4183246"/>
            <a:ext cx="3578573" cy="19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[C] 35">
            <a:extLst>
              <a:ext uri="{FF2B5EF4-FFF2-40B4-BE49-F238E27FC236}">
                <a16:creationId xmlns:a16="http://schemas.microsoft.com/office/drawing/2014/main" id="{BE7BC184-E66F-CAE3-74CD-28A68279FD63}"/>
              </a:ext>
            </a:extLst>
          </p:cNvPr>
          <p:cNvSpPr/>
          <p:nvPr/>
        </p:nvSpPr>
        <p:spPr>
          <a:xfrm>
            <a:off x="11084523" y="403009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A7C577-C955-13A2-F81F-A600D81AD657}"/>
              </a:ext>
            </a:extLst>
          </p:cNvPr>
          <p:cNvSpPr txBox="1"/>
          <p:nvPr/>
        </p:nvSpPr>
        <p:spPr>
          <a:xfrm>
            <a:off x="9687809" y="4321511"/>
            <a:ext cx="10887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sz="1200" dirty="0"/>
              <a:t>아이디</a:t>
            </a:r>
            <a:endParaRPr kumimoji="1" lang="en-US" altLang="ko-Kore-KR" sz="1200" dirty="0"/>
          </a:p>
          <a:p>
            <a:pPr marL="285750" indent="-285750">
              <a:buFontTx/>
              <a:buChar char="-"/>
            </a:pPr>
            <a:r>
              <a:rPr kumimoji="1" lang="ko-Kore-KR" altLang="en-US" sz="1200" dirty="0"/>
              <a:t>비밀번호</a:t>
            </a:r>
            <a:endParaRPr kumimoji="1" lang="en-US" altLang="ko-Kore-KR" sz="1200" dirty="0"/>
          </a:p>
          <a:p>
            <a:pPr marL="285750" indent="-285750">
              <a:buFontTx/>
              <a:buChar char="-"/>
            </a:pPr>
            <a:r>
              <a:rPr kumimoji="1" lang="en-US" altLang="ko-KR" sz="1200" dirty="0" err="1"/>
              <a:t>Fname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en-US" altLang="ko-Kore-KR" sz="1200" dirty="0" err="1"/>
              <a:t>Lname</a:t>
            </a:r>
            <a:endParaRPr kumimoji="1" lang="en-US" altLang="ko-Kore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주소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이메일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생년월일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D00862-0F70-CFF3-FF39-048EE950DC9F}"/>
              </a:ext>
            </a:extLst>
          </p:cNvPr>
          <p:cNvSpPr txBox="1"/>
          <p:nvPr/>
        </p:nvSpPr>
        <p:spPr>
          <a:xfrm>
            <a:off x="9172089" y="377795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DB </a:t>
            </a:r>
            <a:r>
              <a:rPr kumimoji="1" lang="ko-Kore-KR" altLang="en-US" dirty="0"/>
              <a:t>저장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431D5B-E34E-B066-F32C-9F503FAFB9C4}"/>
              </a:ext>
            </a:extLst>
          </p:cNvPr>
          <p:cNvCxnSpPr>
            <a:cxnSpLocks/>
          </p:cNvCxnSpPr>
          <p:nvPr/>
        </p:nvCxnSpPr>
        <p:spPr>
          <a:xfrm>
            <a:off x="3839820" y="4321511"/>
            <a:ext cx="13775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17900E-D268-8184-89AA-FAEDD88E04F7}"/>
              </a:ext>
            </a:extLst>
          </p:cNvPr>
          <p:cNvSpPr txBox="1"/>
          <p:nvPr/>
        </p:nvSpPr>
        <p:spPr>
          <a:xfrm>
            <a:off x="4410712" y="38952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미승인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F89B42-4F82-2EB0-0053-C26A6AB18483}"/>
              </a:ext>
            </a:extLst>
          </p:cNvPr>
          <p:cNvSpPr/>
          <p:nvPr/>
        </p:nvSpPr>
        <p:spPr>
          <a:xfrm>
            <a:off x="2029690" y="4079892"/>
            <a:ext cx="1666240" cy="751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로그인</a:t>
            </a:r>
            <a:r>
              <a:rPr kumimoji="1" lang="ko-KR" altLang="en-US" dirty="0">
                <a:solidFill>
                  <a:schemeClr val="tx1"/>
                </a:solidFill>
              </a:rPr>
              <a:t> 불가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027900-BB5A-72D7-A3F1-526D7F4CCFD5}"/>
              </a:ext>
            </a:extLst>
          </p:cNvPr>
          <p:cNvCxnSpPr>
            <a:cxnSpLocks/>
          </p:cNvCxnSpPr>
          <p:nvPr/>
        </p:nvCxnSpPr>
        <p:spPr>
          <a:xfrm>
            <a:off x="10938924" y="1816362"/>
            <a:ext cx="0" cy="78018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88C99B-4F5F-D8A3-3D54-5BD5767F8266}"/>
              </a:ext>
            </a:extLst>
          </p:cNvPr>
          <p:cNvCxnSpPr>
            <a:cxnSpLocks/>
          </p:cNvCxnSpPr>
          <p:nvPr/>
        </p:nvCxnSpPr>
        <p:spPr>
          <a:xfrm flipV="1">
            <a:off x="10938924" y="2587433"/>
            <a:ext cx="2007055" cy="1068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DCAB52-8411-443C-F094-C2482D25303A}"/>
              </a:ext>
            </a:extLst>
          </p:cNvPr>
          <p:cNvCxnSpPr>
            <a:cxnSpLocks/>
          </p:cNvCxnSpPr>
          <p:nvPr/>
        </p:nvCxnSpPr>
        <p:spPr>
          <a:xfrm>
            <a:off x="12945979" y="2587433"/>
            <a:ext cx="0" cy="378930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E8F408-F5E8-B825-34F8-69A6263BC136}"/>
              </a:ext>
            </a:extLst>
          </p:cNvPr>
          <p:cNvCxnSpPr>
            <a:cxnSpLocks/>
          </p:cNvCxnSpPr>
          <p:nvPr/>
        </p:nvCxnSpPr>
        <p:spPr>
          <a:xfrm flipV="1">
            <a:off x="3006700" y="6355309"/>
            <a:ext cx="9939278" cy="529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B973A78-90BC-8B7C-5589-E74373B12387}"/>
              </a:ext>
            </a:extLst>
          </p:cNvPr>
          <p:cNvCxnSpPr>
            <a:cxnSpLocks/>
          </p:cNvCxnSpPr>
          <p:nvPr/>
        </p:nvCxnSpPr>
        <p:spPr>
          <a:xfrm>
            <a:off x="3006700" y="5014008"/>
            <a:ext cx="0" cy="139421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4DFD59D-1A2C-E5C7-E173-D4E47A7DF88D}"/>
              </a:ext>
            </a:extLst>
          </p:cNvPr>
          <p:cNvSpPr txBox="1"/>
          <p:nvPr/>
        </p:nvSpPr>
        <p:spPr>
          <a:xfrm>
            <a:off x="460030" y="3416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어플리케이션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A5C1A5-F0BA-FFAE-8EE1-7F6037D5124B}"/>
              </a:ext>
            </a:extLst>
          </p:cNvPr>
          <p:cNvSpPr txBox="1"/>
          <p:nvPr/>
        </p:nvSpPr>
        <p:spPr>
          <a:xfrm>
            <a:off x="460030" y="29014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05461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체 처리 3">
            <a:extLst>
              <a:ext uri="{FF2B5EF4-FFF2-40B4-BE49-F238E27FC236}">
                <a16:creationId xmlns:a16="http://schemas.microsoft.com/office/drawing/2014/main" id="{DDE38770-1488-779B-F8FB-72FAA65F0D63}"/>
              </a:ext>
            </a:extLst>
          </p:cNvPr>
          <p:cNvSpPr/>
          <p:nvPr/>
        </p:nvSpPr>
        <p:spPr>
          <a:xfrm>
            <a:off x="629260" y="778042"/>
            <a:ext cx="1666240" cy="751840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개인화면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8C2754-F854-E473-00E5-8D2C84D3E495}"/>
              </a:ext>
            </a:extLst>
          </p:cNvPr>
          <p:cNvSpPr/>
          <p:nvPr/>
        </p:nvSpPr>
        <p:spPr>
          <a:xfrm>
            <a:off x="3006700" y="778042"/>
            <a:ext cx="1666240" cy="751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정보관리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0A5E6F-D2D9-8437-834B-A7DCA38F92F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295500" y="1153962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F2C073-097D-E7D9-4533-CF15A27473A4}"/>
              </a:ext>
            </a:extLst>
          </p:cNvPr>
          <p:cNvSpPr/>
          <p:nvPr/>
        </p:nvSpPr>
        <p:spPr>
          <a:xfrm>
            <a:off x="7780256" y="341649"/>
            <a:ext cx="2989438" cy="5044905"/>
          </a:xfrm>
          <a:prstGeom prst="rect">
            <a:avLst/>
          </a:prstGeom>
          <a:solidFill>
            <a:schemeClr val="bg2">
              <a:alpha val="801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345590-CDED-312B-DBBC-7015668B3072}"/>
              </a:ext>
            </a:extLst>
          </p:cNvPr>
          <p:cNvCxnSpPr>
            <a:cxnSpLocks/>
          </p:cNvCxnSpPr>
          <p:nvPr/>
        </p:nvCxnSpPr>
        <p:spPr>
          <a:xfrm>
            <a:off x="9331569" y="962650"/>
            <a:ext cx="0" cy="119205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[C] 35">
            <a:extLst>
              <a:ext uri="{FF2B5EF4-FFF2-40B4-BE49-F238E27FC236}">
                <a16:creationId xmlns:a16="http://schemas.microsoft.com/office/drawing/2014/main" id="{BE7BC184-E66F-CAE3-74CD-28A68279FD63}"/>
              </a:ext>
            </a:extLst>
          </p:cNvPr>
          <p:cNvSpPr/>
          <p:nvPr/>
        </p:nvSpPr>
        <p:spPr>
          <a:xfrm>
            <a:off x="8887019" y="228783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027900-BB5A-72D7-A3F1-526D7F4CCFD5}"/>
              </a:ext>
            </a:extLst>
          </p:cNvPr>
          <p:cNvCxnSpPr>
            <a:cxnSpLocks/>
          </p:cNvCxnSpPr>
          <p:nvPr/>
        </p:nvCxnSpPr>
        <p:spPr>
          <a:xfrm>
            <a:off x="2295500" y="1153962"/>
            <a:ext cx="0" cy="151139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4DFD59D-1A2C-E5C7-E173-D4E47A7DF88D}"/>
              </a:ext>
            </a:extLst>
          </p:cNvPr>
          <p:cNvSpPr txBox="1"/>
          <p:nvPr/>
        </p:nvSpPr>
        <p:spPr>
          <a:xfrm>
            <a:off x="460030" y="34164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어플리케이션</a:t>
            </a:r>
            <a:r>
              <a:rPr kumimoji="1" lang="en-US" altLang="ko-Kore-KR" b="1" dirty="0"/>
              <a:t>(</a:t>
            </a:r>
            <a:r>
              <a:rPr kumimoji="1" lang="ko-KR" altLang="en-US" b="1" dirty="0"/>
              <a:t>회원</a:t>
            </a:r>
            <a:r>
              <a:rPr kumimoji="1" lang="en-US" altLang="ko-KR" b="1" dirty="0"/>
              <a:t>)</a:t>
            </a:r>
            <a:endParaRPr kumimoji="1" lang="ko-Kore-KR" altLang="en-US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ADB7EBE-C976-DEE1-E155-256DAAA811A7}"/>
              </a:ext>
            </a:extLst>
          </p:cNvPr>
          <p:cNvCxnSpPr/>
          <p:nvPr/>
        </p:nvCxnSpPr>
        <p:spPr>
          <a:xfrm>
            <a:off x="2283611" y="2665359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4BD3FF-8160-B926-33EF-4FD5A86F6364}"/>
              </a:ext>
            </a:extLst>
          </p:cNvPr>
          <p:cNvSpPr/>
          <p:nvPr/>
        </p:nvSpPr>
        <p:spPr>
          <a:xfrm>
            <a:off x="3013823" y="2272899"/>
            <a:ext cx="1666240" cy="751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객실관리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16AAAAA-EB81-858E-F185-93CCAC642B6B}"/>
              </a:ext>
            </a:extLst>
          </p:cNvPr>
          <p:cNvCxnSpPr>
            <a:cxnSpLocks/>
          </p:cNvCxnSpPr>
          <p:nvPr/>
        </p:nvCxnSpPr>
        <p:spPr>
          <a:xfrm>
            <a:off x="2295500" y="2652813"/>
            <a:ext cx="0" cy="151139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CEFD6DC-F916-986D-C448-A740AF37D166}"/>
              </a:ext>
            </a:extLst>
          </p:cNvPr>
          <p:cNvCxnSpPr/>
          <p:nvPr/>
        </p:nvCxnSpPr>
        <p:spPr>
          <a:xfrm>
            <a:off x="2295500" y="4166579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67239E-6766-EF08-4950-5E0F86185D22}"/>
              </a:ext>
            </a:extLst>
          </p:cNvPr>
          <p:cNvSpPr/>
          <p:nvPr/>
        </p:nvSpPr>
        <p:spPr>
          <a:xfrm>
            <a:off x="2994811" y="3791922"/>
            <a:ext cx="1666240" cy="751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문의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13DCFC-1C89-45DB-E1F1-46D983E0E82C}"/>
              </a:ext>
            </a:extLst>
          </p:cNvPr>
          <p:cNvCxnSpPr>
            <a:cxnSpLocks/>
          </p:cNvCxnSpPr>
          <p:nvPr/>
        </p:nvCxnSpPr>
        <p:spPr>
          <a:xfrm>
            <a:off x="4853818" y="962650"/>
            <a:ext cx="447775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5CD6DA-D656-1BBA-3AD0-80B6B188B86B}"/>
              </a:ext>
            </a:extLst>
          </p:cNvPr>
          <p:cNvSpPr txBox="1"/>
          <p:nvPr/>
        </p:nvSpPr>
        <p:spPr>
          <a:xfrm>
            <a:off x="6696367" y="526315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E9960F-7F03-751C-F246-057C08D9B58B}"/>
              </a:ext>
            </a:extLst>
          </p:cNvPr>
          <p:cNvCxnSpPr>
            <a:cxnSpLocks/>
          </p:cNvCxnSpPr>
          <p:nvPr/>
        </p:nvCxnSpPr>
        <p:spPr>
          <a:xfrm>
            <a:off x="4853818" y="1153962"/>
            <a:ext cx="430097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B1B4CC1-6A87-64F9-0F1F-00FE718E9CEB}"/>
              </a:ext>
            </a:extLst>
          </p:cNvPr>
          <p:cNvCxnSpPr>
            <a:cxnSpLocks/>
          </p:cNvCxnSpPr>
          <p:nvPr/>
        </p:nvCxnSpPr>
        <p:spPr>
          <a:xfrm>
            <a:off x="9154794" y="1153962"/>
            <a:ext cx="0" cy="99617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E8AEB5-7348-9E56-8035-6A7D459F5306}"/>
              </a:ext>
            </a:extLst>
          </p:cNvPr>
          <p:cNvSpPr txBox="1"/>
          <p:nvPr/>
        </p:nvSpPr>
        <p:spPr>
          <a:xfrm>
            <a:off x="6768983" y="1240829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Read</a:t>
            </a:r>
            <a:endParaRPr kumimoji="1" lang="ko-Kore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A93F30A-8C76-6E11-4C44-B8F3AD8CE172}"/>
              </a:ext>
            </a:extLst>
          </p:cNvPr>
          <p:cNvCxnSpPr>
            <a:cxnSpLocks/>
          </p:cNvCxnSpPr>
          <p:nvPr/>
        </p:nvCxnSpPr>
        <p:spPr>
          <a:xfrm>
            <a:off x="4835470" y="2712535"/>
            <a:ext cx="398324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FA773E4-FD11-F29F-9965-E9CD1318D174}"/>
              </a:ext>
            </a:extLst>
          </p:cNvPr>
          <p:cNvSpPr txBox="1"/>
          <p:nvPr/>
        </p:nvSpPr>
        <p:spPr>
          <a:xfrm>
            <a:off x="6803579" y="279940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Read</a:t>
            </a:r>
            <a:endParaRPr kumimoji="1" lang="ko-Kore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F779D1-F16A-92B4-B90D-8651AE1F4F6B}"/>
              </a:ext>
            </a:extLst>
          </p:cNvPr>
          <p:cNvCxnSpPr>
            <a:cxnSpLocks/>
          </p:cNvCxnSpPr>
          <p:nvPr/>
        </p:nvCxnSpPr>
        <p:spPr>
          <a:xfrm>
            <a:off x="9307194" y="3666123"/>
            <a:ext cx="0" cy="68823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10AB7D2-BB81-4C20-098F-4F4A871CA09E}"/>
              </a:ext>
            </a:extLst>
          </p:cNvPr>
          <p:cNvCxnSpPr>
            <a:cxnSpLocks/>
          </p:cNvCxnSpPr>
          <p:nvPr/>
        </p:nvCxnSpPr>
        <p:spPr>
          <a:xfrm>
            <a:off x="9154794" y="3666123"/>
            <a:ext cx="0" cy="49808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5257633-05C9-2ED8-82EC-46DA92ADC6A2}"/>
              </a:ext>
            </a:extLst>
          </p:cNvPr>
          <p:cNvCxnSpPr>
            <a:cxnSpLocks/>
          </p:cNvCxnSpPr>
          <p:nvPr/>
        </p:nvCxnSpPr>
        <p:spPr>
          <a:xfrm>
            <a:off x="4797224" y="4164209"/>
            <a:ext cx="435757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3B8C3F3-2AE6-753C-48AB-BDCEE9B435D0}"/>
              </a:ext>
            </a:extLst>
          </p:cNvPr>
          <p:cNvCxnSpPr>
            <a:cxnSpLocks/>
          </p:cNvCxnSpPr>
          <p:nvPr/>
        </p:nvCxnSpPr>
        <p:spPr>
          <a:xfrm>
            <a:off x="4797224" y="4354362"/>
            <a:ext cx="447775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9B410CE-5903-284F-47E3-4599EC5E59A6}"/>
              </a:ext>
            </a:extLst>
          </p:cNvPr>
          <p:cNvSpPr txBox="1"/>
          <p:nvPr/>
        </p:nvSpPr>
        <p:spPr>
          <a:xfrm>
            <a:off x="6801237" y="3797247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Create</a:t>
            </a:r>
            <a:endParaRPr kumimoji="1" lang="ko-Kore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9CDD8-EA81-7395-C58B-C14D32862CE6}"/>
              </a:ext>
            </a:extLst>
          </p:cNvPr>
          <p:cNvSpPr txBox="1"/>
          <p:nvPr/>
        </p:nvSpPr>
        <p:spPr>
          <a:xfrm>
            <a:off x="6828305" y="447699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Read</a:t>
            </a:r>
            <a:endParaRPr kumimoji="1" lang="ko-Kore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BFAB6F-C406-6080-A583-B7A4E5B05362}"/>
              </a:ext>
            </a:extLst>
          </p:cNvPr>
          <p:cNvSpPr txBox="1"/>
          <p:nvPr/>
        </p:nvSpPr>
        <p:spPr>
          <a:xfrm>
            <a:off x="9101378" y="49750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DB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043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체 처리 3">
            <a:extLst>
              <a:ext uri="{FF2B5EF4-FFF2-40B4-BE49-F238E27FC236}">
                <a16:creationId xmlns:a16="http://schemas.microsoft.com/office/drawing/2014/main" id="{DDE38770-1488-779B-F8FB-72FAA65F0D63}"/>
              </a:ext>
            </a:extLst>
          </p:cNvPr>
          <p:cNvSpPr/>
          <p:nvPr/>
        </p:nvSpPr>
        <p:spPr>
          <a:xfrm>
            <a:off x="629260" y="778042"/>
            <a:ext cx="1666240" cy="751840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관리자화면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8C2754-F854-E473-00E5-8D2C84D3E495}"/>
              </a:ext>
            </a:extLst>
          </p:cNvPr>
          <p:cNvSpPr/>
          <p:nvPr/>
        </p:nvSpPr>
        <p:spPr>
          <a:xfrm>
            <a:off x="3006700" y="778042"/>
            <a:ext cx="1666240" cy="751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예약관리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0A5E6F-D2D9-8437-834B-A7DCA38F92F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295500" y="1153962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F2C073-097D-E7D9-4533-CF15A27473A4}"/>
              </a:ext>
            </a:extLst>
          </p:cNvPr>
          <p:cNvSpPr/>
          <p:nvPr/>
        </p:nvSpPr>
        <p:spPr>
          <a:xfrm>
            <a:off x="7780256" y="341649"/>
            <a:ext cx="2989438" cy="6330246"/>
          </a:xfrm>
          <a:prstGeom prst="rect">
            <a:avLst/>
          </a:prstGeom>
          <a:solidFill>
            <a:schemeClr val="bg2">
              <a:alpha val="801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345590-CDED-312B-DBBC-7015668B3072}"/>
              </a:ext>
            </a:extLst>
          </p:cNvPr>
          <p:cNvCxnSpPr>
            <a:cxnSpLocks/>
          </p:cNvCxnSpPr>
          <p:nvPr/>
        </p:nvCxnSpPr>
        <p:spPr>
          <a:xfrm>
            <a:off x="9331569" y="962650"/>
            <a:ext cx="0" cy="119205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[C] 35">
            <a:extLst>
              <a:ext uri="{FF2B5EF4-FFF2-40B4-BE49-F238E27FC236}">
                <a16:creationId xmlns:a16="http://schemas.microsoft.com/office/drawing/2014/main" id="{BE7BC184-E66F-CAE3-74CD-28A68279FD63}"/>
              </a:ext>
            </a:extLst>
          </p:cNvPr>
          <p:cNvSpPr/>
          <p:nvPr/>
        </p:nvSpPr>
        <p:spPr>
          <a:xfrm>
            <a:off x="8934245" y="2545198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027900-BB5A-72D7-A3F1-526D7F4CCFD5}"/>
              </a:ext>
            </a:extLst>
          </p:cNvPr>
          <p:cNvCxnSpPr>
            <a:cxnSpLocks/>
          </p:cNvCxnSpPr>
          <p:nvPr/>
        </p:nvCxnSpPr>
        <p:spPr>
          <a:xfrm>
            <a:off x="2295500" y="1153962"/>
            <a:ext cx="0" cy="151139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4DFD59D-1A2C-E5C7-E173-D4E47A7DF88D}"/>
              </a:ext>
            </a:extLst>
          </p:cNvPr>
          <p:cNvSpPr txBox="1"/>
          <p:nvPr/>
        </p:nvSpPr>
        <p:spPr>
          <a:xfrm>
            <a:off x="460030" y="34164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어플리케이션</a:t>
            </a:r>
            <a:r>
              <a:rPr kumimoji="1" lang="en-US" altLang="ko-Kore-KR" b="1" dirty="0"/>
              <a:t>(</a:t>
            </a:r>
            <a:r>
              <a:rPr kumimoji="1" lang="ko-KR" altLang="en-US" b="1" dirty="0"/>
              <a:t>관리자</a:t>
            </a:r>
            <a:r>
              <a:rPr kumimoji="1" lang="en-US" altLang="ko-KR" b="1" dirty="0"/>
              <a:t>)</a:t>
            </a:r>
            <a:endParaRPr kumimoji="1" lang="ko-Kore-KR" altLang="en-US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ADB7EBE-C976-DEE1-E155-256DAAA811A7}"/>
              </a:ext>
            </a:extLst>
          </p:cNvPr>
          <p:cNvCxnSpPr/>
          <p:nvPr/>
        </p:nvCxnSpPr>
        <p:spPr>
          <a:xfrm>
            <a:off x="2283611" y="2440021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4BD3FF-8160-B926-33EF-4FD5A86F6364}"/>
              </a:ext>
            </a:extLst>
          </p:cNvPr>
          <p:cNvSpPr/>
          <p:nvPr/>
        </p:nvSpPr>
        <p:spPr>
          <a:xfrm>
            <a:off x="3013823" y="2047561"/>
            <a:ext cx="1666240" cy="751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매출관리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16AAAAA-EB81-858E-F185-93CCAC642B6B}"/>
              </a:ext>
            </a:extLst>
          </p:cNvPr>
          <p:cNvCxnSpPr>
            <a:cxnSpLocks/>
          </p:cNvCxnSpPr>
          <p:nvPr/>
        </p:nvCxnSpPr>
        <p:spPr>
          <a:xfrm>
            <a:off x="2295500" y="2652813"/>
            <a:ext cx="0" cy="364316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CEFD6DC-F916-986D-C448-A740AF37D166}"/>
              </a:ext>
            </a:extLst>
          </p:cNvPr>
          <p:cNvCxnSpPr/>
          <p:nvPr/>
        </p:nvCxnSpPr>
        <p:spPr>
          <a:xfrm>
            <a:off x="2295500" y="3723706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67239E-6766-EF08-4950-5E0F86185D22}"/>
              </a:ext>
            </a:extLst>
          </p:cNvPr>
          <p:cNvSpPr/>
          <p:nvPr/>
        </p:nvSpPr>
        <p:spPr>
          <a:xfrm>
            <a:off x="2994811" y="3349049"/>
            <a:ext cx="1666240" cy="751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회원관리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13DCFC-1C89-45DB-E1F1-46D983E0E82C}"/>
              </a:ext>
            </a:extLst>
          </p:cNvPr>
          <p:cNvCxnSpPr>
            <a:cxnSpLocks/>
          </p:cNvCxnSpPr>
          <p:nvPr/>
        </p:nvCxnSpPr>
        <p:spPr>
          <a:xfrm>
            <a:off x="4853818" y="962650"/>
            <a:ext cx="447775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5CD6DA-D656-1BBA-3AD0-80B6B188B86B}"/>
              </a:ext>
            </a:extLst>
          </p:cNvPr>
          <p:cNvSpPr txBox="1"/>
          <p:nvPr/>
        </p:nvSpPr>
        <p:spPr>
          <a:xfrm>
            <a:off x="6696367" y="526315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Delete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E9960F-7F03-751C-F246-057C08D9B58B}"/>
              </a:ext>
            </a:extLst>
          </p:cNvPr>
          <p:cNvCxnSpPr>
            <a:cxnSpLocks/>
          </p:cNvCxnSpPr>
          <p:nvPr/>
        </p:nvCxnSpPr>
        <p:spPr>
          <a:xfrm>
            <a:off x="4853818" y="1153962"/>
            <a:ext cx="430097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B1B4CC1-6A87-64F9-0F1F-00FE718E9CEB}"/>
              </a:ext>
            </a:extLst>
          </p:cNvPr>
          <p:cNvCxnSpPr>
            <a:cxnSpLocks/>
          </p:cNvCxnSpPr>
          <p:nvPr/>
        </p:nvCxnSpPr>
        <p:spPr>
          <a:xfrm>
            <a:off x="9154794" y="1153962"/>
            <a:ext cx="0" cy="99617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E8AEB5-7348-9E56-8035-6A7D459F5306}"/>
              </a:ext>
            </a:extLst>
          </p:cNvPr>
          <p:cNvSpPr txBox="1"/>
          <p:nvPr/>
        </p:nvSpPr>
        <p:spPr>
          <a:xfrm>
            <a:off x="6768983" y="1240829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Read</a:t>
            </a:r>
            <a:endParaRPr kumimoji="1" lang="ko-Kore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A93F30A-8C76-6E11-4C44-B8F3AD8CE172}"/>
              </a:ext>
            </a:extLst>
          </p:cNvPr>
          <p:cNvCxnSpPr>
            <a:cxnSpLocks/>
          </p:cNvCxnSpPr>
          <p:nvPr/>
        </p:nvCxnSpPr>
        <p:spPr>
          <a:xfrm>
            <a:off x="4777362" y="2423481"/>
            <a:ext cx="398324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FA773E4-FD11-F29F-9965-E9CD1318D174}"/>
              </a:ext>
            </a:extLst>
          </p:cNvPr>
          <p:cNvSpPr txBox="1"/>
          <p:nvPr/>
        </p:nvSpPr>
        <p:spPr>
          <a:xfrm>
            <a:off x="6803579" y="2510347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Read</a:t>
            </a:r>
            <a:endParaRPr kumimoji="1" lang="ko-Kore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F779D1-F16A-92B4-B90D-8651AE1F4F6B}"/>
              </a:ext>
            </a:extLst>
          </p:cNvPr>
          <p:cNvCxnSpPr>
            <a:cxnSpLocks/>
          </p:cNvCxnSpPr>
          <p:nvPr/>
        </p:nvCxnSpPr>
        <p:spPr>
          <a:xfrm>
            <a:off x="9344385" y="3916223"/>
            <a:ext cx="0" cy="114414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10AB7D2-BB81-4C20-098F-4F4A871CA09E}"/>
              </a:ext>
            </a:extLst>
          </p:cNvPr>
          <p:cNvCxnSpPr>
            <a:cxnSpLocks/>
          </p:cNvCxnSpPr>
          <p:nvPr/>
        </p:nvCxnSpPr>
        <p:spPr>
          <a:xfrm>
            <a:off x="9211388" y="3916223"/>
            <a:ext cx="0" cy="93723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5257633-05C9-2ED8-82EC-46DA92ADC6A2}"/>
              </a:ext>
            </a:extLst>
          </p:cNvPr>
          <p:cNvCxnSpPr>
            <a:cxnSpLocks/>
          </p:cNvCxnSpPr>
          <p:nvPr/>
        </p:nvCxnSpPr>
        <p:spPr>
          <a:xfrm>
            <a:off x="4853818" y="4861973"/>
            <a:ext cx="435757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3B8C3F3-2AE6-753C-48AB-BDCEE9B435D0}"/>
              </a:ext>
            </a:extLst>
          </p:cNvPr>
          <p:cNvCxnSpPr>
            <a:cxnSpLocks/>
          </p:cNvCxnSpPr>
          <p:nvPr/>
        </p:nvCxnSpPr>
        <p:spPr>
          <a:xfrm>
            <a:off x="4860130" y="5052897"/>
            <a:ext cx="447775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9B410CE-5903-284F-47E3-4599EC5E59A6}"/>
              </a:ext>
            </a:extLst>
          </p:cNvPr>
          <p:cNvSpPr txBox="1"/>
          <p:nvPr/>
        </p:nvSpPr>
        <p:spPr>
          <a:xfrm>
            <a:off x="5934538" y="4474394"/>
            <a:ext cx="232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Create, Update, Delete</a:t>
            </a:r>
            <a:endParaRPr kumimoji="1" lang="ko-Kore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BFAB6F-C406-6080-A583-B7A4E5B05362}"/>
              </a:ext>
            </a:extLst>
          </p:cNvPr>
          <p:cNvSpPr txBox="1"/>
          <p:nvPr/>
        </p:nvSpPr>
        <p:spPr>
          <a:xfrm>
            <a:off x="9114467" y="46959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DB</a:t>
            </a:r>
            <a:endParaRPr kumimoji="1" lang="ko-Kore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9D2F842-8E63-BAAE-D277-4F0841B4D881}"/>
              </a:ext>
            </a:extLst>
          </p:cNvPr>
          <p:cNvCxnSpPr/>
          <p:nvPr/>
        </p:nvCxnSpPr>
        <p:spPr>
          <a:xfrm>
            <a:off x="2302623" y="5060363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5697F5-5031-742C-CC8F-22D712B488DC}"/>
              </a:ext>
            </a:extLst>
          </p:cNvPr>
          <p:cNvCxnSpPr/>
          <p:nvPr/>
        </p:nvCxnSpPr>
        <p:spPr>
          <a:xfrm>
            <a:off x="2302623" y="6295975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98C54F-6DD0-E97A-E266-72B3BE51F090}"/>
              </a:ext>
            </a:extLst>
          </p:cNvPr>
          <p:cNvSpPr/>
          <p:nvPr/>
        </p:nvSpPr>
        <p:spPr>
          <a:xfrm>
            <a:off x="3006700" y="4688311"/>
            <a:ext cx="1666240" cy="751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객실관리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A1FA64-9D6A-783D-8196-BC3B6901C460}"/>
              </a:ext>
            </a:extLst>
          </p:cNvPr>
          <p:cNvSpPr/>
          <p:nvPr/>
        </p:nvSpPr>
        <p:spPr>
          <a:xfrm>
            <a:off x="2994811" y="5920056"/>
            <a:ext cx="1666240" cy="7518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문의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B1DB9B-DC9C-F2C1-6E77-3496E4BB897E}"/>
              </a:ext>
            </a:extLst>
          </p:cNvPr>
          <p:cNvCxnSpPr>
            <a:cxnSpLocks/>
          </p:cNvCxnSpPr>
          <p:nvPr/>
        </p:nvCxnSpPr>
        <p:spPr>
          <a:xfrm>
            <a:off x="4836684" y="3777020"/>
            <a:ext cx="398324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07B546-EDB0-EFA4-6611-D1154D691E41}"/>
              </a:ext>
            </a:extLst>
          </p:cNvPr>
          <p:cNvCxnSpPr>
            <a:cxnSpLocks/>
          </p:cNvCxnSpPr>
          <p:nvPr/>
        </p:nvCxnSpPr>
        <p:spPr>
          <a:xfrm>
            <a:off x="4836684" y="3586255"/>
            <a:ext cx="398324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AAD798-F216-AFF1-FF05-1F125487A788}"/>
              </a:ext>
            </a:extLst>
          </p:cNvPr>
          <p:cNvSpPr txBox="1"/>
          <p:nvPr/>
        </p:nvSpPr>
        <p:spPr>
          <a:xfrm>
            <a:off x="6355669" y="321692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Update, Delete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44E12C-3567-BAA5-FF29-8D954DA97D92}"/>
              </a:ext>
            </a:extLst>
          </p:cNvPr>
          <p:cNvSpPr txBox="1"/>
          <p:nvPr/>
        </p:nvSpPr>
        <p:spPr>
          <a:xfrm>
            <a:off x="6828811" y="386933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Read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AF9DD-3C43-C998-81DE-214C05A33D20}"/>
              </a:ext>
            </a:extLst>
          </p:cNvPr>
          <p:cNvSpPr txBox="1"/>
          <p:nvPr/>
        </p:nvSpPr>
        <p:spPr>
          <a:xfrm>
            <a:off x="6768983" y="512730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Read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335468-DD76-4998-A697-EC907182EC32}"/>
              </a:ext>
            </a:extLst>
          </p:cNvPr>
          <p:cNvCxnSpPr>
            <a:cxnSpLocks/>
          </p:cNvCxnSpPr>
          <p:nvPr/>
        </p:nvCxnSpPr>
        <p:spPr>
          <a:xfrm>
            <a:off x="4767889" y="6145654"/>
            <a:ext cx="48069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68A827-AC32-C7A4-5B71-02FF416789B0}"/>
              </a:ext>
            </a:extLst>
          </p:cNvPr>
          <p:cNvCxnSpPr>
            <a:cxnSpLocks/>
          </p:cNvCxnSpPr>
          <p:nvPr/>
        </p:nvCxnSpPr>
        <p:spPr>
          <a:xfrm>
            <a:off x="9574849" y="3869331"/>
            <a:ext cx="0" cy="227632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A265F58-8DE3-7D5B-69FA-AD1A6D503B80}"/>
              </a:ext>
            </a:extLst>
          </p:cNvPr>
          <p:cNvCxnSpPr>
            <a:cxnSpLocks/>
          </p:cNvCxnSpPr>
          <p:nvPr/>
        </p:nvCxnSpPr>
        <p:spPr>
          <a:xfrm>
            <a:off x="4762378" y="6295975"/>
            <a:ext cx="497678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6DDEC-623A-FDC7-F360-08657F35BAA7}"/>
              </a:ext>
            </a:extLst>
          </p:cNvPr>
          <p:cNvCxnSpPr>
            <a:cxnSpLocks/>
          </p:cNvCxnSpPr>
          <p:nvPr/>
        </p:nvCxnSpPr>
        <p:spPr>
          <a:xfrm>
            <a:off x="9744754" y="3881464"/>
            <a:ext cx="0" cy="241451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77D2C0-2F5D-D887-5AC5-6082B83C38BC}"/>
              </a:ext>
            </a:extLst>
          </p:cNvPr>
          <p:cNvSpPr txBox="1"/>
          <p:nvPr/>
        </p:nvSpPr>
        <p:spPr>
          <a:xfrm>
            <a:off x="6037736" y="5777931"/>
            <a:ext cx="232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Create, Update, Delete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E99020-77DB-60F2-3AC3-D1F42C3AB68D}"/>
              </a:ext>
            </a:extLst>
          </p:cNvPr>
          <p:cNvSpPr txBox="1"/>
          <p:nvPr/>
        </p:nvSpPr>
        <p:spPr>
          <a:xfrm>
            <a:off x="6873349" y="6302563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Read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9835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130</Words>
  <Application>Microsoft Macintosh PowerPoint</Application>
  <PresentationFormat>사용자 지정</PresentationFormat>
  <Paragraphs>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정우진</dc:creator>
  <cp:lastModifiedBy>정우진</cp:lastModifiedBy>
  <cp:revision>1</cp:revision>
  <dcterms:created xsi:type="dcterms:W3CDTF">2022-11-13T08:41:42Z</dcterms:created>
  <dcterms:modified xsi:type="dcterms:W3CDTF">2022-11-13T15:25:52Z</dcterms:modified>
</cp:coreProperties>
</file>