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398" r:id="rId4"/>
    <p:sldId id="405" r:id="rId5"/>
    <p:sldId id="396" r:id="rId6"/>
    <p:sldId id="406" r:id="rId7"/>
    <p:sldId id="387" r:id="rId8"/>
    <p:sldId id="393" r:id="rId9"/>
    <p:sldId id="392" r:id="rId10"/>
    <p:sldId id="407" r:id="rId11"/>
    <p:sldId id="394" r:id="rId12"/>
    <p:sldId id="408" r:id="rId13"/>
    <p:sldId id="409" r:id="rId14"/>
    <p:sldId id="3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29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Basics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357" y="1336183"/>
            <a:ext cx="8940800" cy="838200"/>
          </a:xfrm>
        </p:spPr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4361645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Global Variables</a:t>
            </a:r>
          </a:p>
          <a:p>
            <a:pPr marL="0" indent="0">
              <a:buNone/>
            </a:pPr>
            <a:r>
              <a:rPr lang="en-US" sz="2200" dirty="0"/>
              <a:t>Global variables are valid everywhere in the script. They start with a </a:t>
            </a:r>
            <a:r>
              <a:rPr lang="en-US" sz="2200" dirty="0" smtClean="0"/>
              <a:t>$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46124" y="1981200"/>
            <a:ext cx="4361645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$</a:t>
            </a:r>
            <a:r>
              <a:rPr lang="en-US" sz="2200" dirty="0" err="1" smtClean="0"/>
              <a:t>example_of_global</a:t>
            </a:r>
            <a:r>
              <a:rPr lang="en-US" sz="2200" dirty="0" smtClean="0"/>
              <a:t>= 6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module </a:t>
            </a:r>
            <a:r>
              <a:rPr lang="en-US" sz="2200" dirty="0" err="1" smtClean="0"/>
              <a:t>ModuleTest</a:t>
            </a:r>
            <a:r>
              <a:rPr lang="en-US" sz="2200" dirty="0" smtClean="0"/>
              <a:t>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    puts "Inside module"</a:t>
            </a:r>
          </a:p>
          <a:p>
            <a:pPr marL="0" indent="0">
              <a:buNone/>
            </a:pPr>
            <a:r>
              <a:rPr lang="en-US" sz="2200" dirty="0" smtClean="0"/>
              <a:t>    puts $</a:t>
            </a:r>
            <a:r>
              <a:rPr lang="en-US" sz="2200" dirty="0" err="1" smtClean="0"/>
              <a:t>example_of_global</a:t>
            </a: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end</a:t>
            </a:r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 err="1" smtClean="0"/>
              <a:t>method_test</a:t>
            </a: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    puts "Inside method"</a:t>
            </a:r>
          </a:p>
          <a:p>
            <a:pPr marL="0" indent="0">
              <a:buNone/>
            </a:pPr>
            <a:r>
              <a:rPr lang="en-US" sz="2200" dirty="0" smtClean="0"/>
              <a:t>    puts $</a:t>
            </a:r>
            <a:r>
              <a:rPr lang="en-US" sz="2200" dirty="0" err="1" smtClean="0"/>
              <a:t>example_of_global</a:t>
            </a: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end</a:t>
            </a:r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class </a:t>
            </a:r>
            <a:r>
              <a:rPr lang="en-US" sz="2200" dirty="0" err="1" smtClean="0"/>
              <a:t>Some_test</a:t>
            </a: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    puts "Inside class"</a:t>
            </a:r>
          </a:p>
          <a:p>
            <a:pPr marL="0" indent="0">
              <a:buNone/>
            </a:pPr>
            <a:r>
              <a:rPr lang="en-US" sz="2200" dirty="0" smtClean="0"/>
              <a:t>    puts $</a:t>
            </a:r>
            <a:r>
              <a:rPr lang="en-US" sz="2200" dirty="0" err="1" smtClean="0"/>
              <a:t>example_of_global</a:t>
            </a:r>
            <a:endParaRPr lang="en-US" sz="2200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end </a:t>
            </a:r>
          </a:p>
          <a:p>
            <a:pPr marL="0" indent="0">
              <a:buFont typeface="Arial" pitchFamily="34" charset="0"/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method_test</a:t>
            </a:r>
            <a:r>
              <a:rPr lang="en-US" sz="22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/>
              <a:t>puts "Inside </a:t>
            </a:r>
            <a:r>
              <a:rPr lang="en-US" sz="2200" dirty="0" err="1" smtClean="0"/>
              <a:t>toplevel</a:t>
            </a:r>
            <a:r>
              <a:rPr lang="en-US" sz="2200" dirty="0" smtClean="0"/>
              <a:t>"</a:t>
            </a:r>
          </a:p>
          <a:p>
            <a:pPr marL="0" indent="0">
              <a:buNone/>
            </a:pPr>
            <a:r>
              <a:rPr lang="en-US" sz="2200" dirty="0" smtClean="0"/>
              <a:t>puts $</a:t>
            </a:r>
            <a:r>
              <a:rPr lang="en-US" sz="2200" dirty="0" err="1" smtClean="0"/>
              <a:t>example_of_global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puts </a:t>
            </a:r>
            <a:r>
              <a:rPr lang="en-US" sz="2200" dirty="0" err="1" smtClean="0"/>
              <a:t>global_variables.include</a:t>
            </a:r>
            <a:r>
              <a:rPr lang="en-US" sz="2200" dirty="0" smtClean="0"/>
              <a:t>? :$</a:t>
            </a:r>
            <a:r>
              <a:rPr lang="en-US" sz="2200" dirty="0" err="1" smtClean="0"/>
              <a:t>example_of_global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570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357" y="1336183"/>
            <a:ext cx="8940800" cy="838200"/>
          </a:xfrm>
        </p:spPr>
        <p:txBody>
          <a:bodyPr/>
          <a:lstStyle/>
          <a:p>
            <a:r>
              <a:rPr lang="en-US" dirty="0" smtClean="0"/>
              <a:t>Ruby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4361645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Class </a:t>
            </a:r>
            <a:r>
              <a:rPr lang="en-US" sz="2400" b="1" dirty="0"/>
              <a:t>Variables:</a:t>
            </a:r>
          </a:p>
          <a:p>
            <a:pPr marL="0" indent="0">
              <a:buNone/>
            </a:pPr>
            <a:r>
              <a:rPr lang="en-US" sz="2400" dirty="0"/>
              <a:t>Class variables begin with @@ and must be initialized before they can be used in method definitions.</a:t>
            </a:r>
            <a:endParaRPr lang="en-US" sz="2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8574" y="2035400"/>
            <a:ext cx="5679583" cy="427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Polygon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@@sides = 10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self.sides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@@sides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Polygon.sides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b="1" dirty="0" smtClean="0"/>
          </a:p>
          <a:p>
            <a:pPr marL="0" indent="0">
              <a:buNone/>
            </a:pPr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2519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357" y="1336183"/>
            <a:ext cx="8940800" cy="838200"/>
          </a:xfrm>
        </p:spPr>
        <p:txBody>
          <a:bodyPr/>
          <a:lstStyle/>
          <a:p>
            <a:r>
              <a:rPr lang="en-US" dirty="0" smtClean="0"/>
              <a:t>Ruby  Variables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9447" y="2079134"/>
            <a:ext cx="5679583" cy="427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Triangle &lt; Polygon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@@sides = 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Triangle.sides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Polygon.sides</a:t>
            </a:r>
            <a:endParaRPr lang="en-US" sz="11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05092" y="2079134"/>
            <a:ext cx="5679583" cy="427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&lt; Polygon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@@sides = 4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Polygon.sides</a:t>
            </a:r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7839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class variables 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class named father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father should have some amount of money.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3 different child classes that are going to take some of the money.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amount that each child is taking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amount of money that Father have at the end.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5128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A class in Ruby always starts with the keyword </a:t>
            </a:r>
            <a:r>
              <a:rPr lang="en-US" sz="1800" i="1" dirty="0"/>
              <a:t>class</a:t>
            </a:r>
            <a:r>
              <a:rPr lang="en-US" sz="1800" dirty="0"/>
              <a:t> followed by the name of the class. The name should always be in initial capitals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You can initialize values in the class using : initialize , that is a special method in Ruby programs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Song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#Code initialized when class is instanced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873" y="858592"/>
            <a:ext cx="8940800" cy="838200"/>
          </a:xfrm>
        </p:spPr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class </a:t>
            </a:r>
            <a:r>
              <a:rPr lang="en-US" dirty="0" err="1" smtClean="0"/>
              <a:t>vs</a:t>
            </a:r>
            <a:r>
              <a:rPr lang="en-US" dirty="0" smtClean="0"/>
              <a:t>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186" y="1696791"/>
            <a:ext cx="5259899" cy="44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Basically represent a method that need to be defined after a new object of the method is created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Example_of_class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first_method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puts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“My first instance method”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Example_of_class.new.first_method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 first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method"</a:t>
            </a:r>
          </a:p>
        </p:txBody>
      </p:sp>
    </p:spTree>
    <p:extLst>
      <p:ext uri="{BB962C8B-B14F-4D97-AF65-F5344CB8AC3E}">
        <p14:creationId xmlns:p14="http://schemas.microsoft.com/office/powerpoint/2010/main" val="30429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 ruby class with including two methods 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 method to calculate and print the area of a circle :</a:t>
            </a:r>
          </a:p>
          <a:p>
            <a:pPr marL="91440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2 * PI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 method to calculate and print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perimeter 	of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circle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 * radius * PI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to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methods in order to see the result printed</a:t>
            </a:r>
          </a:p>
        </p:txBody>
      </p:sp>
    </p:spTree>
    <p:extLst>
      <p:ext uri="{BB962C8B-B14F-4D97-AF65-F5344CB8AC3E}">
        <p14:creationId xmlns:p14="http://schemas.microsoft.com/office/powerpoint/2010/main" val="3355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b="12007"/>
          <a:stretch/>
        </p:blipFill>
        <p:spPr>
          <a:xfrm>
            <a:off x="1289967" y="1865290"/>
            <a:ext cx="9811622" cy="39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Local Variables</a:t>
            </a:r>
          </a:p>
          <a:p>
            <a:r>
              <a:rPr lang="en-US" sz="2400" dirty="0"/>
              <a:t>A variable whose name begins with a lowercase letter (a-z) or underscore (_) is a local variable or method invocation.</a:t>
            </a:r>
          </a:p>
          <a:p>
            <a:r>
              <a:rPr lang="en-US" sz="2400" dirty="0"/>
              <a:t>A local variable is only accessible from within the block of its initialization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test_local_variables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another_value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addition_of_values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addition_of_values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test_local_variables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What happened when insert in the method the sentence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puts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local_variables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Instance Variables</a:t>
            </a:r>
          </a:p>
          <a:p>
            <a:pPr marL="0" indent="0">
              <a:buNone/>
            </a:pPr>
            <a:r>
              <a:rPr lang="en-US" sz="3200" dirty="0"/>
              <a:t>Instance variables begin with @.</a:t>
            </a:r>
          </a:p>
          <a:p>
            <a:pPr marL="0" indent="0">
              <a:buNone/>
            </a:pPr>
            <a:r>
              <a:rPr lang="en-US" sz="3200" dirty="0"/>
              <a:t>represent object state</a:t>
            </a:r>
          </a:p>
          <a:p>
            <a:pPr marL="0" indent="0">
              <a:buNone/>
            </a:pPr>
            <a:r>
              <a:rPr lang="en-US" sz="3200" dirty="0"/>
              <a:t>only visible inside the object</a:t>
            </a:r>
          </a:p>
        </p:txBody>
      </p:sp>
    </p:spTree>
    <p:extLst>
      <p:ext uri="{BB962C8B-B14F-4D97-AF65-F5344CB8AC3E}">
        <p14:creationId xmlns:p14="http://schemas.microsoft.com/office/powerpoint/2010/main" val="23392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b="1" dirty="0"/>
              <a:t>class Customer</a:t>
            </a:r>
          </a:p>
          <a:p>
            <a:pPr marL="0" indent="0">
              <a:buNone/>
            </a:pPr>
            <a:r>
              <a:rPr lang="en-US" sz="2200" b="1" dirty="0"/>
              <a:t>   </a:t>
            </a:r>
            <a:r>
              <a:rPr lang="en-US" sz="2200" b="1" dirty="0" err="1"/>
              <a:t>def</a:t>
            </a:r>
            <a:r>
              <a:rPr lang="en-US" sz="2200" b="1" dirty="0"/>
              <a:t> initialize(id, name, </a:t>
            </a:r>
            <a:r>
              <a:rPr lang="en-US" sz="2200" b="1" dirty="0" err="1"/>
              <a:t>addr</a:t>
            </a:r>
            <a:r>
              <a:rPr lang="en-US" sz="2200" b="1" dirty="0"/>
              <a:t>)</a:t>
            </a:r>
          </a:p>
          <a:p>
            <a:pPr marL="0" indent="0">
              <a:buNone/>
            </a:pPr>
            <a:r>
              <a:rPr lang="en-US" sz="2200" b="1" dirty="0"/>
              <a:t>      @</a:t>
            </a:r>
            <a:r>
              <a:rPr lang="en-US" sz="2200" b="1" dirty="0" err="1"/>
              <a:t>cust_id</a:t>
            </a:r>
            <a:r>
              <a:rPr lang="en-US" sz="2200" b="1" dirty="0"/>
              <a:t>=id</a:t>
            </a:r>
          </a:p>
          <a:p>
            <a:pPr marL="0" indent="0">
              <a:buNone/>
            </a:pPr>
            <a:r>
              <a:rPr lang="en-US" sz="2200" b="1" dirty="0"/>
              <a:t>      @</a:t>
            </a:r>
            <a:r>
              <a:rPr lang="en-US" sz="2200" b="1" dirty="0" err="1"/>
              <a:t>cust_name</a:t>
            </a:r>
            <a:r>
              <a:rPr lang="en-US" sz="2200" b="1" dirty="0"/>
              <a:t>=name</a:t>
            </a:r>
          </a:p>
          <a:p>
            <a:pPr marL="0" indent="0">
              <a:buNone/>
            </a:pPr>
            <a:r>
              <a:rPr lang="en-US" sz="2200" b="1" dirty="0"/>
              <a:t>      @</a:t>
            </a:r>
            <a:r>
              <a:rPr lang="en-US" sz="2200" b="1" dirty="0" err="1"/>
              <a:t>cust_addr</a:t>
            </a:r>
            <a:r>
              <a:rPr lang="en-US" sz="2200" b="1" dirty="0"/>
              <a:t>=</a:t>
            </a:r>
            <a:r>
              <a:rPr lang="en-US" sz="2200" b="1" dirty="0" err="1"/>
              <a:t>addr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end</a:t>
            </a:r>
          </a:p>
          <a:p>
            <a:pPr marL="0" indent="0">
              <a:buNone/>
            </a:pPr>
            <a:r>
              <a:rPr lang="en-US" sz="2200" b="1" dirty="0"/>
              <a:t>   </a:t>
            </a:r>
            <a:r>
              <a:rPr lang="en-US" sz="2200" b="1" dirty="0" err="1"/>
              <a:t>def</a:t>
            </a:r>
            <a:r>
              <a:rPr lang="en-US" sz="2200" b="1" dirty="0"/>
              <a:t> </a:t>
            </a:r>
            <a:r>
              <a:rPr lang="en-US" sz="2200" b="1" dirty="0" err="1"/>
              <a:t>display_details</a:t>
            </a:r>
            <a:r>
              <a:rPr lang="en-US" sz="2200" b="1" dirty="0"/>
              <a:t>()</a:t>
            </a:r>
          </a:p>
          <a:p>
            <a:pPr marL="0" indent="0">
              <a:buNone/>
            </a:pPr>
            <a:r>
              <a:rPr lang="en-US" sz="2200" b="1" dirty="0"/>
              <a:t>      puts "Customer id </a:t>
            </a:r>
            <a:r>
              <a:rPr lang="en-US" sz="2200" b="1" dirty="0" smtClean="0"/>
              <a:t>#{@</a:t>
            </a:r>
            <a:r>
              <a:rPr lang="en-US" sz="2200" b="1" dirty="0" err="1" smtClean="0"/>
              <a:t>cust_id</a:t>
            </a:r>
            <a:r>
              <a:rPr lang="en-US" sz="2200" b="1" dirty="0" smtClean="0"/>
              <a:t>}"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  puts "Customer name </a:t>
            </a:r>
            <a:r>
              <a:rPr lang="en-US" sz="2200" b="1" dirty="0" smtClean="0"/>
              <a:t>#{@</a:t>
            </a:r>
            <a:r>
              <a:rPr lang="en-US" sz="2200" b="1" dirty="0" err="1" smtClean="0"/>
              <a:t>cust_name</a:t>
            </a:r>
            <a:r>
              <a:rPr lang="en-US" sz="2200" b="1" dirty="0" smtClean="0"/>
              <a:t>}"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  puts "Customer address </a:t>
            </a:r>
            <a:r>
              <a:rPr lang="en-US" sz="2200" b="1" dirty="0" smtClean="0"/>
              <a:t>#{@</a:t>
            </a:r>
            <a:r>
              <a:rPr lang="en-US" sz="2200" b="1" dirty="0" err="1" smtClean="0"/>
              <a:t>cust_addr</a:t>
            </a:r>
            <a:r>
              <a:rPr lang="en-US" sz="2200" b="1" dirty="0" smtClean="0"/>
              <a:t>}"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end</a:t>
            </a:r>
          </a:p>
          <a:p>
            <a:pPr marL="0" indent="0">
              <a:buNone/>
            </a:pPr>
            <a:r>
              <a:rPr lang="en-US" sz="2200" b="1" dirty="0"/>
              <a:t>end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# Create Objects</a:t>
            </a:r>
          </a:p>
          <a:p>
            <a:pPr marL="0" indent="0">
              <a:buNone/>
            </a:pPr>
            <a:r>
              <a:rPr lang="en-US" sz="2200" b="1" dirty="0"/>
              <a:t>cust1=</a:t>
            </a:r>
            <a:r>
              <a:rPr lang="en-US" sz="2200" b="1" dirty="0" err="1"/>
              <a:t>Customer.new</a:t>
            </a:r>
            <a:r>
              <a:rPr lang="en-US" sz="2200" b="1" dirty="0"/>
              <a:t>("1", "John", "Wisdom Apartments, </a:t>
            </a:r>
            <a:r>
              <a:rPr lang="en-US" sz="2200" b="1" dirty="0" err="1"/>
              <a:t>Ludhiya</a:t>
            </a:r>
            <a:r>
              <a:rPr lang="en-US" sz="2200" b="1" dirty="0"/>
              <a:t>")</a:t>
            </a:r>
          </a:p>
          <a:p>
            <a:pPr marL="0" indent="0">
              <a:buNone/>
            </a:pPr>
            <a:r>
              <a:rPr lang="en-US" sz="2200" b="1" dirty="0"/>
              <a:t>cust2=</a:t>
            </a:r>
            <a:r>
              <a:rPr lang="en-US" sz="2200" b="1" dirty="0" err="1"/>
              <a:t>Customer.new</a:t>
            </a:r>
            <a:r>
              <a:rPr lang="en-US" sz="2200" b="1" dirty="0"/>
              <a:t>("2", "</a:t>
            </a:r>
            <a:r>
              <a:rPr lang="en-US" sz="2200" b="1" dirty="0" err="1"/>
              <a:t>Poul</a:t>
            </a:r>
            <a:r>
              <a:rPr lang="en-US" sz="2200" b="1" dirty="0"/>
              <a:t>", "New Empire road, </a:t>
            </a:r>
            <a:r>
              <a:rPr lang="en-US" sz="2200" b="1" dirty="0" err="1"/>
              <a:t>Khandala</a:t>
            </a:r>
            <a:r>
              <a:rPr lang="en-US" sz="2200" b="1" dirty="0"/>
              <a:t>")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# Call Methods</a:t>
            </a:r>
          </a:p>
          <a:p>
            <a:pPr marL="0" indent="0">
              <a:buNone/>
            </a:pPr>
            <a:r>
              <a:rPr lang="en-US" sz="2200" b="1" dirty="0"/>
              <a:t>cust1.display_details()</a:t>
            </a:r>
          </a:p>
          <a:p>
            <a:pPr marL="0" indent="0">
              <a:buNone/>
            </a:pPr>
            <a:r>
              <a:rPr lang="en-US" sz="2200" b="1" dirty="0"/>
              <a:t>cust2.display_details()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8056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4597</TotalTime>
  <Words>465</Words>
  <Application>Microsoft Office PowerPoint</Application>
  <PresentationFormat>Custom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Theme_Jalasoft_QE_Trainig</vt:lpstr>
      <vt:lpstr>Basics</vt:lpstr>
      <vt:lpstr>Ruby class</vt:lpstr>
      <vt:lpstr>Ruby class vs module</vt:lpstr>
      <vt:lpstr>Ruby instance methods</vt:lpstr>
      <vt:lpstr>Practice</vt:lpstr>
      <vt:lpstr>Ruby Variables</vt:lpstr>
      <vt:lpstr>Ruby Variables</vt:lpstr>
      <vt:lpstr>Ruby Variables</vt:lpstr>
      <vt:lpstr>Ruby Variables</vt:lpstr>
      <vt:lpstr>Ruby Variables</vt:lpstr>
      <vt:lpstr>Ruby  Variables</vt:lpstr>
      <vt:lpstr>Ruby  Variables</vt:lpstr>
      <vt:lpstr>Practice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Vargas</dc:creator>
  <cp:lastModifiedBy>Karime</cp:lastModifiedBy>
  <cp:revision>355</cp:revision>
  <dcterms:created xsi:type="dcterms:W3CDTF">2014-11-19T09:33:56Z</dcterms:created>
  <dcterms:modified xsi:type="dcterms:W3CDTF">2015-08-05T14:11:21Z</dcterms:modified>
</cp:coreProperties>
</file>