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2" r:id="rId2"/>
  </p:sldMasterIdLst>
  <p:sldIdLst>
    <p:sldId id="353" r:id="rId3"/>
    <p:sldId id="335" r:id="rId4"/>
    <p:sldId id="347" r:id="rId5"/>
    <p:sldId id="348" r:id="rId6"/>
    <p:sldId id="349" r:id="rId7"/>
    <p:sldId id="352" r:id="rId8"/>
    <p:sldId id="351" r:id="rId9"/>
    <p:sldId id="365" r:id="rId10"/>
    <p:sldId id="366" r:id="rId11"/>
    <p:sldId id="354" r:id="rId12"/>
    <p:sldId id="355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-29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2B86-2888-434E-88F2-E05C78F0EF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4FFA282F-271D-4890-9C12-2543E4FC41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Basics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9" y="2010422"/>
            <a:ext cx="3617934" cy="41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3" y="567745"/>
            <a:ext cx="11857149" cy="193075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Basics</a:t>
            </a:r>
            <a:endParaRPr lang="en-US" sz="4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3936" y="568778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Karime Salomon Zarate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9" y="2010422"/>
            <a:ext cx="3617934" cy="41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</a:t>
            </a:r>
            <a:r>
              <a:rPr lang="en-US" dirty="0" err="1" smtClean="0"/>
              <a:t>Vs</a:t>
            </a:r>
            <a:r>
              <a:rPr lang="en-US" dirty="0" smtClean="0"/>
              <a:t> Puts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r>
              <a:rPr lang="en-US" dirty="0"/>
              <a:t>The puts (short for "put string") and print commands are both used to display the results of evaluating Ruby code. The primary difference between them is that puts adds a newline after </a:t>
            </a:r>
            <a:r>
              <a:rPr lang="en-US" dirty="0" smtClean="0"/>
              <a:t>executing</a:t>
            </a:r>
            <a:r>
              <a:rPr lang="en-US" dirty="0"/>
              <a:t>, and print </a:t>
            </a:r>
            <a:r>
              <a:rPr lang="en-US" dirty="0" smtClean="0"/>
              <a:t>does </a:t>
            </a:r>
            <a:r>
              <a:rPr lang="en-US" dirty="0"/>
              <a:t>not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puts “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37425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803042"/>
            <a:ext cx="11131639" cy="436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1. Create a ruby file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that print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7 lines (use print and puts)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2. run the script and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put the result displayed in a text. 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Push both files as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print_practice_rb.rb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and puts_result.txt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3. Put a # 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octothorpe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hash, pound) character at the beginning 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line. What did it do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422359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1143000"/>
            <a:ext cx="9297115" cy="838200"/>
          </a:xfrm>
        </p:spPr>
        <p:txBody>
          <a:bodyPr/>
          <a:lstStyle/>
          <a:p>
            <a:pPr lvl="0"/>
            <a:r>
              <a:rPr lang="en-US" dirty="0"/>
              <a:t>Ruby, why do testers prefer 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80" y="1981200"/>
            <a:ext cx="7525639" cy="407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326523"/>
            <a:ext cx="7366294" cy="47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01" y="1912043"/>
            <a:ext cx="8366572" cy="31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855236"/>
            <a:ext cx="11067245" cy="419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Testers don’t get time to code constantly, the chosen language must: </a:t>
            </a:r>
            <a:endParaRPr lang="en-US" sz="3400" dirty="0" smtClean="0"/>
          </a:p>
          <a:p>
            <a:r>
              <a:rPr lang="en-US" sz="3400" dirty="0" smtClean="0"/>
              <a:t>be </a:t>
            </a:r>
            <a:r>
              <a:rPr lang="en-US" sz="3400" dirty="0"/>
              <a:t>easy to learn </a:t>
            </a:r>
            <a:endParaRPr lang="en-US" sz="3400" dirty="0" smtClean="0"/>
          </a:p>
          <a:p>
            <a:r>
              <a:rPr lang="en-US" sz="3400" dirty="0" smtClean="0"/>
              <a:t>flexible </a:t>
            </a:r>
            <a:r>
              <a:rPr lang="en-US" sz="3400" dirty="0"/>
              <a:t>in use </a:t>
            </a:r>
            <a:endParaRPr lang="en-US" sz="3400" dirty="0" smtClean="0"/>
          </a:p>
          <a:p>
            <a:r>
              <a:rPr lang="en-US" sz="3400" dirty="0" smtClean="0"/>
              <a:t>Powerful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Ruby </a:t>
            </a:r>
            <a:r>
              <a:rPr lang="en-US" sz="3400" dirty="0"/>
              <a:t>is a fully fledged, programmatic language </a:t>
            </a:r>
            <a:endParaRPr lang="en-US" sz="3400" dirty="0" smtClean="0"/>
          </a:p>
          <a:p>
            <a:r>
              <a:rPr lang="en-US" sz="3400" dirty="0" smtClean="0"/>
              <a:t>It </a:t>
            </a:r>
            <a:r>
              <a:rPr lang="en-US" sz="3400" dirty="0"/>
              <a:t>can be used to test GUI </a:t>
            </a:r>
            <a:endParaRPr lang="en-US" sz="3400" dirty="0" smtClean="0"/>
          </a:p>
          <a:p>
            <a:r>
              <a:rPr lang="en-US" sz="3400" dirty="0" smtClean="0"/>
              <a:t>Extended </a:t>
            </a:r>
            <a:r>
              <a:rPr lang="en-US" sz="3400" dirty="0"/>
              <a:t>to test mid-tier applications </a:t>
            </a:r>
            <a:endParaRPr lang="en-US" sz="3400" dirty="0" smtClean="0"/>
          </a:p>
          <a:p>
            <a:r>
              <a:rPr lang="en-US" sz="3400" dirty="0" smtClean="0"/>
              <a:t>Used </a:t>
            </a:r>
            <a:r>
              <a:rPr lang="en-US" sz="3400" dirty="0"/>
              <a:t>to write test harnesses </a:t>
            </a:r>
            <a:endParaRPr lang="en-US" sz="3400" dirty="0" smtClean="0"/>
          </a:p>
          <a:p>
            <a:r>
              <a:rPr lang="en-US" sz="3400" dirty="0" smtClean="0"/>
              <a:t>and </a:t>
            </a:r>
            <a:r>
              <a:rPr lang="en-US" sz="3400" dirty="0"/>
              <a:t>is growing in </a:t>
            </a:r>
            <a:r>
              <a:rPr lang="en-US" sz="3400" dirty="0" smtClean="0"/>
              <a:t>popularity</a:t>
            </a:r>
          </a:p>
          <a:p>
            <a:pPr marL="0" indent="0" algn="r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Crowther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Ruby, why do testers prefer it?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84" y="3992591"/>
            <a:ext cx="3886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with ….</a:t>
            </a:r>
            <a:endParaRPr lang="en-US" dirty="0"/>
          </a:p>
        </p:txBody>
      </p:sp>
      <p:pic>
        <p:nvPicPr>
          <p:cNvPr id="3074" name="Picture 2" descr="http://instalaya.com/wp-content/uploads/2011/04/Rub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99" y="2010422"/>
            <a:ext cx="3617934" cy="41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- Installing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399"/>
            <a:ext cx="10972800" cy="36608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uby –v   #ruby version</a:t>
            </a:r>
          </a:p>
          <a:p>
            <a:pPr marL="0" indent="0">
              <a:buNone/>
            </a:pPr>
            <a:r>
              <a:rPr lang="en-US" dirty="0" smtClean="0"/>
              <a:t>Install compatible </a:t>
            </a:r>
            <a:r>
              <a:rPr lang="en-US" dirty="0" err="1" smtClean="0"/>
              <a:t>dev</a:t>
            </a:r>
            <a:r>
              <a:rPr lang="en-US" dirty="0" smtClean="0"/>
              <a:t> kit </a:t>
            </a:r>
          </a:p>
          <a:p>
            <a:pPr marL="0" indent="0">
              <a:buNone/>
            </a:pPr>
            <a:r>
              <a:rPr lang="en-US" b="1" dirty="0" smtClean="0"/>
              <a:t>Why ?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gems has dependencies </a:t>
            </a:r>
            <a:r>
              <a:rPr lang="en-US" dirty="0"/>
              <a:t>which, out of the box, only </a:t>
            </a:r>
            <a:r>
              <a:rPr lang="en-US" dirty="0" smtClean="0"/>
              <a:t>	provide </a:t>
            </a:r>
            <a:r>
              <a:rPr lang="en-US" dirty="0"/>
              <a:t>raw source code. To make them into fully functional  </a:t>
            </a:r>
            <a:r>
              <a:rPr lang="en-US" dirty="0" err="1" smtClean="0"/>
              <a:t>executables</a:t>
            </a:r>
            <a:r>
              <a:rPr lang="en-US" dirty="0"/>
              <a:t>, you’ll </a:t>
            </a:r>
            <a:r>
              <a:rPr lang="en-US" dirty="0" smtClean="0"/>
              <a:t>need </a:t>
            </a:r>
            <a:r>
              <a:rPr lang="en-US" dirty="0"/>
              <a:t>to install the Development Kit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How?</a:t>
            </a:r>
            <a:endParaRPr lang="en-US" b="1" dirty="0"/>
          </a:p>
          <a:p>
            <a:pPr marL="1257300" lvl="3" indent="0">
              <a:buNone/>
            </a:pPr>
            <a:r>
              <a:rPr lang="en-US" dirty="0"/>
              <a:t>ruby </a:t>
            </a:r>
            <a:r>
              <a:rPr lang="en-US" dirty="0" err="1"/>
              <a:t>dk.rb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endParaRPr lang="en-US" dirty="0" smtClean="0"/>
          </a:p>
          <a:p>
            <a:pPr marL="1257300" lvl="3" indent="0">
              <a:buNone/>
            </a:pPr>
            <a:r>
              <a:rPr lang="en-US" dirty="0" smtClean="0"/>
              <a:t>ruby </a:t>
            </a:r>
            <a:r>
              <a:rPr lang="en-US" dirty="0" err="1"/>
              <a:t>dk.rb</a:t>
            </a:r>
            <a:r>
              <a:rPr lang="en-US" dirty="0"/>
              <a:t> </a:t>
            </a:r>
            <a:r>
              <a:rPr lang="en-US" dirty="0" smtClean="0"/>
              <a:t>install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295800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399"/>
            <a:ext cx="10972800" cy="40600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Fork the </a:t>
            </a:r>
            <a:r>
              <a:rPr lang="en-US" dirty="0"/>
              <a:t>Repository : https://github.com/karimeSalomon/cucumber_course.git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get the code : </a:t>
            </a:r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dirty="0" err="1" smtClean="0"/>
              <a:t>URL_of_fork_repo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 your changes : </a:t>
            </a:r>
            <a:r>
              <a:rPr lang="en-US" dirty="0" err="1" smtClean="0"/>
              <a:t>git</a:t>
            </a:r>
            <a:r>
              <a:rPr lang="en-US" dirty="0" smtClean="0"/>
              <a:t> add . </a:t>
            </a:r>
          </a:p>
          <a:p>
            <a:pPr marL="0" indent="0">
              <a:buNone/>
            </a:pPr>
            <a:r>
              <a:rPr lang="en-US" dirty="0" smtClean="0"/>
              <a:t>All changes (.) or give some specific file : </a:t>
            </a:r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Commit your changes : </a:t>
            </a:r>
            <a:r>
              <a:rPr lang="en-US" dirty="0" err="1" smtClean="0"/>
              <a:t>git</a:t>
            </a:r>
            <a:r>
              <a:rPr lang="en-US" dirty="0" smtClean="0"/>
              <a:t> commit –m “any commit comment”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Push your code: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changes need to be pushed to your local repository, send a pull request to merge them into the main repository.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87053" y="1051507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1" kern="1200" baseline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8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399"/>
            <a:ext cx="10972800" cy="406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 –v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Will display </a:t>
            </a:r>
            <a:r>
              <a:rPr lang="en-US" dirty="0"/>
              <a:t>current configured remote </a:t>
            </a:r>
            <a:r>
              <a:rPr lang="en-US" dirty="0" smtClean="0"/>
              <a:t>repository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upstream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original_repo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Will add the synchronization form your fork with original repository.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44446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dirty="0">
                <a:ln w="50800"/>
                <a:solidFill>
                  <a:schemeClr val="bg1">
                    <a:shade val="50000"/>
                  </a:schemeClr>
                </a:solidFill>
              </a:rPr>
              <a:t>QE Training Program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87053" y="1051507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1" kern="1200" baseline="0">
                <a:solidFill>
                  <a:schemeClr val="tx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Sync fork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1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eme_Jalasoft_QE_Train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  <a:scene3d>
          <a:camera prst="orthographicFront"/>
          <a:lightRig rig="balanced" dir="t">
            <a:rot lat="0" lon="0" rev="2100000"/>
          </a:lightRig>
        </a:scene3d>
        <a:sp3d extrusionH="57150" prstMaterial="metal">
          <a:bevelT w="38100" h="25400"/>
          <a:contourClr>
            <a:schemeClr val="bg2"/>
          </a:contourClr>
        </a:sp3d>
      </a:bodyPr>
      <a:lstStyle>
        <a:defPPr>
          <a:defRPr b="1" dirty="0">
            <a:ln w="50800"/>
            <a:solidFill>
              <a:schemeClr val="bg1">
                <a:shade val="50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automation methodology -JP updates</Template>
  <TotalTime>4211</TotalTime>
  <Words>367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Theme_Jalasoft_QE_Trainig</vt:lpstr>
      <vt:lpstr>Basics</vt:lpstr>
      <vt:lpstr>Ruby, why do testers prefer it?</vt:lpstr>
      <vt:lpstr>PowerPoint Presentation</vt:lpstr>
      <vt:lpstr>PowerPoint Presentation</vt:lpstr>
      <vt:lpstr>Ruby, why do testers prefer it? </vt:lpstr>
      <vt:lpstr>Let’s start with ….</vt:lpstr>
      <vt:lpstr>Practice - Installing Ruby</vt:lpstr>
      <vt:lpstr>PowerPoint Presentation</vt:lpstr>
      <vt:lpstr>PowerPoint Presentation</vt:lpstr>
      <vt:lpstr>Basics</vt:lpstr>
      <vt:lpstr>Print Vs Puts </vt:lpstr>
      <vt:lpstr>Practice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Vargas</dc:creator>
  <cp:lastModifiedBy>Karime</cp:lastModifiedBy>
  <cp:revision>295</cp:revision>
  <dcterms:created xsi:type="dcterms:W3CDTF">2014-11-19T09:33:56Z</dcterms:created>
  <dcterms:modified xsi:type="dcterms:W3CDTF">2015-07-30T14:03:23Z</dcterms:modified>
</cp:coreProperties>
</file>