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2" r:id="rId2"/>
  </p:sldMasterIdLst>
  <p:sldIdLst>
    <p:sldId id="353" r:id="rId3"/>
    <p:sldId id="357" r:id="rId4"/>
    <p:sldId id="359" r:id="rId5"/>
    <p:sldId id="360" r:id="rId6"/>
    <p:sldId id="361" r:id="rId7"/>
    <p:sldId id="362" r:id="rId8"/>
    <p:sldId id="363" r:id="rId9"/>
    <p:sldId id="364" r:id="rId10"/>
    <p:sldId id="3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7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-29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1"/>
            <a:ext cx="10363200" cy="14700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2800"/>
            <a:ext cx="8534400" cy="2743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2B86-2888-434E-88F2-E05C78F0EF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1"/>
            <a:ext cx="10363200" cy="14700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2800"/>
            <a:ext cx="8534400" cy="2743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2B86-2888-434E-88F2-E05C78F0EF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6700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33" y="2332038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833" y="3048000"/>
            <a:ext cx="5386917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2332038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3048000"/>
            <a:ext cx="5389033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1" y="1371601"/>
            <a:ext cx="3173988" cy="919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254" y="1371600"/>
            <a:ext cx="5501335" cy="4724400"/>
          </a:xfrm>
        </p:spPr>
        <p:txBody>
          <a:bodyPr/>
          <a:lstStyle>
            <a:lvl1pPr>
              <a:defRPr sz="2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667" y="2367336"/>
            <a:ext cx="3173988" cy="37120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4834576"/>
            <a:ext cx="6876656" cy="532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43201" y="1143000"/>
            <a:ext cx="6876652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5415589"/>
            <a:ext cx="6876656" cy="7566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6700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33" y="2332038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833" y="3048000"/>
            <a:ext cx="5386917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2332038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3048000"/>
            <a:ext cx="5389033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1" y="1371601"/>
            <a:ext cx="3173988" cy="919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254" y="1371600"/>
            <a:ext cx="5501335" cy="4724400"/>
          </a:xfrm>
        </p:spPr>
        <p:txBody>
          <a:bodyPr/>
          <a:lstStyle>
            <a:lvl1pPr>
              <a:defRPr sz="2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667" y="2367336"/>
            <a:ext cx="3173988" cy="37120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4834576"/>
            <a:ext cx="6876656" cy="532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43201" y="1143000"/>
            <a:ext cx="6876652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5415589"/>
            <a:ext cx="6876656" cy="7566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st-of-pages-02-10-11without-Log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1600" y="1143000"/>
            <a:ext cx="8940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may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quite </a:t>
            </a:r>
            <a:r>
              <a:rPr lang="es-ES" dirty="0" err="1" smtClean="0"/>
              <a:t>long</a:t>
            </a:r>
            <a:r>
              <a:rPr lang="es-ES" dirty="0" smtClean="0"/>
              <a:t>- </a:t>
            </a:r>
            <a:r>
              <a:rPr lang="es-ES" dirty="0" err="1" smtClean="0"/>
              <a:t>even</a:t>
            </a:r>
            <a:r>
              <a:rPr lang="es-ES" dirty="0" smtClean="0"/>
              <a:t> up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rows</a:t>
            </a:r>
            <a:r>
              <a:rPr lang="es-ES" dirty="0" smtClean="0"/>
              <a:t>………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10972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1200" y="63404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13600" y="63404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J:\jalasoft\logos\logo white-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638"/>
            <a:ext cx="2641600" cy="6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8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2800" b="1" kern="1200" baseline="0" smtClean="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st-of-pages-02-10-11without-Log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1600" y="1143000"/>
            <a:ext cx="8940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may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quite </a:t>
            </a:r>
            <a:r>
              <a:rPr lang="es-ES" dirty="0" err="1" smtClean="0"/>
              <a:t>long</a:t>
            </a:r>
            <a:r>
              <a:rPr lang="es-ES" dirty="0" smtClean="0"/>
              <a:t>- </a:t>
            </a:r>
            <a:r>
              <a:rPr lang="es-ES" dirty="0" err="1" smtClean="0"/>
              <a:t>even</a:t>
            </a:r>
            <a:r>
              <a:rPr lang="es-ES" dirty="0" smtClean="0"/>
              <a:t> up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rows</a:t>
            </a:r>
            <a:r>
              <a:rPr lang="es-ES" dirty="0" smtClean="0"/>
              <a:t>………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10972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1200" y="63404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13600" y="63404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J:\jalasoft\logos\logo white-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638"/>
            <a:ext cx="2641600" cy="6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8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2800" b="1" kern="1200" baseline="0" smtClean="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063" y="567745"/>
            <a:ext cx="11857149" cy="1930757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Basics</a:t>
            </a:r>
            <a:endParaRPr lang="en-US" sz="4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73936" y="568778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Karime Salomon Zarate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Picture 2" descr="http://instalaya.com/wp-content/uploads/2011/04/Rub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999" y="2010422"/>
            <a:ext cx="3617934" cy="415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28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803042"/>
            <a:ext cx="11131639" cy="43691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Single-line </a:t>
            </a:r>
          </a:p>
          <a:p>
            <a:pPr marL="0" indent="0">
              <a:buNone/>
            </a:pPr>
            <a:r>
              <a:rPr lang="en-US" dirty="0"/>
              <a:t>Single line comments are great for quick notes, reminders, or sharing trivial </a:t>
            </a:r>
            <a:r>
              <a:rPr lang="en-US" dirty="0" smtClean="0"/>
              <a:t>information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	# </a:t>
            </a:r>
            <a:r>
              <a:rPr lang="en-US" i="1" dirty="0"/>
              <a:t>comment </a:t>
            </a:r>
            <a:r>
              <a:rPr lang="en-US" i="1" dirty="0" smtClean="0"/>
              <a:t>text</a:t>
            </a:r>
          </a:p>
          <a:p>
            <a:pPr marL="0" indent="0">
              <a:buNone/>
            </a:pP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Multi-line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You can span a comment multiple lines, although Ruby programmers rarely use this. They are useful when making notes for documentation.</a:t>
            </a:r>
          </a:p>
          <a:p>
            <a:pPr marL="800100" lvl="2" indent="0">
              <a:buNone/>
            </a:pPr>
            <a:r>
              <a:rPr lang="en-US" i="1" dirty="0"/>
              <a:t>=begin </a:t>
            </a:r>
            <a:endParaRPr lang="en-US" i="1" dirty="0" smtClean="0"/>
          </a:p>
          <a:p>
            <a:pPr marL="800100" lvl="2" indent="0">
              <a:buNone/>
            </a:pPr>
            <a:r>
              <a:rPr lang="en-US" i="1" dirty="0" smtClean="0"/>
              <a:t>comment </a:t>
            </a:r>
            <a:r>
              <a:rPr lang="en-US" i="1" dirty="0"/>
              <a:t>line </a:t>
            </a:r>
            <a:endParaRPr lang="en-US" i="1" dirty="0" smtClean="0"/>
          </a:p>
          <a:p>
            <a:pPr marL="800100" lvl="2" indent="0">
              <a:buNone/>
            </a:pPr>
            <a:r>
              <a:rPr lang="en-US" i="1" dirty="0" smtClean="0"/>
              <a:t>comment </a:t>
            </a:r>
            <a:r>
              <a:rPr lang="en-US" i="1" dirty="0"/>
              <a:t>line </a:t>
            </a:r>
            <a:endParaRPr lang="en-US" i="1" dirty="0" smtClean="0"/>
          </a:p>
          <a:p>
            <a:pPr marL="800100" lvl="2" indent="0">
              <a:buNone/>
            </a:pPr>
            <a:r>
              <a:rPr lang="en-US" i="1" dirty="0" smtClean="0"/>
              <a:t>=</a:t>
            </a:r>
            <a:r>
              <a:rPr lang="en-US" i="1" dirty="0"/>
              <a:t>end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92471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tips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803042"/>
            <a:ext cx="11131639" cy="43691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When any ASCII encodings error is displayed, </a:t>
            </a:r>
            <a:r>
              <a:rPr lang="en-US" dirty="0"/>
              <a:t>then put this at the top of your Ruby scripts: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-*- coding: utf-8 -*-</a:t>
            </a:r>
          </a:p>
          <a:p>
            <a:pPr marL="0" indent="0">
              <a:buNone/>
            </a:pPr>
            <a:r>
              <a:rPr lang="en-US" dirty="0"/>
              <a:t>It will fix them so that you can use Unicode UTF-8 in your scripts without a </a:t>
            </a:r>
            <a:r>
              <a:rPr lang="en-US" dirty="0" smtClean="0"/>
              <a:t>problem.</a:t>
            </a: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Even if this option start with # Ruby </a:t>
            </a:r>
            <a:r>
              <a:rPr lang="en-US" dirty="0"/>
              <a:t>still ignores that as code, but it's used as a kind of "hack" or workaround for problems with setting and detecting the format of a file. 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294768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and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803042"/>
            <a:ext cx="11131639" cy="4369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Arithmetic </a:t>
            </a:r>
          </a:p>
          <a:p>
            <a:pPr marL="0" indent="0">
              <a:buNone/>
            </a:pPr>
            <a:r>
              <a:rPr lang="en-US" dirty="0"/>
              <a:t>x + y </a:t>
            </a:r>
            <a:r>
              <a:rPr lang="en-US" i="1" dirty="0"/>
              <a:t>#addition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- y </a:t>
            </a:r>
            <a:r>
              <a:rPr lang="en-US" i="1" dirty="0"/>
              <a:t>#subtraction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* y </a:t>
            </a:r>
            <a:r>
              <a:rPr lang="en-US" i="1" dirty="0"/>
              <a:t>#multiplication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/ y </a:t>
            </a:r>
            <a:r>
              <a:rPr lang="en-US" i="1" dirty="0"/>
              <a:t>#division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** </a:t>
            </a:r>
            <a:r>
              <a:rPr lang="en-US" dirty="0" smtClean="0"/>
              <a:t>y </a:t>
            </a:r>
            <a:r>
              <a:rPr lang="en-US" i="1" dirty="0"/>
              <a:t>#</a:t>
            </a:r>
            <a:r>
              <a:rPr lang="en-US" i="1" dirty="0" smtClean="0"/>
              <a:t>exponentiation</a:t>
            </a:r>
          </a:p>
          <a:p>
            <a:pPr marL="0" indent="0">
              <a:buNone/>
            </a:pPr>
            <a:r>
              <a:rPr lang="en-US" i="1" dirty="0" smtClean="0"/>
              <a:t>x </a:t>
            </a:r>
            <a:r>
              <a:rPr lang="en-US" i="1" dirty="0"/>
              <a:t>% </a:t>
            </a:r>
            <a:r>
              <a:rPr lang="en-US" i="1" dirty="0" smtClean="0"/>
              <a:t>y  # </a:t>
            </a:r>
            <a:r>
              <a:rPr lang="en-US" dirty="0"/>
              <a:t>Modulus Division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399787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861" y="2031642"/>
            <a:ext cx="5988139" cy="436915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a script where you can print numbers and math result.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E.g.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puts "I will now count my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fruits:"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“Bananas: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#{25 + 30 / 6}"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“apples: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#{100 - 25 * 3 % 4}"</a:t>
            </a:r>
          </a:p>
          <a:p>
            <a:pPr marL="40005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puts "Now I will count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potato:"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puts 3 + 2 + 1 - 5 + 4 % 2 - 1 / 4 + 6</a:t>
            </a:r>
          </a:p>
          <a:p>
            <a:pPr marL="40005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puts "Is it true that 3 + 2 &lt; 5 - 7?"</a:t>
            </a:r>
          </a:p>
          <a:p>
            <a:pPr marL="40005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puts 3 + 2 &lt; 5 - 7</a:t>
            </a:r>
          </a:p>
          <a:p>
            <a:pPr marL="40005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puts "What is 3 + 2?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is #{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+ 2}"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puts "What is 5 - 7?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is #{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5 - 7}"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43700" y="1993900"/>
            <a:ext cx="4838700" cy="416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 Add a multiline 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comment at the beginning giving a short description of your script.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Arial" pitchFamily="34" charset="0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5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803042"/>
            <a:ext cx="11131639" cy="436915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What do you think that represent the values into #{}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199891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803042"/>
            <a:ext cx="11131639" cy="43691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Variables are assigned values using the = operator, which is not to be confused with the == sign used for testing equality. A variable can hold almost any type of value including numbers, strings, arrays, </a:t>
            </a:r>
            <a:r>
              <a:rPr lang="en-US" dirty="0" smtClean="0"/>
              <a:t>and </a:t>
            </a:r>
            <a:r>
              <a:rPr lang="en-US" dirty="0"/>
              <a:t>hashes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ruby you shouldn’t declare the variable type. Just </a:t>
            </a:r>
            <a:r>
              <a:rPr lang="en-US" dirty="0" err="1" smtClean="0"/>
              <a:t>perfom</a:t>
            </a:r>
            <a:r>
              <a:rPr lang="en-US" dirty="0" smtClean="0"/>
              <a:t> the assignment.</a:t>
            </a: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When you print any variable into a string you should use 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variable_name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200396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803042"/>
            <a:ext cx="11131639" cy="436915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Take your previous script and change calculations for variables.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Add some line in the middle of your script that is referring to a variable that doesn’t exist. Run the file and please explain the error displayed. 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a new script </a:t>
            </a:r>
          </a:p>
          <a:p>
            <a:pPr marL="1314450" lvl="2" indent="-514350"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add variables with numbers and strings. </a:t>
            </a:r>
          </a:p>
          <a:p>
            <a:pPr marL="1314450" lvl="2" indent="-514350"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 them as a sentences (like in the previous case)</a:t>
            </a:r>
          </a:p>
          <a:p>
            <a:pPr marL="1314450" lvl="2" indent="-514350"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Add some sentence that perform some calculation using variable names. </a:t>
            </a:r>
          </a:p>
          <a:p>
            <a:pPr marL="800100" lvl="2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E.g. instead of #{2 + 3} use #{arg1 + arg2}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245089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803042"/>
            <a:ext cx="11131639" cy="43691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some variables that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convert seconds in minutes, seconds in hours and second in days. 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not just type in the measurements.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Please work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out the math in Ruby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variable to assign the values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Use the variable name to print the result.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371164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  <a:scene3d>
          <a:camera prst="orthographicFront"/>
          <a:lightRig rig="balanced" dir="t">
            <a:rot lat="0" lon="0" rev="2100000"/>
          </a:lightRig>
        </a:scene3d>
        <a:sp3d extrusionH="57150" prstMaterial="metal">
          <a:bevelT w="38100" h="25400"/>
          <a:contourClr>
            <a:schemeClr val="bg2"/>
          </a:contourClr>
        </a:sp3d>
      </a:bodyPr>
      <a:lstStyle>
        <a:defPPr>
          <a:defRPr b="1" dirty="0">
            <a:ln w="50800"/>
            <a:solidFill>
              <a:schemeClr val="bg1">
                <a:shade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eme_Jalasoft_QE_Traini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  <a:scene3d>
          <a:camera prst="orthographicFront"/>
          <a:lightRig rig="balanced" dir="t">
            <a:rot lat="0" lon="0" rev="2100000"/>
          </a:lightRig>
        </a:scene3d>
        <a:sp3d extrusionH="57150" prstMaterial="metal">
          <a:bevelT w="38100" h="25400"/>
          <a:contourClr>
            <a:schemeClr val="bg2"/>
          </a:contourClr>
        </a:sp3d>
      </a:bodyPr>
      <a:lstStyle>
        <a:defPPr>
          <a:defRPr b="1" dirty="0">
            <a:ln w="50800"/>
            <a:solidFill>
              <a:schemeClr val="bg1">
                <a:shade val="50000"/>
              </a:schemeClr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automation methodology -JP updates</Template>
  <TotalTime>4313</TotalTime>
  <Words>472</Words>
  <Application>Microsoft Office PowerPoint</Application>
  <PresentationFormat>Custom</PresentationFormat>
  <Paragraphs>77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Custom Design</vt:lpstr>
      <vt:lpstr>Theme_Jalasoft_QE_Trainig</vt:lpstr>
      <vt:lpstr>Basics</vt:lpstr>
      <vt:lpstr>Comments </vt:lpstr>
      <vt:lpstr>Ruby tips </vt:lpstr>
      <vt:lpstr>Numbers and Math</vt:lpstr>
      <vt:lpstr>Practice </vt:lpstr>
      <vt:lpstr>Practice </vt:lpstr>
      <vt:lpstr>Variables</vt:lpstr>
      <vt:lpstr>Practice </vt:lpstr>
      <vt:lpstr>Practice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Vargas</dc:creator>
  <cp:lastModifiedBy>Karime</cp:lastModifiedBy>
  <cp:revision>304</cp:revision>
  <dcterms:created xsi:type="dcterms:W3CDTF">2014-11-19T09:33:56Z</dcterms:created>
  <dcterms:modified xsi:type="dcterms:W3CDTF">2015-07-31T14:54:41Z</dcterms:modified>
</cp:coreProperties>
</file>