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353" r:id="rId3"/>
    <p:sldId id="368" r:id="rId4"/>
    <p:sldId id="369" r:id="rId5"/>
    <p:sldId id="371" r:id="rId6"/>
    <p:sldId id="372" r:id="rId7"/>
    <p:sldId id="373" r:id="rId8"/>
    <p:sldId id="374" r:id="rId9"/>
    <p:sldId id="375" r:id="rId10"/>
    <p:sldId id="376" r:id="rId11"/>
    <p:sldId id="381" r:id="rId12"/>
    <p:sldId id="382" r:id="rId13"/>
    <p:sldId id="383" r:id="rId14"/>
    <p:sldId id="385" r:id="rId15"/>
    <p:sldId id="386" r:id="rId16"/>
    <p:sldId id="389" r:id="rId17"/>
    <p:sldId id="388" r:id="rId18"/>
    <p:sldId id="387" r:id="rId19"/>
    <p:sldId id="3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3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Basics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9" y="2010422"/>
            <a:ext cx="3617934" cy="41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Ruby </a:t>
            </a:r>
            <a:r>
              <a:rPr lang="en-US" dirty="0"/>
              <a:t>Functions is </a:t>
            </a:r>
            <a:r>
              <a:rPr lang="en-US" dirty="0"/>
              <a:t>used to create parameterized, reusable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Sintaxis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(arguments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# Code to be executed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72857"/>
              </p:ext>
            </p:extLst>
          </p:nvPr>
        </p:nvGraphicFramePr>
        <p:xfrm>
          <a:off x="988810" y="1981199"/>
          <a:ext cx="9945352" cy="35180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972676"/>
                <a:gridCol w="4972676"/>
              </a:tblGrid>
              <a:tr h="566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Use parenthesis</a:t>
                      </a:r>
                      <a:endParaRPr lang="en-US" sz="2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not Use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parenthesis</a:t>
                      </a:r>
                      <a:endParaRPr lang="en-US" sz="2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17286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effectLst/>
                        </a:rPr>
                        <a:t>def</a:t>
                      </a:r>
                      <a:r>
                        <a:rPr lang="en-US" sz="2800" dirty="0" smtClean="0"/>
                        <a:t> welcome</a:t>
                      </a:r>
                      <a:r>
                        <a:rPr lang="en-US" sz="2800" kern="1200" dirty="0" smtClean="0">
                          <a:effectLst/>
                        </a:rPr>
                        <a:t>(</a:t>
                      </a:r>
                      <a:r>
                        <a:rPr lang="en-US" sz="2800" dirty="0" smtClean="0"/>
                        <a:t>name</a:t>
                      </a:r>
                      <a:r>
                        <a:rPr lang="en-US" sz="2800" kern="1200" dirty="0" smtClean="0">
                          <a:effectLst/>
                        </a:rPr>
                        <a:t>)</a:t>
                      </a:r>
                      <a:r>
                        <a:rPr lang="en-US" sz="2800" dirty="0" smtClean="0"/>
                        <a:t> </a:t>
                      </a:r>
                    </a:p>
                    <a:p>
                      <a:r>
                        <a:rPr lang="en-US" sz="2800" dirty="0" smtClean="0"/>
                        <a:t>     puts </a:t>
                      </a:r>
                      <a:r>
                        <a:rPr lang="en-US" sz="2800" kern="1200" dirty="0" smtClean="0">
                          <a:effectLst/>
                        </a:rPr>
                        <a:t>“Welcome #{name}"</a:t>
                      </a:r>
                      <a:r>
                        <a:rPr lang="en-US" sz="2800" dirty="0" smtClean="0"/>
                        <a:t> </a:t>
                      </a:r>
                      <a:endParaRPr lang="en-US" sz="2800" kern="1200" dirty="0" smtClean="0">
                        <a:effectLst/>
                      </a:endParaRPr>
                    </a:p>
                    <a:p>
                      <a:r>
                        <a:rPr lang="en-US" sz="2800" kern="1200" dirty="0" smtClean="0">
                          <a:effectLst/>
                        </a:rPr>
                        <a:t>end</a:t>
                      </a:r>
                      <a:r>
                        <a:rPr lang="en-US" sz="2800" dirty="0" smtClean="0"/>
                        <a:t> </a:t>
                      </a:r>
                    </a:p>
                    <a:p>
                      <a:r>
                        <a:rPr lang="en-US" sz="2800" dirty="0" smtClean="0"/>
                        <a:t>welcome</a:t>
                      </a:r>
                      <a:r>
                        <a:rPr lang="en-US" sz="2800" kern="1200" dirty="0" smtClean="0">
                          <a:effectLst/>
                        </a:rPr>
                        <a:t>(“my friend")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effectLst/>
                        </a:rPr>
                        <a:t>def</a:t>
                      </a:r>
                      <a:r>
                        <a:rPr lang="en-US" sz="2800" dirty="0" smtClean="0"/>
                        <a:t> welcome</a:t>
                      </a:r>
                      <a:r>
                        <a:rPr lang="en-US" sz="2800" kern="1200" dirty="0" smtClean="0">
                          <a:effectLst/>
                        </a:rPr>
                        <a:t>(</a:t>
                      </a:r>
                      <a:r>
                        <a:rPr lang="en-US" sz="2800" dirty="0" smtClean="0"/>
                        <a:t>name</a:t>
                      </a:r>
                      <a:r>
                        <a:rPr lang="en-US" sz="2800" kern="1200" dirty="0" smtClean="0">
                          <a:effectLst/>
                        </a:rPr>
                        <a:t>)</a:t>
                      </a:r>
                      <a:r>
                        <a:rPr lang="en-US" sz="2800" dirty="0" smtClean="0"/>
                        <a:t> </a:t>
                      </a:r>
                    </a:p>
                    <a:p>
                      <a:r>
                        <a:rPr lang="en-US" sz="2800" dirty="0" smtClean="0"/>
                        <a:t>      puts </a:t>
                      </a:r>
                      <a:r>
                        <a:rPr lang="en-US" sz="2800" kern="1200" dirty="0" smtClean="0">
                          <a:effectLst/>
                        </a:rPr>
                        <a:t>“Welcome #{name}"</a:t>
                      </a:r>
                      <a:r>
                        <a:rPr lang="en-US" sz="2800" dirty="0" smtClean="0"/>
                        <a:t> </a:t>
                      </a:r>
                      <a:endParaRPr lang="en-US" sz="2800" kern="1200" dirty="0" smtClean="0">
                        <a:effectLst/>
                      </a:endParaRPr>
                    </a:p>
                    <a:p>
                      <a:r>
                        <a:rPr lang="en-US" sz="2800" kern="1200" dirty="0" smtClean="0">
                          <a:effectLst/>
                        </a:rPr>
                        <a:t>end</a:t>
                      </a:r>
                      <a:r>
                        <a:rPr lang="en-US" sz="2800" dirty="0" smtClean="0"/>
                        <a:t> </a:t>
                      </a:r>
                    </a:p>
                    <a:p>
                      <a:r>
                        <a:rPr lang="en-US" sz="2800" dirty="0" smtClean="0"/>
                        <a:t>welcome </a:t>
                      </a:r>
                      <a:r>
                        <a:rPr lang="en-US" sz="2800" kern="1200" dirty="0" smtClean="0">
                          <a:effectLst/>
                        </a:rPr>
                        <a:t>"visitor"</a:t>
                      </a:r>
                      <a:endParaRPr lang="en-US" sz="2800" dirty="0" smtClean="0"/>
                    </a:p>
                  </a:txBody>
                  <a:tcPr/>
                </a:tc>
              </a:tr>
              <a:tr h="56693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</a:tr>
              <a:tr h="566931">
                <a:tc>
                  <a:txBody>
                    <a:bodyPr/>
                    <a:lstStyle/>
                    <a:p>
                      <a:r>
                        <a:rPr lang="nb-NO" sz="2800" kern="1200" dirty="0" smtClean="0">
                          <a:effectLst/>
                        </a:rPr>
                        <a:t>puts "hello".</a:t>
                      </a:r>
                      <a:r>
                        <a:rPr lang="nb-NO" sz="2800" dirty="0" smtClean="0"/>
                        <a:t>upcase</a:t>
                      </a:r>
                      <a:r>
                        <a:rPr lang="nb-NO" sz="2800" kern="1200" dirty="0" smtClean="0">
                          <a:effectLst/>
                        </a:rPr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800" kern="1200" dirty="0" smtClean="0">
                          <a:effectLst/>
                        </a:rPr>
                        <a:t>puts "hello".</a:t>
                      </a:r>
                      <a:r>
                        <a:rPr lang="nb-NO" sz="2800" dirty="0" smtClean="0"/>
                        <a:t>upcase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37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1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 called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person_age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 should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receive 2 arguments : name and age in years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Using ruby math transformed years to hours into 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variable and change to uppercase the name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text, e.g.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Hi &lt;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name_in_uppercase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Your &lt;age&gt; in hours is &lt;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age_in_hours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same ruby file create the call to 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lphaLcParenR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parenthesis sending some data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using parenthesis sending another 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4953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function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15685"/>
              </p:ext>
            </p:extLst>
          </p:nvPr>
        </p:nvGraphicFramePr>
        <p:xfrm>
          <a:off x="988810" y="1981199"/>
          <a:ext cx="10593591" cy="32777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31197"/>
                <a:gridCol w="3531197"/>
                <a:gridCol w="3531197"/>
              </a:tblGrid>
              <a:tr h="397894">
                <a:tc grid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800" dirty="0" smtClean="0"/>
                        <a:t>Return values from a </a:t>
                      </a:r>
                      <a:r>
                        <a:rPr lang="en-US" sz="2800" dirty="0" smtClean="0"/>
                        <a:t>function </a:t>
                      </a:r>
                      <a:endParaRPr lang="en-US" sz="2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75957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 smtClean="0"/>
                        <a:t>def</a:t>
                      </a:r>
                      <a:r>
                        <a:rPr lang="en-US" sz="2800" dirty="0" smtClean="0"/>
                        <a:t> multiply(</a:t>
                      </a:r>
                      <a:r>
                        <a:rPr lang="en-US" sz="2800" dirty="0" err="1" smtClean="0"/>
                        <a:t>a,b</a:t>
                      </a:r>
                      <a:r>
                        <a:rPr lang="en-US" sz="280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dirty="0" smtClean="0"/>
                        <a:t>  product = a * b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dirty="0" smtClean="0"/>
                        <a:t>  </a:t>
                      </a:r>
                      <a:r>
                        <a:rPr lang="en-US" sz="2800" b="1" dirty="0" smtClean="0"/>
                        <a:t>return</a:t>
                      </a:r>
                      <a:r>
                        <a:rPr lang="en-US" sz="2800" dirty="0" smtClean="0"/>
                        <a:t> product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dirty="0" smtClean="0"/>
                        <a:t>end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dirty="0" smtClean="0"/>
                        <a:t>puts multiply(2,3)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 smtClean="0"/>
                        <a:t>def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mult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a,b</a:t>
                      </a:r>
                      <a:r>
                        <a:rPr lang="en-US" sz="280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dirty="0" smtClean="0"/>
                        <a:t>   product = a * b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dirty="0" smtClean="0"/>
                        <a:t>end</a:t>
                      </a:r>
                    </a:p>
                    <a:p>
                      <a:pPr marL="0" indent="0">
                        <a:buNone/>
                      </a:pPr>
                      <a:endParaRPr lang="en-US" sz="2800" dirty="0" smtClean="0"/>
                    </a:p>
                    <a:p>
                      <a:pPr marL="0" indent="0">
                        <a:buNone/>
                      </a:pPr>
                      <a:r>
                        <a:rPr lang="en-US" sz="2800" dirty="0" smtClean="0"/>
                        <a:t>puts </a:t>
                      </a:r>
                      <a:r>
                        <a:rPr lang="en-US" sz="2800" dirty="0" err="1" smtClean="0"/>
                        <a:t>mult</a:t>
                      </a:r>
                      <a:r>
                        <a:rPr lang="en-US" sz="2800" dirty="0" smtClean="0"/>
                        <a:t>(2,3)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def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mult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a,b</a:t>
                      </a:r>
                      <a:r>
                        <a:rPr lang="en-US" sz="2800" dirty="0" smtClean="0"/>
                        <a:t>)</a:t>
                      </a:r>
                    </a:p>
                    <a:p>
                      <a:r>
                        <a:rPr lang="en-US" sz="2800" dirty="0" smtClean="0"/>
                        <a:t>    a * b</a:t>
                      </a:r>
                    </a:p>
                    <a:p>
                      <a:r>
                        <a:rPr lang="en-US" sz="2800" dirty="0" smtClean="0"/>
                        <a:t>end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puts </a:t>
                      </a:r>
                      <a:r>
                        <a:rPr lang="en-US" sz="2800" dirty="0" err="1" smtClean="0"/>
                        <a:t>mult</a:t>
                      </a:r>
                      <a:r>
                        <a:rPr lang="en-US" sz="2800" dirty="0" smtClean="0"/>
                        <a:t>(3,3)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 that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 Celsius 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Fahrenheit 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(((9* Celsius ) /5) + 32)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 should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receive a Celsius value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Pickup any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way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of the return displayed.	</a:t>
            </a:r>
          </a:p>
          <a:p>
            <a:pPr marL="514350" indent="-514350">
              <a:buAutoNum type="arabicPeriod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2. Write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 that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 Fahrenheit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Celsius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Celsius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- 32))/9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arenR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 should receive a Celsius value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Pickup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any other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way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 return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Tips : use the correct format of number 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 float?)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16768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Optional argument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Ruby lets you assign values to arguments which may, or may not be </a:t>
            </a:r>
            <a:r>
              <a:rPr lang="en-US" dirty="0" smtClean="0"/>
              <a:t>supplied</a:t>
            </a:r>
          </a:p>
          <a:p>
            <a:pPr marL="0" indent="0">
              <a:buNone/>
            </a:pPr>
            <a:r>
              <a:rPr lang="en-US" dirty="0" err="1" smtClean="0"/>
              <a:t>Sintax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smtClean="0"/>
              <a:t>count(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a=1,b=2,c=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puts "#{a},#{b},#{c}"</a:t>
            </a:r>
          </a:p>
          <a:p>
            <a:pPr marL="0" indent="0">
              <a:buNone/>
            </a:pPr>
            <a:r>
              <a:rPr lang="en-US" b="1" dirty="0"/>
              <a:t>end</a:t>
            </a:r>
          </a:p>
          <a:p>
            <a:pPr marL="0" indent="0">
              <a:buNone/>
            </a:pPr>
            <a:r>
              <a:rPr lang="en-US" dirty="0"/>
              <a:t>count</a:t>
            </a:r>
            <a:r>
              <a:rPr lang="en-US" dirty="0" smtClean="0"/>
              <a:t>          =&gt;  1,2,3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count 9        =&gt;  9,2,11</a:t>
            </a:r>
          </a:p>
          <a:p>
            <a:pPr marL="0" indent="0">
              <a:buNone/>
            </a:pPr>
            <a:r>
              <a:rPr lang="en-US" dirty="0"/>
              <a:t>count </a:t>
            </a:r>
            <a:r>
              <a:rPr lang="en-US" dirty="0" smtClean="0"/>
              <a:t>9,8     =&gt;  9,8,17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count </a:t>
            </a:r>
            <a:r>
              <a:rPr lang="en-US" dirty="0" smtClean="0"/>
              <a:t>9,5,1  =&gt;  9,5,1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1 method that prints a passenger name ,a destination city and the price of ticket in dollars.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 name should be received from the user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 no destination is defined the value by default should be CBBA.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 price of the ticket should be received by user, and the transformation to dollars should be returned from the method.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 should be  float 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150.25)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Perform the calculation using variables, to return the value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don’t use return word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When you call the method,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don’t use parenthesis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After call the method don’t forget to print the value returned.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2642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multiple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Ruby lets you assign values to arguments which may, or may not be </a:t>
            </a:r>
            <a:r>
              <a:rPr lang="en-US" dirty="0" smtClean="0"/>
              <a:t>supplied</a:t>
            </a:r>
          </a:p>
          <a:p>
            <a:pPr marL="0" indent="0">
              <a:buNone/>
            </a:pPr>
            <a:r>
              <a:rPr lang="en-US" dirty="0" err="1" smtClean="0"/>
              <a:t>Sintax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multiple_return_sintaxis</a:t>
            </a:r>
            <a:r>
              <a:rPr lang="en-US" dirty="0" smtClean="0"/>
              <a:t>(arg1)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calculation_1 </a:t>
            </a:r>
            <a:r>
              <a:rPr lang="en-US" dirty="0"/>
              <a:t>= </a:t>
            </a:r>
            <a:r>
              <a:rPr lang="en-US" dirty="0"/>
              <a:t>arg1 * 100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calculation_2= </a:t>
            </a:r>
            <a:r>
              <a:rPr lang="en-US" dirty="0" smtClean="0"/>
              <a:t> arg1 </a:t>
            </a:r>
            <a:r>
              <a:rPr lang="en-US" dirty="0"/>
              <a:t>/ </a:t>
            </a:r>
            <a:r>
              <a:rPr lang="en-US" dirty="0"/>
              <a:t>100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return calculation_1 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/>
              <a:t>calculation_2</a:t>
            </a:r>
          </a:p>
          <a:p>
            <a:pPr marL="0" indent="0">
              <a:buNone/>
            </a:pPr>
            <a:r>
              <a:rPr lang="en-US" b="1" dirty="0" smtClean="0"/>
              <a:t>end</a:t>
            </a:r>
          </a:p>
          <a:p>
            <a:pPr marL="0" indent="0">
              <a:buNone/>
            </a:pPr>
            <a:r>
              <a:rPr lang="en-US" sz="2200" dirty="0" err="1" smtClean="0"/>
              <a:t>value_added</a:t>
            </a:r>
            <a:r>
              <a:rPr lang="en-US" sz="2200" dirty="0" smtClean="0"/>
              <a:t>, </a:t>
            </a:r>
            <a:r>
              <a:rPr lang="en-US" sz="2200" dirty="0" err="1" smtClean="0"/>
              <a:t>value_divided</a:t>
            </a:r>
            <a:r>
              <a:rPr lang="en-US" sz="2200" dirty="0" smtClean="0"/>
              <a:t> </a:t>
            </a:r>
            <a:r>
              <a:rPr lang="en-US" sz="2200" dirty="0"/>
              <a:t>=</a:t>
            </a:r>
            <a:r>
              <a:rPr lang="en-US" sz="2200" dirty="0"/>
              <a:t> </a:t>
            </a:r>
            <a:r>
              <a:rPr lang="en-US" sz="2200" dirty="0" err="1" smtClean="0"/>
              <a:t>multiple_return_sintaxis</a:t>
            </a:r>
            <a:r>
              <a:rPr lang="en-US" sz="2200" dirty="0" smtClean="0"/>
              <a:t>(25)</a:t>
            </a:r>
          </a:p>
          <a:p>
            <a:pPr marL="0" indent="0">
              <a:buNone/>
            </a:pPr>
            <a:r>
              <a:rPr lang="en-US" sz="2200" dirty="0" smtClean="0"/>
              <a:t>puts “Value Added </a:t>
            </a:r>
            <a:r>
              <a:rPr lang="en-US" sz="2200" dirty="0"/>
              <a:t>= </a:t>
            </a:r>
            <a:r>
              <a:rPr lang="en-US" sz="2200" dirty="0" smtClean="0"/>
              <a:t>#{</a:t>
            </a:r>
            <a:r>
              <a:rPr lang="en-US" sz="2200" dirty="0" err="1"/>
              <a:t>value_added</a:t>
            </a:r>
            <a:r>
              <a:rPr lang="en-US" sz="2200" dirty="0" smtClean="0"/>
              <a:t>}, </a:t>
            </a:r>
            <a:r>
              <a:rPr lang="en-US" sz="2200" dirty="0"/>
              <a:t>Value </a:t>
            </a:r>
            <a:r>
              <a:rPr lang="en-US" sz="2200" dirty="0" smtClean="0"/>
              <a:t>divided= #{</a:t>
            </a:r>
            <a:r>
              <a:rPr lang="en-US" sz="2200" dirty="0" err="1"/>
              <a:t>value_divided</a:t>
            </a:r>
            <a:r>
              <a:rPr lang="en-US" sz="2200" dirty="0"/>
              <a:t> </a:t>
            </a:r>
            <a:r>
              <a:rPr lang="en-US" sz="2200" dirty="0" smtClean="0"/>
              <a:t>}"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6843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Considered your previous script of convert seconds in minutes and seconds in hours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Ask from prompt the value of the seconds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Perform the calculation of minutes and hours into one function, return both values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values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of the variables.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5128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gets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Will ask for a value inserted by user </a:t>
            </a:r>
          </a:p>
          <a:p>
            <a:pPr marL="0" indent="0">
              <a:buNone/>
            </a:pPr>
            <a:r>
              <a:rPr lang="en-US" dirty="0" err="1"/>
              <a:t>Sintax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Variable_name</a:t>
            </a:r>
            <a:r>
              <a:rPr lang="en-US" dirty="0"/>
              <a:t> = gets </a:t>
            </a:r>
          </a:p>
          <a:p>
            <a:pPr marL="514350" indent="-514350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script that ask for some value.</a:t>
            </a:r>
          </a:p>
          <a:p>
            <a:pPr marL="514350" indent="-514350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values inserted by user</a:t>
            </a:r>
          </a:p>
          <a:p>
            <a:pPr marL="40005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e.g.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Hi &lt;name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&gt;!! How are you today?</a:t>
            </a:r>
          </a:p>
          <a:p>
            <a:pPr marL="514350" indent="-514350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How does it look like?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3394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et.chomp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Modify your previous scrip and instead 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use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get.chomp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values inserted by user</a:t>
            </a:r>
          </a:p>
          <a:p>
            <a:pPr marL="514350" indent="-514350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What is the difference between this result and the previous?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87243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Chomp vs 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61" y="1841142"/>
            <a:ext cx="11131639" cy="436915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String#chomp</a:t>
            </a:r>
            <a:r>
              <a:rPr lang="en-US" dirty="0" smtClean="0"/>
              <a:t> </a:t>
            </a:r>
            <a:r>
              <a:rPr lang="en-US" dirty="0"/>
              <a:t>operates on the end of strings</a:t>
            </a:r>
            <a:r>
              <a:rPr lang="en-US" dirty="0" smtClean="0"/>
              <a:t>,</a:t>
            </a:r>
            <a:r>
              <a:rPr lang="en-US" dirty="0"/>
              <a:t> takes an optional 'record separator' </a:t>
            </a:r>
            <a:r>
              <a:rPr lang="en-US" dirty="0" smtClean="0"/>
              <a:t>argument </a:t>
            </a:r>
            <a:r>
              <a:rPr lang="en-US" dirty="0"/>
              <a:t>If </a:t>
            </a:r>
            <a:r>
              <a:rPr lang="en-US" dirty="0" smtClean="0"/>
              <a:t>no </a:t>
            </a:r>
            <a:r>
              <a:rPr lang="en-US" dirty="0"/>
              <a:t>arguments </a:t>
            </a:r>
            <a:r>
              <a:rPr lang="en-US" dirty="0" smtClean="0"/>
              <a:t>are given it </a:t>
            </a:r>
            <a:r>
              <a:rPr lang="en-US" dirty="0"/>
              <a:t>will remove carriage returns characters from the end of the </a:t>
            </a:r>
            <a:r>
              <a:rPr lang="en-US" dirty="0" smtClean="0"/>
              <a:t>string(\</a:t>
            </a:r>
            <a:r>
              <a:rPr lang="en-US" dirty="0"/>
              <a:t>r, \n or \r\n).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String#strip</a:t>
            </a:r>
            <a:r>
              <a:rPr lang="en-US" dirty="0" smtClean="0"/>
              <a:t> </a:t>
            </a:r>
            <a:r>
              <a:rPr lang="en-US" dirty="0"/>
              <a:t>operates on the start and end of strings. </a:t>
            </a:r>
            <a:r>
              <a:rPr lang="en-US" dirty="0" smtClean="0"/>
              <a:t>It takes </a:t>
            </a:r>
            <a:r>
              <a:rPr lang="en-US" dirty="0"/>
              <a:t>no arguments.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"Some </a:t>
            </a:r>
            <a:r>
              <a:rPr lang="en-US" dirty="0" err="1" smtClean="0"/>
              <a:t>Test".</a:t>
            </a:r>
            <a:r>
              <a:rPr lang="en-US" dirty="0" err="1"/>
              <a:t>chomp</a:t>
            </a:r>
            <a:r>
              <a:rPr lang="en-US" dirty="0"/>
              <a:t>(' </a:t>
            </a:r>
            <a:r>
              <a:rPr lang="en-US" dirty="0" smtClean="0"/>
              <a:t>Test') </a:t>
            </a:r>
            <a:r>
              <a:rPr lang="en-US" dirty="0"/>
              <a:t># =&gt; </a:t>
            </a:r>
            <a:r>
              <a:rPr lang="en-US" dirty="0" smtClean="0"/>
              <a:t>“Some"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"Some Test\r\</a:t>
            </a:r>
            <a:r>
              <a:rPr lang="en-US" dirty="0" err="1" smtClean="0"/>
              <a:t>n</a:t>
            </a:r>
            <a:r>
              <a:rPr lang="en-US" dirty="0" err="1"/>
              <a:t>".chomp</a:t>
            </a:r>
            <a:r>
              <a:rPr lang="en-US" dirty="0"/>
              <a:t> # =&gt; </a:t>
            </a:r>
            <a:r>
              <a:rPr lang="en-US" dirty="0" smtClean="0"/>
              <a:t>"</a:t>
            </a:r>
            <a:r>
              <a:rPr lang="en-US" dirty="0"/>
              <a:t>Some Test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"\</a:t>
            </a:r>
            <a:r>
              <a:rPr lang="en-US" dirty="0" err="1" smtClean="0"/>
              <a:t>tRobert</a:t>
            </a:r>
            <a:r>
              <a:rPr lang="en-US" dirty="0" smtClean="0"/>
              <a:t> Martin\r\</a:t>
            </a:r>
            <a:r>
              <a:rPr lang="en-US" dirty="0" err="1" smtClean="0"/>
              <a:t>n</a:t>
            </a:r>
            <a:r>
              <a:rPr lang="en-US" dirty="0" err="1"/>
              <a:t>".strip</a:t>
            </a:r>
            <a:r>
              <a:rPr lang="en-US" dirty="0"/>
              <a:t> # =&gt; </a:t>
            </a:r>
            <a:r>
              <a:rPr lang="en-US" dirty="0" smtClean="0"/>
              <a:t>"</a:t>
            </a:r>
            <a:r>
              <a:rPr lang="en-US" dirty="0"/>
              <a:t>Robert Martin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83028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</a:t>
            </a:r>
            <a:r>
              <a:rPr lang="en-US" b="1" dirty="0" err="1" smtClean="0"/>
              <a:t>o_i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Returns the result of interpreting leading characters in </a:t>
            </a:r>
            <a:r>
              <a:rPr lang="en-US" i="1" dirty="0" err="1"/>
              <a:t>str</a:t>
            </a:r>
            <a:r>
              <a:rPr lang="en-US" dirty="0"/>
              <a:t> as an integer base </a:t>
            </a:r>
            <a:r>
              <a:rPr lang="en-US" i="1" dirty="0" err="1"/>
              <a:t>base</a:t>
            </a:r>
            <a:r>
              <a:rPr lang="en-US" dirty="0"/>
              <a:t> (between 2 and 36).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Extraneous </a:t>
            </a:r>
            <a:r>
              <a:rPr lang="en-US" dirty="0"/>
              <a:t>characters past the end of a valid number are ignored. If there is not a valid number at the start of </a:t>
            </a:r>
            <a:r>
              <a:rPr lang="en-US" i="1" dirty="0"/>
              <a:t>str,</a:t>
            </a:r>
            <a:r>
              <a:rPr lang="en-US" dirty="0"/>
              <a:t>0 is returned. This method never raises an exception when </a:t>
            </a:r>
            <a:r>
              <a:rPr lang="en-US" i="1" dirty="0"/>
              <a:t>base</a:t>
            </a:r>
            <a:r>
              <a:rPr lang="en-US" dirty="0"/>
              <a:t> is valid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3160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a script similar to 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"Give me a number: "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gets.chomp.to_i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bigger = number * 100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"A bigger number is #{bigger}."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Consider to :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at least 4 different types of string (number, strings with number, number with string,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and print them as integer.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4795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to_f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Returns the result of interpreting leading characters in </a:t>
            </a:r>
            <a:r>
              <a:rPr lang="en-US" i="1" dirty="0" err="1"/>
              <a:t>str</a:t>
            </a:r>
            <a:r>
              <a:rPr lang="en-US" dirty="0"/>
              <a:t> as a floating point number.  </a:t>
            </a:r>
            <a:r>
              <a:rPr lang="en-US" dirty="0" smtClean="0"/>
              <a:t>Extraneous </a:t>
            </a:r>
            <a:r>
              <a:rPr lang="en-US" dirty="0"/>
              <a:t>characters past the end of a valid number are ignored.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there is not a valid number at the start of </a:t>
            </a:r>
            <a:r>
              <a:rPr lang="en-US" i="1" dirty="0" err="1"/>
              <a:t>str</a:t>
            </a:r>
            <a:r>
              <a:rPr lang="en-US" i="1" dirty="0"/>
              <a:t>,</a:t>
            </a:r>
            <a:r>
              <a:rPr lang="en-US" dirty="0"/>
              <a:t> 0.0 is returned.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method never raises an exception.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84599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a script similar to :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"Give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 a number: "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gets.chomp.to_f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“The floating number is : #{number}."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Consider to :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at least 4 different types of strings (number, strings with number, number with string,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and print them as floating number.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427643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to_s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urn</a:t>
            </a:r>
            <a:r>
              <a:rPr lang="en-US" dirty="0"/>
              <a:t> </a:t>
            </a:r>
            <a:r>
              <a:rPr lang="en-US" b="1" dirty="0"/>
              <a:t>any object</a:t>
            </a:r>
            <a:r>
              <a:rPr lang="en-US" dirty="0"/>
              <a:t> into a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1.to_s # returns "1"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Object.new.to_s</a:t>
            </a:r>
            <a:r>
              <a:rPr lang="en-US" dirty="0" smtClean="0"/>
              <a:t> </a:t>
            </a:r>
            <a:r>
              <a:rPr lang="en-US" dirty="0"/>
              <a:t># returns "#&lt;Object:0x4932990&gt;"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8749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Jalasoft_QE_Train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4937</TotalTime>
  <Words>781</Words>
  <Application>Microsoft Office PowerPoint</Application>
  <PresentationFormat>Custom</PresentationFormat>
  <Paragraphs>168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Theme_Jalasoft_QE_Trainig</vt:lpstr>
      <vt:lpstr>Basics</vt:lpstr>
      <vt:lpstr>Ruby inputs</vt:lpstr>
      <vt:lpstr>Ruby inputs</vt:lpstr>
      <vt:lpstr>Chomp vs strip</vt:lpstr>
      <vt:lpstr>Managing numbers</vt:lpstr>
      <vt:lpstr>Practice </vt:lpstr>
      <vt:lpstr>Managing numbers</vt:lpstr>
      <vt:lpstr>Practice </vt:lpstr>
      <vt:lpstr>Managing strings</vt:lpstr>
      <vt:lpstr>Ruby Functions</vt:lpstr>
      <vt:lpstr>Ruby functions</vt:lpstr>
      <vt:lpstr>Practice </vt:lpstr>
      <vt:lpstr>Ruby function </vt:lpstr>
      <vt:lpstr>Practice </vt:lpstr>
      <vt:lpstr>Ruby Optional argument values</vt:lpstr>
      <vt:lpstr>Practice </vt:lpstr>
      <vt:lpstr>Ruby multiple return</vt:lpstr>
      <vt:lpstr>Practice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Vargas</dc:creator>
  <cp:lastModifiedBy>Karime</cp:lastModifiedBy>
  <cp:revision>317</cp:revision>
  <dcterms:created xsi:type="dcterms:W3CDTF">2014-11-19T09:33:56Z</dcterms:created>
  <dcterms:modified xsi:type="dcterms:W3CDTF">2015-08-03T13:52:46Z</dcterms:modified>
</cp:coreProperties>
</file>