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2" r:id="rId2"/>
  </p:sldMasterIdLst>
  <p:sldIdLst>
    <p:sldId id="353" r:id="rId3"/>
    <p:sldId id="395" r:id="rId4"/>
    <p:sldId id="400" r:id="rId5"/>
    <p:sldId id="399" r:id="rId6"/>
    <p:sldId id="402" r:id="rId7"/>
    <p:sldId id="401" r:id="rId8"/>
    <p:sldId id="403" r:id="rId9"/>
    <p:sldId id="4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7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-29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1"/>
            <a:ext cx="10363200" cy="14700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2800"/>
            <a:ext cx="8534400" cy="2743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2B86-2888-434E-88F2-E05C78F0EF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1"/>
            <a:ext cx="10363200" cy="14700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2800"/>
            <a:ext cx="8534400" cy="2743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2B86-2888-434E-88F2-E05C78F0EF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6700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33" y="2332038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833" y="3048000"/>
            <a:ext cx="5386917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2332038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3048000"/>
            <a:ext cx="5389033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1" y="1371601"/>
            <a:ext cx="3173988" cy="919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254" y="1371600"/>
            <a:ext cx="5501335" cy="4724400"/>
          </a:xfrm>
        </p:spPr>
        <p:txBody>
          <a:bodyPr/>
          <a:lstStyle>
            <a:lvl1pPr>
              <a:defRPr sz="2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667" y="2367336"/>
            <a:ext cx="3173988" cy="37120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4834576"/>
            <a:ext cx="6876656" cy="532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43201" y="1143000"/>
            <a:ext cx="6876652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5415589"/>
            <a:ext cx="6876656" cy="7566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6700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33" y="2332038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833" y="3048000"/>
            <a:ext cx="5386917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2332038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3048000"/>
            <a:ext cx="5389033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1" y="1371601"/>
            <a:ext cx="3173988" cy="919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254" y="1371600"/>
            <a:ext cx="5501335" cy="4724400"/>
          </a:xfrm>
        </p:spPr>
        <p:txBody>
          <a:bodyPr/>
          <a:lstStyle>
            <a:lvl1pPr>
              <a:defRPr sz="2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667" y="2367336"/>
            <a:ext cx="3173988" cy="37120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4834576"/>
            <a:ext cx="6876656" cy="532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43201" y="1143000"/>
            <a:ext cx="6876652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5415589"/>
            <a:ext cx="6876656" cy="7566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st-of-pages-02-10-11without-Log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1600" y="1143000"/>
            <a:ext cx="8940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may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quite </a:t>
            </a:r>
            <a:r>
              <a:rPr lang="es-ES" dirty="0" err="1" smtClean="0"/>
              <a:t>long</a:t>
            </a:r>
            <a:r>
              <a:rPr lang="es-ES" dirty="0" smtClean="0"/>
              <a:t>- </a:t>
            </a:r>
            <a:r>
              <a:rPr lang="es-ES" dirty="0" err="1" smtClean="0"/>
              <a:t>even</a:t>
            </a:r>
            <a:r>
              <a:rPr lang="es-ES" dirty="0" smtClean="0"/>
              <a:t> up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rows</a:t>
            </a:r>
            <a:r>
              <a:rPr lang="es-ES" dirty="0" smtClean="0"/>
              <a:t>………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10972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1200" y="63404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13600" y="63404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J:\jalasoft\logos\logo white-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638"/>
            <a:ext cx="2641600" cy="6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8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2800" b="1" kern="1200" baseline="0" smtClean="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st-of-pages-02-10-11without-Log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1600" y="1143000"/>
            <a:ext cx="8940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may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quite </a:t>
            </a:r>
            <a:r>
              <a:rPr lang="es-ES" dirty="0" err="1" smtClean="0"/>
              <a:t>long</a:t>
            </a:r>
            <a:r>
              <a:rPr lang="es-ES" dirty="0" smtClean="0"/>
              <a:t>- </a:t>
            </a:r>
            <a:r>
              <a:rPr lang="es-ES" dirty="0" err="1" smtClean="0"/>
              <a:t>even</a:t>
            </a:r>
            <a:r>
              <a:rPr lang="es-ES" dirty="0" smtClean="0"/>
              <a:t> up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rows</a:t>
            </a:r>
            <a:r>
              <a:rPr lang="es-ES" dirty="0" smtClean="0"/>
              <a:t>………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10972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1200" y="63404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13600" y="63404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J:\jalasoft\logos\logo white-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638"/>
            <a:ext cx="2641600" cy="6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8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2800" b="1" kern="1200" baseline="0" smtClean="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063" y="567745"/>
            <a:ext cx="11857149" cy="1930757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Basics</a:t>
            </a:r>
            <a:endParaRPr lang="en-US" sz="4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73936" y="568778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Karime Salomon Zarate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Picture 2" descr="http://instalaya.com/wp-content/uploads/2011/04/Rub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999" y="2010422"/>
            <a:ext cx="3617934" cy="415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28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800" dirty="0"/>
              <a:t>A block consists of chunks of code.</a:t>
            </a:r>
          </a:p>
          <a:p>
            <a:r>
              <a:rPr lang="en-US" sz="1800" dirty="0"/>
              <a:t>You assign a name to a block.</a:t>
            </a:r>
          </a:p>
          <a:p>
            <a:r>
              <a:rPr lang="en-US" sz="1800" dirty="0"/>
              <a:t>The code in the block is always enclosed within braces ({}) or between do- end.</a:t>
            </a:r>
          </a:p>
          <a:p>
            <a:r>
              <a:rPr lang="en-US" sz="1800" dirty="0"/>
              <a:t>A block is always invoked from a function with the same name as that of the block. This means that if you have a block with the name </a:t>
            </a:r>
            <a:r>
              <a:rPr lang="en-US" sz="1800" i="1" dirty="0"/>
              <a:t>test</a:t>
            </a:r>
            <a:r>
              <a:rPr lang="en-US" sz="1800" dirty="0"/>
              <a:t>, then you use the </a:t>
            </a:r>
            <a:r>
              <a:rPr lang="en-US" sz="1800" dirty="0" err="1"/>
              <a:t>function</a:t>
            </a:r>
            <a:r>
              <a:rPr lang="en-US" sz="1800" i="1" dirty="0" err="1"/>
              <a:t>test</a:t>
            </a:r>
            <a:r>
              <a:rPr lang="en-US" sz="1800" dirty="0"/>
              <a:t> to invoke this block.</a:t>
            </a:r>
          </a:p>
          <a:p>
            <a:r>
              <a:rPr lang="en-US" sz="1800" dirty="0"/>
              <a:t>You invoke a block by using the </a:t>
            </a:r>
            <a:r>
              <a:rPr lang="en-US" sz="1800" i="1" dirty="0"/>
              <a:t>yield</a:t>
            </a:r>
            <a:r>
              <a:rPr lang="en-US" sz="1800" dirty="0"/>
              <a:t> statement.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test_block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puts "You are in the method"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yield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puts "You are again back to the method"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yield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test_block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{puts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"You are in the block"}</a:t>
            </a:r>
          </a:p>
        </p:txBody>
      </p:sp>
    </p:spTree>
    <p:extLst>
      <p:ext uri="{BB962C8B-B14F-4D97-AF65-F5344CB8AC3E}">
        <p14:creationId xmlns:p14="http://schemas.microsoft.com/office/powerpoint/2010/main" val="404279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If you provide a code block when you call a </a:t>
            </a:r>
            <a:r>
              <a:rPr lang="en-US" sz="1800" dirty="0" smtClean="0"/>
              <a:t>method </a:t>
            </a:r>
            <a:r>
              <a:rPr lang="en-US" sz="1800" dirty="0"/>
              <a:t>then inside the method </a:t>
            </a:r>
            <a:r>
              <a:rPr lang="en-US" sz="1800" dirty="0" smtClean="0"/>
              <a:t>:</a:t>
            </a:r>
          </a:p>
          <a:p>
            <a:pPr lvl="1"/>
            <a:r>
              <a:rPr lang="en-US" sz="1600" dirty="0" smtClean="0"/>
              <a:t>you </a:t>
            </a:r>
            <a:r>
              <a:rPr lang="en-US" sz="1600" dirty="0"/>
              <a:t>can yield control to that code block </a:t>
            </a:r>
            <a:endParaRPr lang="en-US" sz="1600" dirty="0" smtClean="0"/>
          </a:p>
          <a:p>
            <a:pPr lvl="1"/>
            <a:r>
              <a:rPr lang="en-US" sz="1600" dirty="0" smtClean="0"/>
              <a:t> </a:t>
            </a:r>
            <a:r>
              <a:rPr lang="en-US" sz="1600" dirty="0"/>
              <a:t>suspend execution of the method; </a:t>
            </a:r>
            <a:endParaRPr lang="en-US" sz="1600" dirty="0" smtClean="0"/>
          </a:p>
          <a:p>
            <a:pPr lvl="1"/>
            <a:r>
              <a:rPr lang="en-US" sz="1600" dirty="0" smtClean="0"/>
              <a:t>execute </a:t>
            </a:r>
            <a:r>
              <a:rPr lang="en-US" sz="1600" dirty="0"/>
              <a:t>the code in the block; </a:t>
            </a:r>
            <a:r>
              <a:rPr lang="en-US" sz="1600" dirty="0" smtClean="0"/>
              <a:t>a</a:t>
            </a:r>
          </a:p>
          <a:p>
            <a:pPr lvl="1"/>
            <a:r>
              <a:rPr lang="en-US" sz="1600" dirty="0"/>
              <a:t>a</a:t>
            </a:r>
            <a:r>
              <a:rPr lang="en-US" sz="1600" dirty="0" smtClean="0"/>
              <a:t>nd </a:t>
            </a:r>
            <a:r>
              <a:rPr lang="en-US" sz="1600" dirty="0"/>
              <a:t>return control to the method body, right after the call to </a:t>
            </a:r>
            <a:r>
              <a:rPr lang="en-US" sz="1600" b="1" dirty="0" smtClean="0"/>
              <a:t>yield</a:t>
            </a:r>
          </a:p>
          <a:p>
            <a:pPr marL="457200" lvl="1" indent="0">
              <a:buNone/>
            </a:pPr>
            <a:endParaRPr lang="en-US" sz="1600" b="1" dirty="0" smtClean="0"/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value_1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5.times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value_2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value_1 = value_2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puts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value_1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inside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 block: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value_1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}"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puts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value_1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outside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 block: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value_1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}"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90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Modules are about providing methods that you can use across multiple classes - think about them as "libraries" 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Modules </a:t>
            </a:r>
            <a:r>
              <a:rPr lang="en-US" sz="2400" dirty="0"/>
              <a:t>are a way of grouping together methods, classes, and constants. Modules give you two major benefits.</a:t>
            </a:r>
          </a:p>
          <a:p>
            <a:r>
              <a:rPr lang="en-US" sz="2400" dirty="0"/>
              <a:t>Modules provide a </a:t>
            </a:r>
            <a:r>
              <a:rPr lang="en-US" sz="2400" i="1" dirty="0"/>
              <a:t>namespace</a:t>
            </a:r>
            <a:r>
              <a:rPr lang="en-US" sz="2400" dirty="0"/>
              <a:t> and prevent name clashes.</a:t>
            </a:r>
          </a:p>
          <a:p>
            <a:r>
              <a:rPr lang="en-US" sz="2400" dirty="0"/>
              <a:t>Modules implement the </a:t>
            </a:r>
            <a:r>
              <a:rPr lang="en-US" sz="2400" i="1" dirty="0" err="1"/>
              <a:t>mixin</a:t>
            </a:r>
            <a:r>
              <a:rPr lang="en-US" sz="2400" dirty="0"/>
              <a:t> facility.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592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Mixing?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Ruby does not support multiple inheritance directly but Ruby Modules have another wonderful use. At a stroke, they pretty much eliminate the need for multiple inheritance, providing a facility called a </a:t>
            </a:r>
            <a:r>
              <a:rPr lang="en-US" sz="2400" i="1" dirty="0" err="1"/>
              <a:t>mixin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Mixins</a:t>
            </a:r>
            <a:r>
              <a:rPr lang="en-US" sz="2400" dirty="0"/>
              <a:t> give you a wonderfully controlled way of adding functionality to classes. However, their true power comes out when the code in the </a:t>
            </a:r>
            <a:r>
              <a:rPr lang="en-US" sz="2400" dirty="0" err="1"/>
              <a:t>mixin</a:t>
            </a:r>
            <a:r>
              <a:rPr lang="en-US" sz="2400" dirty="0"/>
              <a:t> starts to interact with code in the class that uses it.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863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Mixing?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96980"/>
            <a:ext cx="3125273" cy="4575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 A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a1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a2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 B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b1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b2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70360" y="1562100"/>
            <a:ext cx="3125273" cy="45752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Sample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 A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 B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s1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Font typeface="Arial" pitchFamily="34" charset="0"/>
              <a:buNone/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Sample.new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samp.a1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samp.a2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samp.b1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samp.b2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samp.s1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4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Week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FIRST_DAY = "Sunday"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Week.weeks_in_month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puts "You have four weeks in a month"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Week.weeks_in_year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puts "You have 52 weeks in a year"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 Week::FIRST_DAY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Week.weeks_in_month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Week.weeks_in_year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1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a module that print different type of greets (Hi Friend, good night, good afternoon,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another module that print different ways to say bye (good bye, see you later, take care,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 both modules in a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the different greeters using an instance of the class and calling to the module methods.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the modules to another file and include them adding the line :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require &lt;filename&gt;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0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  <a:scene3d>
          <a:camera prst="orthographicFront"/>
          <a:lightRig rig="balanced" dir="t">
            <a:rot lat="0" lon="0" rev="2100000"/>
          </a:lightRig>
        </a:scene3d>
        <a:sp3d extrusionH="57150" prstMaterial="metal">
          <a:bevelT w="38100" h="25400"/>
          <a:contourClr>
            <a:schemeClr val="bg2"/>
          </a:contourClr>
        </a:sp3d>
      </a:bodyPr>
      <a:lstStyle>
        <a:defPPr>
          <a:defRPr b="1" dirty="0">
            <a:ln w="50800"/>
            <a:solidFill>
              <a:schemeClr val="bg1">
                <a:shade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eme_Jalasoft_QE_Traini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  <a:scene3d>
          <a:camera prst="orthographicFront"/>
          <a:lightRig rig="balanced" dir="t">
            <a:rot lat="0" lon="0" rev="2100000"/>
          </a:lightRig>
        </a:scene3d>
        <a:sp3d extrusionH="57150" prstMaterial="metal">
          <a:bevelT w="38100" h="25400"/>
          <a:contourClr>
            <a:schemeClr val="bg2"/>
          </a:contourClr>
        </a:sp3d>
      </a:bodyPr>
      <a:lstStyle>
        <a:defPPr>
          <a:defRPr b="1" dirty="0">
            <a:ln w="50800"/>
            <a:solidFill>
              <a:schemeClr val="bg1">
                <a:shade val="50000"/>
              </a:schemeClr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automation methodology -JP updates</Template>
  <TotalTime>4597</TotalTime>
  <Words>360</Words>
  <Application>Microsoft Office PowerPoint</Application>
  <PresentationFormat>Custom</PresentationFormat>
  <Paragraphs>87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Custom Design</vt:lpstr>
      <vt:lpstr>Theme_Jalasoft_QE_Trainig</vt:lpstr>
      <vt:lpstr>Basics</vt:lpstr>
      <vt:lpstr>Ruby Block</vt:lpstr>
      <vt:lpstr>Ruby Block</vt:lpstr>
      <vt:lpstr>Ruby Module</vt:lpstr>
      <vt:lpstr>Ruby Mixing?</vt:lpstr>
      <vt:lpstr>Ruby Mixing?</vt:lpstr>
      <vt:lpstr>Ruby Module</vt:lpstr>
      <vt:lpstr>Practice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Vargas</dc:creator>
  <cp:lastModifiedBy>Karime</cp:lastModifiedBy>
  <cp:revision>355</cp:revision>
  <dcterms:created xsi:type="dcterms:W3CDTF">2014-11-19T09:33:56Z</dcterms:created>
  <dcterms:modified xsi:type="dcterms:W3CDTF">2015-08-05T14:11:04Z</dcterms:modified>
</cp:coreProperties>
</file>