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353" r:id="rId3"/>
    <p:sldId id="417" r:id="rId4"/>
    <p:sldId id="418" r:id="rId5"/>
    <p:sldId id="419" r:id="rId6"/>
    <p:sldId id="420" r:id="rId7"/>
    <p:sldId id="421" r:id="rId8"/>
    <p:sldId id="393" r:id="rId9"/>
    <p:sldId id="395" r:id="rId10"/>
    <p:sldId id="396" r:id="rId11"/>
    <p:sldId id="397" r:id="rId12"/>
    <p:sldId id="398" r:id="rId13"/>
    <p:sldId id="414" r:id="rId14"/>
    <p:sldId id="413" r:id="rId15"/>
    <p:sldId id="4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29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Basics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9" y="2010422"/>
            <a:ext cx="3617934" cy="41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pop </a:t>
            </a:r>
          </a:p>
          <a:p>
            <a:pPr marL="0" indent="0">
              <a:buNone/>
            </a:pPr>
            <a:r>
              <a:rPr lang="en-US" sz="1800" dirty="0" smtClean="0"/>
              <a:t>returns </a:t>
            </a:r>
            <a:r>
              <a:rPr lang="en-US" sz="1800" dirty="0"/>
              <a:t>the last element and removes it from the array</a:t>
            </a:r>
          </a:p>
          <a:p>
            <a:pPr marL="0" indent="0">
              <a:buNone/>
            </a:pPr>
            <a:r>
              <a:rPr lang="en-US" sz="1800" dirty="0"/>
              <a:t>alpha = ["</a:t>
            </a:r>
            <a:r>
              <a:rPr lang="en-US" sz="1800" dirty="0" err="1"/>
              <a:t>a","b","c","d","e","f</a:t>
            </a:r>
            <a:r>
              <a:rPr lang="en-US" sz="1800" dirty="0"/>
              <a:t>"]</a:t>
            </a:r>
          </a:p>
          <a:p>
            <a:pPr marL="0" indent="0">
              <a:buNone/>
            </a:pPr>
            <a:r>
              <a:rPr lang="en-US" sz="1800" dirty="0"/>
              <a:t>puts "</a:t>
            </a:r>
            <a:r>
              <a:rPr lang="en-US" sz="1800" dirty="0" smtClean="0"/>
              <a:t>pop element="+</a:t>
            </a:r>
            <a:r>
              <a:rPr lang="en-US" sz="1800" dirty="0" err="1"/>
              <a:t>alpha.pop</a:t>
            </a:r>
            <a:r>
              <a:rPr lang="en-US" sz="1800" dirty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puts </a:t>
            </a:r>
            <a:r>
              <a:rPr lang="en-US" sz="1800" dirty="0" err="1"/>
              <a:t>alpha.inspect</a:t>
            </a:r>
            <a:r>
              <a:rPr lang="en-US" sz="1800" dirty="0"/>
              <a:t>      </a:t>
            </a:r>
            <a:r>
              <a:rPr lang="en-US" sz="1800" dirty="0" smtClean="0"/>
              <a:t> </a:t>
            </a:r>
            <a:r>
              <a:rPr lang="en-US" sz="1800" dirty="0"/>
              <a:t># </a:t>
            </a:r>
            <a:r>
              <a:rPr lang="en-US" sz="1800" dirty="0" smtClean="0"/>
              <a:t>["</a:t>
            </a:r>
            <a:r>
              <a:rPr lang="en-US" sz="1800" dirty="0"/>
              <a:t>a"," </a:t>
            </a:r>
            <a:r>
              <a:rPr lang="en-US" sz="1800" dirty="0" smtClean="0"/>
              <a:t>b</a:t>
            </a:r>
            <a:r>
              <a:rPr lang="en-US" sz="1800" dirty="0"/>
              <a:t>", "c", "d", "e</a:t>
            </a:r>
            <a:r>
              <a:rPr lang="en-US" sz="1800" dirty="0" smtClean="0"/>
              <a:t>"]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push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appends </a:t>
            </a:r>
            <a:r>
              <a:rPr lang="en-US" sz="1800" dirty="0"/>
              <a:t>elements to the end of an array</a:t>
            </a:r>
          </a:p>
          <a:p>
            <a:pPr marL="0" indent="0">
              <a:buNone/>
            </a:pPr>
            <a:r>
              <a:rPr lang="en-US" sz="1800" dirty="0"/>
              <a:t>alpha = ["</a:t>
            </a:r>
            <a:r>
              <a:rPr lang="en-US" sz="1800" dirty="0" err="1"/>
              <a:t>a","b","c</a:t>
            </a:r>
            <a:r>
              <a:rPr lang="en-US" sz="1800" dirty="0" smtClean="0"/>
              <a:t>"] 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alpha.push</a:t>
            </a:r>
            <a:r>
              <a:rPr lang="en-US" sz="1800" dirty="0"/>
              <a:t>("</a:t>
            </a:r>
            <a:r>
              <a:rPr lang="en-US" sz="1800" dirty="0" err="1"/>
              <a:t>x","y","z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puts </a:t>
            </a:r>
            <a:r>
              <a:rPr lang="en-US" sz="1800" dirty="0" err="1"/>
              <a:t>alpha.inspect</a:t>
            </a:r>
            <a:r>
              <a:rPr lang="en-US" sz="1800" dirty="0"/>
              <a:t>      # ["a", "b", "c", "x", "y", "z</a:t>
            </a:r>
            <a:r>
              <a:rPr lang="en-US" sz="1800" dirty="0" smtClean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82448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shift </a:t>
            </a:r>
          </a:p>
          <a:p>
            <a:pPr marL="0" indent="0">
              <a:buNone/>
            </a:pPr>
            <a:r>
              <a:rPr lang="en-US" sz="1800" dirty="0" smtClean="0"/>
              <a:t>returns </a:t>
            </a:r>
            <a:r>
              <a:rPr lang="en-US" sz="1800" dirty="0"/>
              <a:t>the first element and removes it from the array</a:t>
            </a:r>
          </a:p>
          <a:p>
            <a:pPr marL="0" indent="0">
              <a:buNone/>
            </a:pPr>
            <a:r>
              <a:rPr lang="en-US" sz="1800" dirty="0"/>
              <a:t>alpha = ["</a:t>
            </a:r>
            <a:r>
              <a:rPr lang="en-US" sz="1800" dirty="0" err="1"/>
              <a:t>a","b","c","d","e","f</a:t>
            </a:r>
            <a:r>
              <a:rPr lang="en-US" sz="1800" dirty="0"/>
              <a:t>"]</a:t>
            </a:r>
          </a:p>
          <a:p>
            <a:pPr marL="0" indent="0">
              <a:buNone/>
            </a:pPr>
            <a:r>
              <a:rPr lang="en-US" sz="1800" dirty="0"/>
              <a:t>puts "</a:t>
            </a:r>
            <a:r>
              <a:rPr lang="en-US" sz="1800" dirty="0" smtClean="0"/>
              <a:t>shift element="+</a:t>
            </a:r>
            <a:r>
              <a:rPr lang="en-US" sz="1800" dirty="0" err="1" smtClean="0"/>
              <a:t>alpha.shift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 alpha     </a:t>
            </a:r>
            <a:r>
              <a:rPr lang="en-US" sz="1800" dirty="0"/>
              <a:t># ["b", "c", "d", "e", "f"]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 smtClean="0"/>
              <a:t>unshift</a:t>
            </a:r>
            <a:r>
              <a:rPr lang="en-US" sz="1800" b="1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appends </a:t>
            </a:r>
            <a:r>
              <a:rPr lang="en-US" sz="1800" dirty="0"/>
              <a:t>elements to the beginning of an array</a:t>
            </a:r>
          </a:p>
          <a:p>
            <a:pPr marL="0" indent="0">
              <a:buNone/>
            </a:pPr>
            <a:r>
              <a:rPr lang="en-US" sz="1800" dirty="0"/>
              <a:t>alpha = ["</a:t>
            </a:r>
            <a:r>
              <a:rPr lang="en-US" sz="1800" dirty="0" err="1"/>
              <a:t>a","b","c</a:t>
            </a:r>
            <a:r>
              <a:rPr lang="en-US" sz="1800" dirty="0"/>
              <a:t>"]</a:t>
            </a:r>
          </a:p>
          <a:p>
            <a:pPr marL="0" indent="0">
              <a:buNone/>
            </a:pPr>
            <a:r>
              <a:rPr lang="en-US" sz="1800" dirty="0" err="1"/>
              <a:t>alpha.unshift</a:t>
            </a:r>
            <a:r>
              <a:rPr lang="en-US" sz="1800" dirty="0"/>
              <a:t>("</a:t>
            </a:r>
            <a:r>
              <a:rPr lang="en-US" sz="1800" dirty="0" err="1"/>
              <a:t>x","y","z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 smtClean="0"/>
              <a:t>p alpha      </a:t>
            </a:r>
            <a:r>
              <a:rPr lang="en-US" sz="1800" dirty="0"/>
              <a:t># ["x", "y", "z", "a", "b", "c"]</a:t>
            </a:r>
          </a:p>
        </p:txBody>
      </p:sp>
    </p:spTree>
    <p:extLst>
      <p:ext uri="{BB962C8B-B14F-4D97-AF65-F5344CB8AC3E}">
        <p14:creationId xmlns:p14="http://schemas.microsoft.com/office/powerpoint/2010/main" val="33797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Also Array is recognized as object and could be instanced when we want to create an array from scratch and dynamically loaded =&gt;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Sintax</a:t>
            </a:r>
            <a:r>
              <a:rPr lang="en-US" sz="1800" dirty="0" smtClean="0"/>
              <a:t> :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Array.new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For example :</a:t>
            </a:r>
          </a:p>
          <a:p>
            <a:pPr marL="0" indent="0">
              <a:buNone/>
            </a:pPr>
            <a:r>
              <a:rPr lang="en-US" sz="1800" dirty="0" smtClean="0"/>
              <a:t>alpha = </a:t>
            </a:r>
            <a:r>
              <a:rPr lang="en-US" sz="1800" dirty="0" err="1" smtClean="0"/>
              <a:t>Array.new</a:t>
            </a:r>
            <a:r>
              <a:rPr lang="en-US" sz="1800" dirty="0" smtClean="0"/>
              <a:t>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alpha.push</a:t>
            </a:r>
            <a:r>
              <a:rPr lang="en-US" sz="1800" dirty="0"/>
              <a:t>("</a:t>
            </a:r>
            <a:r>
              <a:rPr lang="en-US" sz="1800" dirty="0" err="1"/>
              <a:t>x","y","z</a:t>
            </a:r>
            <a:r>
              <a:rPr lang="en-US" sz="1800" dirty="0"/>
              <a:t>")</a:t>
            </a:r>
          </a:p>
          <a:p>
            <a:pPr marL="0" indent="0">
              <a:buNone/>
            </a:pPr>
            <a:r>
              <a:rPr lang="en-US" sz="1800" dirty="0"/>
              <a:t>puts </a:t>
            </a:r>
            <a:r>
              <a:rPr lang="en-US" sz="1800" dirty="0" err="1"/>
              <a:t>alpha.inspect</a:t>
            </a:r>
            <a:r>
              <a:rPr lang="en-US" sz="1800" dirty="0"/>
              <a:t>      # </a:t>
            </a:r>
            <a:r>
              <a:rPr lang="en-US" sz="1800" dirty="0" smtClean="0"/>
              <a:t>["</a:t>
            </a:r>
            <a:r>
              <a:rPr lang="en-US" sz="1800" dirty="0"/>
              <a:t>x", "y", "z"]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21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Create a class with two methods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1: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arguments defined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hould ask to the user the number of elements in the array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According the value inserted ask for each value of the array and push it in a new array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the array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ethod 2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Should receive 1 argument (the array returned in method 1)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should print the array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Instance the class and call to each method in order to interact with them. Consider that method one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shodul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the value that need to be used in second method.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Pactice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create_array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Array.new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"how many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elemnts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will have the array?"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array_lenght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gets.chomp.to_i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array_lenght.times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|position|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puts "Please insert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element[#{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position}]"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element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gets.chomp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alpha.push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alpha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print_array_result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alpha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"Your array is :"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alpha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array_practice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Pactice.new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array_practice.create_array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array_practice.print_array_result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42605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544347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Getter and setter</a:t>
            </a:r>
          </a:p>
          <a:p>
            <a:pPr marL="0" indent="0">
              <a:buNone/>
            </a:pPr>
            <a:r>
              <a:rPr lang="en-US" sz="2200" dirty="0" smtClean="0"/>
              <a:t>Will interact with instance variables :</a:t>
            </a:r>
          </a:p>
          <a:p>
            <a:pPr marL="0" indent="0">
              <a:buNone/>
            </a:pPr>
            <a:r>
              <a:rPr lang="en-US" sz="2200" dirty="0" smtClean="0"/>
              <a:t>Setter : Set a value</a:t>
            </a:r>
          </a:p>
          <a:p>
            <a:pPr marL="0" indent="0">
              <a:buNone/>
            </a:pPr>
            <a:r>
              <a:rPr lang="en-US" sz="2200" dirty="0" smtClean="0"/>
              <a:t>Getter : Will get the value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According the code :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Which one is the getter and which one the setter?</a:t>
            </a: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Delete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getter. It is still working?</a:t>
            </a:r>
          </a:p>
          <a:p>
            <a:pPr marL="0" indent="0">
              <a:buNone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2113" y="1981200"/>
            <a:ext cx="5250287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class Item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</a:t>
            </a:r>
            <a:r>
              <a:rPr lang="en-US" sz="2200" b="1" dirty="0" err="1" smtClean="0"/>
              <a:t>def</a:t>
            </a:r>
            <a:r>
              <a:rPr lang="en-US" sz="2200" b="1" dirty="0" smtClean="0"/>
              <a:t> initialize(</a:t>
            </a:r>
            <a:r>
              <a:rPr lang="en-US" sz="2200" b="1" dirty="0" err="1" smtClean="0"/>
              <a:t>item_name</a:t>
            </a:r>
            <a:r>
              <a:rPr lang="en-US" sz="2200" b="1" dirty="0" smtClean="0"/>
              <a:t>, quantity)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  @</a:t>
            </a:r>
            <a:r>
              <a:rPr lang="en-US" sz="2200" b="1" dirty="0" err="1" smtClean="0"/>
              <a:t>item_name</a:t>
            </a:r>
            <a:r>
              <a:rPr lang="en-US" sz="2200" b="1" dirty="0" smtClean="0"/>
              <a:t> = </a:t>
            </a:r>
            <a:r>
              <a:rPr lang="en-US" sz="2200" b="1" dirty="0" err="1" smtClean="0"/>
              <a:t>item_name</a:t>
            </a:r>
            <a:endParaRPr lang="en-US" sz="22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  @quantity = quantity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end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</a:t>
            </a:r>
            <a:r>
              <a:rPr lang="en-US" sz="2200" b="1" dirty="0" err="1" smtClean="0"/>
              <a:t>def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item_name</a:t>
            </a:r>
            <a:endParaRPr lang="en-US" sz="22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  @</a:t>
            </a:r>
            <a:r>
              <a:rPr lang="en-US" sz="2200" b="1" dirty="0" err="1" smtClean="0"/>
              <a:t>item_name</a:t>
            </a:r>
            <a:endParaRPr lang="en-US" sz="22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end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end</a:t>
            </a:r>
          </a:p>
          <a:p>
            <a:pPr marL="0" indent="0">
              <a:buFont typeface="Arial" pitchFamily="34" charset="0"/>
              <a:buNone/>
            </a:pPr>
            <a:endParaRPr lang="en-US" sz="22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item = </a:t>
            </a:r>
            <a:r>
              <a:rPr lang="en-US" sz="2200" b="1" dirty="0" err="1" smtClean="0"/>
              <a:t>Item.new</a:t>
            </a:r>
            <a:r>
              <a:rPr lang="en-US" sz="2200" b="1" dirty="0" smtClean="0"/>
              <a:t>("tv",1)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puts </a:t>
            </a:r>
            <a:r>
              <a:rPr lang="en-US" sz="2200" b="1" dirty="0" err="1" smtClean="0"/>
              <a:t>item.item_name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1130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544347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beginning of the class add :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attr_reader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:item</a:t>
            </a: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the setter for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item_name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else do you think that need to be added to make this code functional?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2113" y="1981200"/>
            <a:ext cx="5250287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class Item</a:t>
            </a:r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b="1" dirty="0" err="1"/>
              <a:t>attr_reader</a:t>
            </a:r>
            <a:r>
              <a:rPr lang="en-US" sz="2200" b="1" dirty="0"/>
              <a:t> :</a:t>
            </a:r>
            <a:r>
              <a:rPr lang="en-US" sz="2200" b="1" dirty="0" err="1" smtClean="0"/>
              <a:t>item_name</a:t>
            </a:r>
            <a:endParaRPr lang="en-US" sz="22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</a:t>
            </a:r>
            <a:r>
              <a:rPr lang="en-US" sz="2200" b="1" dirty="0" err="1" smtClean="0"/>
              <a:t>def</a:t>
            </a:r>
            <a:r>
              <a:rPr lang="en-US" sz="2200" b="1" dirty="0" smtClean="0"/>
              <a:t> initialize(</a:t>
            </a:r>
            <a:r>
              <a:rPr lang="en-US" sz="2200" b="1" dirty="0" err="1" smtClean="0"/>
              <a:t>item_name</a:t>
            </a:r>
            <a:r>
              <a:rPr lang="en-US" sz="2200" b="1" dirty="0" smtClean="0"/>
              <a:t>, quantity)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  @</a:t>
            </a:r>
            <a:r>
              <a:rPr lang="en-US" sz="2200" b="1" dirty="0" err="1" smtClean="0"/>
              <a:t>item_name</a:t>
            </a:r>
            <a:r>
              <a:rPr lang="en-US" sz="2200" b="1" dirty="0" smtClean="0"/>
              <a:t> = </a:t>
            </a:r>
            <a:r>
              <a:rPr lang="en-US" sz="2200" b="1" dirty="0" err="1" smtClean="0"/>
              <a:t>item_name</a:t>
            </a:r>
            <a:endParaRPr lang="en-US" sz="22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  @quantity = quantity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end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end</a:t>
            </a:r>
          </a:p>
          <a:p>
            <a:pPr marL="0" indent="0">
              <a:buFont typeface="Arial" pitchFamily="34" charset="0"/>
              <a:buNone/>
            </a:pPr>
            <a:endParaRPr lang="en-US" sz="22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item = </a:t>
            </a:r>
            <a:r>
              <a:rPr lang="en-US" sz="2200" b="1" dirty="0" err="1" smtClean="0"/>
              <a:t>Item.new</a:t>
            </a:r>
            <a:r>
              <a:rPr lang="en-US" sz="2200" b="1" dirty="0" smtClean="0"/>
              <a:t>("tv",1)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/>
              <a:t>puts </a:t>
            </a:r>
            <a:r>
              <a:rPr lang="en-US" sz="2200" b="1" dirty="0" err="1" smtClean="0"/>
              <a:t>item.item_name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24747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544347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beginning of the class add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attr_writer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Change both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_* to :</a:t>
            </a:r>
          </a:p>
          <a:p>
            <a:pPr marL="0" indent="0">
              <a:buNone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attr_accessor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item_name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2113" y="1981200"/>
            <a:ext cx="5250287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class </a:t>
            </a:r>
            <a:r>
              <a:rPr lang="en-US" sz="2200" b="1" dirty="0" smtClean="0"/>
              <a:t>Item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</a:t>
            </a:r>
            <a:r>
              <a:rPr lang="en-US" sz="2200" b="1" dirty="0" err="1"/>
              <a:t>attr_reader</a:t>
            </a:r>
            <a:r>
              <a:rPr lang="en-US" sz="2200" b="1" dirty="0"/>
              <a:t> :</a:t>
            </a:r>
            <a:r>
              <a:rPr lang="en-US" sz="2200" b="1" dirty="0" err="1"/>
              <a:t>item_name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 smtClean="0"/>
              <a:t>  </a:t>
            </a:r>
            <a:r>
              <a:rPr lang="en-US" sz="2200" b="1" dirty="0" err="1" smtClean="0"/>
              <a:t>attr_writer</a:t>
            </a:r>
            <a:r>
              <a:rPr lang="en-US" sz="2200" b="1" dirty="0" smtClean="0"/>
              <a:t> </a:t>
            </a:r>
            <a:r>
              <a:rPr lang="en-US" sz="2200" b="1" dirty="0"/>
              <a:t>:</a:t>
            </a:r>
            <a:r>
              <a:rPr lang="en-US" sz="2200" b="1" dirty="0" err="1" smtClean="0"/>
              <a:t>item_name</a:t>
            </a: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</a:t>
            </a:r>
            <a:r>
              <a:rPr lang="en-US" sz="2200" b="1" dirty="0" err="1"/>
              <a:t>def</a:t>
            </a:r>
            <a:r>
              <a:rPr lang="en-US" sz="2200" b="1" dirty="0"/>
              <a:t> initialize(quantity</a:t>
            </a:r>
            <a:r>
              <a:rPr lang="en-US" sz="2200" b="1" dirty="0" smtClean="0"/>
              <a:t>)</a:t>
            </a:r>
          </a:p>
          <a:p>
            <a:pPr marL="0" indent="0">
              <a:buNone/>
            </a:pPr>
            <a:r>
              <a:rPr lang="en-US" sz="2200" b="1" dirty="0" smtClean="0"/>
              <a:t> </a:t>
            </a:r>
            <a:r>
              <a:rPr lang="en-US" sz="2200" b="1" dirty="0"/>
              <a:t>@quantity = quantity</a:t>
            </a:r>
          </a:p>
          <a:p>
            <a:pPr marL="0" indent="0">
              <a:buNone/>
            </a:pPr>
            <a:r>
              <a:rPr lang="en-US" sz="2200" b="1" dirty="0"/>
              <a:t>  end</a:t>
            </a:r>
          </a:p>
          <a:p>
            <a:pPr marL="0" indent="0">
              <a:buNone/>
            </a:pPr>
            <a:r>
              <a:rPr lang="en-US" sz="2200" b="1" dirty="0"/>
              <a:t>  </a:t>
            </a:r>
          </a:p>
          <a:p>
            <a:pPr marL="0" indent="0">
              <a:buNone/>
            </a:pPr>
            <a:r>
              <a:rPr lang="en-US" sz="2200" b="1" dirty="0"/>
              <a:t>end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item = </a:t>
            </a:r>
            <a:r>
              <a:rPr lang="en-US" sz="2200" b="1" dirty="0" err="1"/>
              <a:t>Item.new</a:t>
            </a:r>
            <a:r>
              <a:rPr lang="en-US" sz="2200" b="1" dirty="0"/>
              <a:t>(1)</a:t>
            </a:r>
          </a:p>
          <a:p>
            <a:pPr marL="0" indent="0">
              <a:buNone/>
            </a:pPr>
            <a:r>
              <a:rPr lang="en-US" sz="2200" b="1" dirty="0"/>
              <a:t>puts </a:t>
            </a:r>
            <a:r>
              <a:rPr lang="en-US" sz="2200" b="1" dirty="0" err="1" smtClean="0"/>
              <a:t>item.item_name</a:t>
            </a:r>
            <a:r>
              <a:rPr lang="en-US" sz="2200" b="1" dirty="0" smtClean="0"/>
              <a:t>=“radio”</a:t>
            </a:r>
          </a:p>
        </p:txBody>
      </p:sp>
    </p:spTree>
    <p:extLst>
      <p:ext uri="{BB962C8B-B14F-4D97-AF65-F5344CB8AC3E}">
        <p14:creationId xmlns:p14="http://schemas.microsoft.com/office/powerpoint/2010/main" val="2923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57400"/>
            <a:ext cx="1085259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attr_reader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defines the reader method for you. This is a convenient shortcut that you can use when your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simply returns the value of the variable of the same name.</a:t>
            </a:r>
          </a:p>
          <a:p>
            <a:pPr marL="0" indent="0"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similar method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attr_writer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which, as you may expect, defines a setter method that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value of the instance variable of the same name as the setter</a:t>
            </a:r>
          </a:p>
        </p:txBody>
      </p:sp>
    </p:spTree>
    <p:extLst>
      <p:ext uri="{BB962C8B-B14F-4D97-AF65-F5344CB8AC3E}">
        <p14:creationId xmlns:p14="http://schemas.microsoft.com/office/powerpoint/2010/main" val="37223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659414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one class named Person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class should have one setter to the name.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getter to the greet for the person e.g. Hi &lt;name&gt;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setter and getter to a special message e.g. &lt;name&gt; Have a nice day.</a:t>
            </a:r>
          </a:p>
          <a:p>
            <a:pPr marL="0" indent="0">
              <a:buNone/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directly print the message in the instance variable or out of the 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8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An array of known objects can be created by enclosing them in square brackets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something"]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something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You can use negative indexes to start from the end of the </a:t>
            </a:r>
            <a:r>
              <a:rPr lang="en-US" sz="1800" dirty="0" smtClean="0"/>
              <a:t>array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3.0, 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something",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 else"]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[-1]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 else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You can even use </a:t>
            </a:r>
            <a:r>
              <a:rPr lang="en-US" sz="1800" dirty="0" smtClean="0"/>
              <a:t>the </a:t>
            </a:r>
            <a:r>
              <a:rPr lang="en-US" sz="1800" dirty="0"/>
              <a:t>handy "first" and "last" methods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[1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3.0, "something", "something else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"].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=&gt;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something else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puts [1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3.0, "something", "something else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"].first # =&gt;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60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get the </a:t>
            </a:r>
            <a:r>
              <a:rPr lang="en-US" sz="1800" dirty="0" smtClean="0"/>
              <a:t>count</a:t>
            </a:r>
            <a:r>
              <a:rPr lang="en-US" sz="1800" dirty="0"/>
              <a:t>, or size, of an array, use the "length" method</a:t>
            </a:r>
            <a:r>
              <a:rPr lang="en-US" sz="1800" dirty="0" smtClean="0"/>
              <a:t>.	</a:t>
            </a:r>
          </a:p>
          <a:p>
            <a:pPr marL="0" indent="0">
              <a:buNone/>
            </a:pPr>
            <a:r>
              <a:rPr lang="en-US" sz="1800" dirty="0" err="1"/>
              <a:t>mystuff</a:t>
            </a:r>
            <a:r>
              <a:rPr lang="en-US" sz="1800" dirty="0"/>
              <a:t> = </a:t>
            </a:r>
            <a:r>
              <a:rPr lang="en-US" sz="1800" dirty="0" smtClean="0"/>
              <a:t>[</a:t>
            </a:r>
            <a:r>
              <a:rPr lang="en-US" sz="1800" dirty="0"/>
              <a:t>"</a:t>
            </a:r>
            <a:r>
              <a:rPr lang="en-US" sz="1800" dirty="0" err="1" smtClean="0"/>
              <a:t>samsung</a:t>
            </a:r>
            <a:r>
              <a:rPr lang="en-US" sz="1800" dirty="0" smtClean="0"/>
              <a:t>","</a:t>
            </a:r>
            <a:r>
              <a:rPr lang="en-US" sz="1800" dirty="0" err="1"/>
              <a:t>nokia</a:t>
            </a:r>
            <a:r>
              <a:rPr lang="en-US" sz="1800" dirty="0"/>
              <a:t>", "</a:t>
            </a:r>
            <a:r>
              <a:rPr lang="en-US" sz="1800" dirty="0" err="1" smtClean="0"/>
              <a:t>iphone</a:t>
            </a:r>
            <a:r>
              <a:rPr lang="en-US" sz="1800" dirty="0" smtClean="0"/>
              <a:t>"]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puts </a:t>
            </a:r>
            <a:r>
              <a:rPr lang="en-US" sz="1800" dirty="0" err="1" smtClean="0"/>
              <a:t>mystuff.length</a:t>
            </a:r>
            <a:r>
              <a:rPr lang="en-US" sz="1800" dirty="0" smtClean="0"/>
              <a:t> # </a:t>
            </a:r>
            <a:r>
              <a:rPr lang="en-US" sz="1800" dirty="0"/>
              <a:t>=&gt; </a:t>
            </a:r>
            <a:r>
              <a:rPr lang="en-US" sz="1800" dirty="0" smtClean="0"/>
              <a:t>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%w </a:t>
            </a:r>
            <a:r>
              <a:rPr lang="en-US" sz="1800" dirty="0" smtClean="0"/>
              <a:t>shortcut</a:t>
            </a:r>
          </a:p>
          <a:p>
            <a:pPr marL="0" indent="0">
              <a:buNone/>
            </a:pPr>
            <a:r>
              <a:rPr lang="en-US" sz="1800" dirty="0" smtClean="0"/>
              <a:t>Since </a:t>
            </a:r>
            <a:r>
              <a:rPr lang="en-US" sz="1800" dirty="0"/>
              <a:t>many arrays are composed of single words and all those commas and quote marks are troublesome, Ruby provides a handy </a:t>
            </a:r>
            <a:r>
              <a:rPr lang="en-US" sz="1800" dirty="0" smtClean="0"/>
              <a:t>shortcut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mystuff</a:t>
            </a:r>
            <a:r>
              <a:rPr lang="en-US" sz="1800" dirty="0"/>
              <a:t> = %</a:t>
            </a:r>
            <a:r>
              <a:rPr lang="en-US" sz="1800" dirty="0" smtClean="0"/>
              <a:t>w{</a:t>
            </a:r>
            <a:r>
              <a:rPr lang="en-US" sz="1800" dirty="0" err="1" smtClean="0"/>
              <a:t>samsung</a:t>
            </a:r>
            <a:r>
              <a:rPr lang="en-US" sz="1800" dirty="0" smtClean="0"/>
              <a:t> </a:t>
            </a:r>
            <a:r>
              <a:rPr lang="en-US" sz="1800" dirty="0" err="1" smtClean="0"/>
              <a:t>nokia</a:t>
            </a:r>
            <a:r>
              <a:rPr lang="en-US" sz="1800" dirty="0" smtClean="0"/>
              <a:t> </a:t>
            </a:r>
            <a:r>
              <a:rPr lang="en-US" sz="1800" dirty="0" err="1" smtClean="0"/>
              <a:t>iphone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64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 smtClean="0"/>
              <a:t>inspect</a:t>
            </a:r>
          </a:p>
          <a:p>
            <a:pPr marL="0" indent="0">
              <a:buNone/>
            </a:pPr>
            <a:r>
              <a:rPr lang="en-US" sz="1800" dirty="0" smtClean="0"/>
              <a:t>To </a:t>
            </a:r>
            <a:r>
              <a:rPr lang="en-US" sz="1800" dirty="0"/>
              <a:t>look at contents of an object use the "inspect" method. Even more convenient is to use "p" as a shorthand for "puts </a:t>
            </a:r>
            <a:r>
              <a:rPr lang="en-US" sz="1800" dirty="0" err="1"/>
              <a:t>obj.inspect</a:t>
            </a:r>
            <a:r>
              <a:rPr lang="en-US" sz="1800" dirty="0" smtClean="0"/>
              <a:t>".	</a:t>
            </a:r>
          </a:p>
          <a:p>
            <a:pPr marL="0" indent="0">
              <a:buNone/>
            </a:pPr>
            <a:r>
              <a:rPr lang="en-US" sz="1800" dirty="0" err="1"/>
              <a:t>m</a:t>
            </a:r>
            <a:r>
              <a:rPr lang="en-US" sz="1800" dirty="0" err="1" smtClean="0"/>
              <a:t>y_array</a:t>
            </a:r>
            <a:r>
              <a:rPr lang="en-US" sz="1800" dirty="0" smtClean="0"/>
              <a:t> </a:t>
            </a:r>
            <a:r>
              <a:rPr lang="en-US" sz="1800" dirty="0"/>
              <a:t>= [1,2,5,7,11]</a:t>
            </a:r>
          </a:p>
          <a:p>
            <a:pPr marL="0" indent="0">
              <a:buNone/>
            </a:pPr>
            <a:r>
              <a:rPr lang="en-US" sz="1800" dirty="0"/>
              <a:t>puts </a:t>
            </a:r>
            <a:r>
              <a:rPr lang="en-US" sz="1800" dirty="0" err="1"/>
              <a:t>my_array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puts </a:t>
            </a:r>
            <a:r>
              <a:rPr lang="en-US" sz="1800" dirty="0" err="1" smtClean="0"/>
              <a:t>my_array.inspect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my_array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intersection </a:t>
            </a:r>
            <a:r>
              <a:rPr lang="en-US" sz="1800" b="1" dirty="0"/>
              <a:t>operator </a:t>
            </a:r>
            <a:r>
              <a:rPr lang="en-US" sz="1800" b="1" dirty="0" smtClean="0"/>
              <a:t>&amp;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puts [1,2,3] &amp; [3,4,5]  #  prints 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addition </a:t>
            </a:r>
            <a:r>
              <a:rPr lang="en-US" sz="1800" b="1" dirty="0"/>
              <a:t>operator +</a:t>
            </a:r>
          </a:p>
          <a:p>
            <a:pPr marL="0" indent="0">
              <a:buNone/>
            </a:pPr>
            <a:r>
              <a:rPr lang="en-US" sz="1800" dirty="0"/>
              <a:t>puts [1,2,3]+ [3,4,5]  #  prints 1,2,3,3,4,5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substation </a:t>
            </a:r>
            <a:r>
              <a:rPr lang="en-US" sz="1800" b="1" dirty="0"/>
              <a:t>operator </a:t>
            </a:r>
            <a:r>
              <a:rPr lang="en-US" sz="1800" b="1" dirty="0" smtClean="0"/>
              <a:t>– </a:t>
            </a:r>
          </a:p>
          <a:p>
            <a:pPr marL="0" indent="0">
              <a:buNone/>
            </a:pPr>
            <a:r>
              <a:rPr lang="en-US" sz="1800" dirty="0" smtClean="0"/>
              <a:t>removes </a:t>
            </a:r>
            <a:r>
              <a:rPr lang="en-US" sz="1800" dirty="0"/>
              <a:t>items from the first array that appear in the second</a:t>
            </a:r>
          </a:p>
          <a:p>
            <a:pPr marL="0" indent="0">
              <a:buNone/>
            </a:pPr>
            <a:r>
              <a:rPr lang="en-US" sz="1800" dirty="0"/>
              <a:t>puts [1,2,3] - [3,4,5]  #  prints 1,2</a:t>
            </a:r>
          </a:p>
        </p:txBody>
      </p:sp>
    </p:spTree>
    <p:extLst>
      <p:ext uri="{BB962C8B-B14F-4D97-AF65-F5344CB8AC3E}">
        <p14:creationId xmlns:p14="http://schemas.microsoft.com/office/powerpoint/2010/main" val="226602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Jalasoft_QE_Train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5070</TotalTime>
  <Words>872</Words>
  <Application>Microsoft Office PowerPoint</Application>
  <PresentationFormat>Custom</PresentationFormat>
  <Paragraphs>188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Theme_Jalasoft_QE_Trainig</vt:lpstr>
      <vt:lpstr>Basics</vt:lpstr>
      <vt:lpstr>Ruby Variables</vt:lpstr>
      <vt:lpstr>Ruby Variables</vt:lpstr>
      <vt:lpstr>Ruby Variables</vt:lpstr>
      <vt:lpstr>Ruby Variables</vt:lpstr>
      <vt:lpstr>Practice</vt:lpstr>
      <vt:lpstr>Ruby Arrays</vt:lpstr>
      <vt:lpstr>Ruby Arrays</vt:lpstr>
      <vt:lpstr>Ruby Arrays</vt:lpstr>
      <vt:lpstr>Ruby Arrays</vt:lpstr>
      <vt:lpstr>Ruby Arrays</vt:lpstr>
      <vt:lpstr>Ruby Arrays</vt:lpstr>
      <vt:lpstr>Practice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Karime Salomon</dc:creator>
  <cp:lastModifiedBy>Karime</cp:lastModifiedBy>
  <cp:revision>447</cp:revision>
  <dcterms:created xsi:type="dcterms:W3CDTF">2014-11-19T09:33:56Z</dcterms:created>
  <dcterms:modified xsi:type="dcterms:W3CDTF">2015-08-12T15:24:40Z</dcterms:modified>
</cp:coreProperties>
</file>