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2" r:id="rId2"/>
  </p:sldMasterIdLst>
  <p:sldIdLst>
    <p:sldId id="353" r:id="rId3"/>
    <p:sldId id="392" r:id="rId4"/>
    <p:sldId id="399" r:id="rId5"/>
    <p:sldId id="402" r:id="rId6"/>
    <p:sldId id="401" r:id="rId7"/>
    <p:sldId id="416" r:id="rId8"/>
    <p:sldId id="403" r:id="rId9"/>
    <p:sldId id="407" r:id="rId10"/>
    <p:sldId id="405" r:id="rId11"/>
    <p:sldId id="406" r:id="rId12"/>
    <p:sldId id="394" r:id="rId13"/>
    <p:sldId id="408" r:id="rId14"/>
    <p:sldId id="409" r:id="rId15"/>
    <p:sldId id="410" r:id="rId16"/>
    <p:sldId id="412" r:id="rId17"/>
    <p:sldId id="41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29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2B86-2888-434E-88F2-E05C78F0E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2B86-2888-434E-88F2-E05C78F0E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63" y="567745"/>
            <a:ext cx="11857149" cy="1930757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Basics</a:t>
            </a:r>
            <a:endParaRPr lang="en-US" sz="4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3936" y="568778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Karime Salomon Zarate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2" descr="http://instalaya.com/wp-content/uploads/2011/04/Rub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99" y="2010422"/>
            <a:ext cx="3617934" cy="415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2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/>
              <a:t>Control </a:t>
            </a:r>
            <a:r>
              <a:rPr lang="en-US" dirty="0" smtClean="0"/>
              <a:t>Statements</a:t>
            </a:r>
            <a:br>
              <a:rPr lang="en-US" dirty="0" smtClean="0"/>
            </a:br>
            <a:r>
              <a:rPr lang="en-US" dirty="0" smtClean="0"/>
              <a:t>unless  </a:t>
            </a:r>
            <a:r>
              <a:rPr lang="en-US" i="1" dirty="0" smtClean="0"/>
              <a:t>expression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10" y="2355223"/>
            <a:ext cx="2185115" cy="1909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5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unless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== 4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 = 7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print 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90058" y="2683635"/>
            <a:ext cx="4235002" cy="962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5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7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unless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== 4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print a</a:t>
            </a:r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 flipV="1">
            <a:off x="2910625" y="3309869"/>
            <a:ext cx="146819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89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/>
              <a:t>Control </a:t>
            </a:r>
            <a:r>
              <a:rPr lang="en-US" dirty="0" smtClean="0"/>
              <a:t>Statements</a:t>
            </a:r>
            <a:br>
              <a:rPr lang="en-US" dirty="0" smtClean="0"/>
            </a:br>
            <a:r>
              <a:rPr lang="en-US" dirty="0"/>
              <a:t>if-</a:t>
            </a:r>
            <a:r>
              <a:rPr lang="en-US" dirty="0" err="1"/>
              <a:t>elsif</a:t>
            </a:r>
            <a:r>
              <a:rPr lang="en-US" dirty="0"/>
              <a:t>-else </a:t>
            </a:r>
            <a:r>
              <a:rPr lang="en-US" dirty="0" smtClean="0"/>
              <a:t>expression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10" y="2355223"/>
            <a:ext cx="10388958" cy="3607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price =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30000.00</a:t>
            </a:r>
          </a:p>
          <a:p>
            <a:pPr marL="0" indent="0"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price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10000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puts " Buy it!! "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30000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puts "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Think about buy 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! "</a:t>
            </a:r>
          </a:p>
          <a:p>
            <a:pPr marL="0" indent="0">
              <a:buNone/>
            </a:pP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 &lt;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50000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puts "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Don’t Buy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it!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puts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Don’t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 think about it!! "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0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/>
              <a:t>Control </a:t>
            </a:r>
            <a:r>
              <a:rPr lang="en-US" dirty="0" smtClean="0"/>
              <a:t>Statements</a:t>
            </a:r>
            <a:br>
              <a:rPr lang="en-US" dirty="0" smtClean="0"/>
            </a:br>
            <a:r>
              <a:rPr lang="en-US" dirty="0"/>
              <a:t>short-if </a:t>
            </a:r>
            <a:r>
              <a:rPr lang="en-US" dirty="0" smtClean="0"/>
              <a:t>expression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10" y="2355223"/>
            <a:ext cx="10388958" cy="36076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"short-if" statement provides you with a space-saving way of evaluating an expression and returning a value.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format is: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(condition) ? (expression-if-true) : (expression-if-false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: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a=5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 result = a == 4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7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a=10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#or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 result =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== 4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7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a=10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3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/>
              <a:t>Control </a:t>
            </a:r>
            <a:r>
              <a:rPr lang="en-US" dirty="0" smtClean="0"/>
              <a:t>Statements</a:t>
            </a:r>
            <a:br>
              <a:rPr lang="en-US" dirty="0" smtClean="0"/>
            </a:br>
            <a:r>
              <a:rPr lang="en-US" dirty="0"/>
              <a:t>case </a:t>
            </a:r>
            <a:r>
              <a:rPr lang="en-US" dirty="0" smtClean="0"/>
              <a:t>expression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10" y="2355223"/>
            <a:ext cx="10388958" cy="3607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Case in Ruby supports a number of syntaxes.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case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when a &lt; 5 then puts "#{a} is less than 5"   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when a == 5 then puts "#{a} equals 5"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#WARNING with =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when a &gt; 5 then puts "#{a} is greater than 5"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282461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/>
              <a:t>Control </a:t>
            </a:r>
            <a:r>
              <a:rPr lang="en-US" dirty="0" smtClean="0"/>
              <a:t>Statements</a:t>
            </a:r>
            <a:br>
              <a:rPr lang="en-US" dirty="0" smtClean="0"/>
            </a:br>
            <a:r>
              <a:rPr lang="en-US" dirty="0"/>
              <a:t>case </a:t>
            </a:r>
            <a:r>
              <a:rPr lang="en-US" dirty="0" smtClean="0"/>
              <a:t>expression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10" y="2355223"/>
            <a:ext cx="10388958" cy="36076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Ranges :</a:t>
            </a:r>
          </a:p>
          <a:p>
            <a:pPr marL="0" indent="0">
              <a:buNone/>
            </a:pPr>
            <a:r>
              <a:rPr lang="en-US" sz="2400" dirty="0"/>
              <a:t>represents an </a:t>
            </a:r>
            <a:r>
              <a:rPr lang="en-US" sz="2400" dirty="0" smtClean="0"/>
              <a:t>interval.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1..5 Include all values(1,2,3,4,5)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1...5 Exclude the last one (1,2,3,4)</a:t>
            </a:r>
          </a:p>
          <a:p>
            <a:pPr marL="0" indent="0"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eceive a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when 0..4 then puts "#{a} is less than 5"   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when 5 then puts "#{a} equals 5"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6...10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puts "#{a} is greater than 5"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 puts "unexpected value #{a} "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01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/>
              <a:t>Control </a:t>
            </a:r>
            <a:r>
              <a:rPr lang="en-US" dirty="0" smtClean="0"/>
              <a:t>Statements</a:t>
            </a:r>
            <a:br>
              <a:rPr lang="en-US" dirty="0" smtClean="0"/>
            </a:br>
            <a:r>
              <a:rPr lang="en-US" dirty="0"/>
              <a:t>for</a:t>
            </a:r>
            <a:r>
              <a:rPr lang="en-US" b="0" dirty="0" smtClean="0"/>
              <a:t> </a:t>
            </a:r>
            <a:r>
              <a:rPr lang="en-US" dirty="0" smtClean="0"/>
              <a:t>expression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10" y="2355223"/>
            <a:ext cx="10388958" cy="36076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1..4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puts "hi #{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ranges can of course have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 = 6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1..top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puts "hi #{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8715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/>
              <a:t>Control </a:t>
            </a:r>
            <a:r>
              <a:rPr lang="en-US" dirty="0" smtClean="0"/>
              <a:t>Statements</a:t>
            </a:r>
            <a:br>
              <a:rPr lang="en-US" dirty="0" smtClean="0"/>
            </a:br>
            <a:r>
              <a:rPr lang="en-US" dirty="0" smtClean="0"/>
              <a:t>Practice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10" y="2355223"/>
            <a:ext cx="10388958" cy="36076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a class that is going to receive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name, age (use getter and setter concept)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to calculate years in hours only if years is lower than 35, othe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wise return a message that age cannot be calculated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that consider the values obtained from the previous. Use short-if expression method, </a:t>
            </a:r>
          </a:p>
          <a:p>
            <a:pPr marL="1257300" lvl="2" indent="-457200"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value is between 0-5 year print you are a baby</a:t>
            </a:r>
          </a:p>
          <a:p>
            <a:pPr marL="1257300" lvl="2" indent="-457200">
              <a:buFont typeface="Arial" pitchFamily="34" charset="0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 value is between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6-12 year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you are a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</a:p>
          <a:p>
            <a:pPr marL="1257300" lvl="2" indent="-457200">
              <a:buFont typeface="Arial" pitchFamily="34" charset="0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 value is between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13-21years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you are a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young people</a:t>
            </a:r>
          </a:p>
          <a:p>
            <a:pPr marL="1257300" lvl="2" indent="-457200">
              <a:buFont typeface="Arial" pitchFamily="34" charset="0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 value is between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22- 35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you are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adult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457200">
              <a:buFont typeface="Arial" pitchFamily="34" charset="0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Otherwise print the message obtained from previous method.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457200">
              <a:buAutoNum type="arabicPeriod"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Hashes are </a:t>
            </a:r>
            <a:r>
              <a:rPr lang="en-US" sz="1800" dirty="0" smtClean="0"/>
              <a:t>collections </a:t>
            </a:r>
            <a:r>
              <a:rPr lang="en-US" sz="1800" dirty="0"/>
              <a:t>of key-value </a:t>
            </a:r>
            <a:r>
              <a:rPr lang="en-US" sz="1800" dirty="0" smtClean="0"/>
              <a:t>pairs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Simple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hash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 cars and their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makers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cars =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altima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nissan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camry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=&gt; 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'rx7' =&gt; 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mazda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 cars['rx7']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mazda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/>
              <a:t>Create a new hash :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an object :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Hash.new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braces : {}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3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Creating and interacting with a hash 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elements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Hash.new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{}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elements['H'] = 'Hydrogen' #associate the key 'H' to the value 'Hydrogen'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elements['He'] = 'Helium'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elements['Li'] = 'Lithium'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elements['H']       # prints "Hydrogen"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elements.length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# prints 3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elements.values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# prints ["Lithium", "Helium", "Hydrogen"]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elements.keys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# prints ["Li", "He", "H"]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elements            # prints {"Li"=&gt;"Lithium", "He"=&gt;"Helium", "H"=&gt;"Hydrogen"}</a:t>
            </a:r>
          </a:p>
        </p:txBody>
      </p:sp>
    </p:spTree>
    <p:extLst>
      <p:ext uri="{BB962C8B-B14F-4D97-AF65-F5344CB8AC3E}">
        <p14:creationId xmlns:p14="http://schemas.microsoft.com/office/powerpoint/2010/main" val="211211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/>
              <a:t>Hash</a:t>
            </a:r>
            <a:r>
              <a:rPr lang="en-US" sz="1800" b="1" dirty="0" smtClean="0"/>
              <a:t>[]</a:t>
            </a:r>
          </a:p>
          <a:p>
            <a:pPr marL="0" indent="0">
              <a:buNone/>
            </a:pPr>
            <a:r>
              <a:rPr lang="en-US" sz="1800" dirty="0" smtClean="0"/>
              <a:t>You </a:t>
            </a:r>
            <a:r>
              <a:rPr lang="en-US" sz="1800" dirty="0"/>
              <a:t>can also create Hashes with square brackets by prefixing with "Hash":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toppings = Hash["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pancakes","syrup","Pizza","Pepper","Cereal","Sugar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toppings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"select" method populates a new </a:t>
            </a:r>
            <a:r>
              <a:rPr lang="en-US" sz="1800" dirty="0" smtClean="0"/>
              <a:t>hash with </a:t>
            </a:r>
            <a:r>
              <a:rPr lang="en-US" sz="1800" dirty="0"/>
              <a:t>members which meet a criteria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salaries = {"bob" =&gt;10.9,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larry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"=&gt;7.5,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"jimmy"=&gt;6.0,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"jerry"=&gt;6.5}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salaries.inspect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mySalaryArray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salaries.select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{|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name,salary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salary &gt; 7.0}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mySalaryArray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#prints  [["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larry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7.5], ["bob", 10.9]]</a:t>
            </a:r>
          </a:p>
        </p:txBody>
      </p:sp>
    </p:spTree>
    <p:extLst>
      <p:ext uri="{BB962C8B-B14F-4D97-AF65-F5344CB8AC3E}">
        <p14:creationId xmlns:p14="http://schemas.microsoft.com/office/powerpoint/2010/main" val="369818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10972800" cy="143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Symbols are simply constant names that you don’t have </a:t>
            </a:r>
            <a:r>
              <a:rPr lang="en-US" sz="1800" dirty="0" smtClean="0"/>
              <a:t>to  </a:t>
            </a:r>
            <a:r>
              <a:rPr lang="en-US" sz="1800" dirty="0" err="1" smtClean="0"/>
              <a:t>predeclare</a:t>
            </a:r>
            <a:r>
              <a:rPr lang="en-US" sz="1800" dirty="0" smtClean="0"/>
              <a:t> </a:t>
            </a:r>
            <a:r>
              <a:rPr lang="en-US" sz="1800" dirty="0"/>
              <a:t>and that are guaranteed to be </a:t>
            </a:r>
            <a:r>
              <a:rPr lang="en-US" sz="1800" dirty="0" smtClean="0"/>
              <a:t>unique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 smtClean="0"/>
              <a:t>ymbols </a:t>
            </a:r>
            <a:r>
              <a:rPr lang="en-US" sz="1800" dirty="0"/>
              <a:t>are so frequently used as hash keys </a:t>
            </a:r>
            <a:endParaRPr lang="en-US" sz="1800" dirty="0" smtClean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599" y="3374266"/>
            <a:ext cx="4219978" cy="27979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err="1" smtClean="0"/>
              <a:t>my_hash</a:t>
            </a:r>
            <a:r>
              <a:rPr lang="en-US" sz="2800" dirty="0" smtClean="0"/>
              <a:t> = {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  :a =&gt; "</a:t>
            </a:r>
            <a:r>
              <a:rPr lang="en-US" sz="2800" dirty="0" err="1" smtClean="0"/>
              <a:t>Artur</a:t>
            </a:r>
            <a:r>
              <a:rPr lang="en-US" sz="2800" dirty="0" smtClean="0"/>
              <a:t>",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  :l =&gt; "Linda",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  :r =&gt; "Ryan",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  :z =&gt; "Zach"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p </a:t>
            </a:r>
            <a:r>
              <a:rPr lang="en-US" sz="2800" dirty="0" err="1" smtClean="0"/>
              <a:t>my_hash</a:t>
            </a:r>
            <a:endParaRPr lang="en-US" sz="2800" dirty="0" smtClean="0"/>
          </a:p>
          <a:p>
            <a:pPr marL="0" indent="0">
              <a:buFont typeface="Arial" pitchFamily="34" charset="0"/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851562" y="2897747"/>
            <a:ext cx="3596066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Hash shortcut :</a:t>
            </a:r>
          </a:p>
          <a:p>
            <a:r>
              <a:rPr lang="en-US" sz="2400" dirty="0" err="1"/>
              <a:t>my_hash</a:t>
            </a:r>
            <a:r>
              <a:rPr lang="en-US" sz="2400" dirty="0"/>
              <a:t> = {</a:t>
            </a:r>
          </a:p>
          <a:p>
            <a:r>
              <a:rPr lang="en-US" sz="2400" dirty="0"/>
              <a:t>  a:  "</a:t>
            </a:r>
            <a:r>
              <a:rPr lang="en-US" sz="2400" dirty="0" err="1"/>
              <a:t>Artur</a:t>
            </a:r>
            <a:r>
              <a:rPr lang="en-US" sz="2400" dirty="0"/>
              <a:t>",</a:t>
            </a:r>
          </a:p>
          <a:p>
            <a:r>
              <a:rPr lang="en-US" sz="2400" dirty="0"/>
              <a:t>  l:  "Linda",</a:t>
            </a:r>
          </a:p>
          <a:p>
            <a:r>
              <a:rPr lang="en-US" sz="2400" dirty="0"/>
              <a:t>  r:  "Ryan",</a:t>
            </a:r>
          </a:p>
          <a:p>
            <a:r>
              <a:rPr lang="en-US" sz="2400" dirty="0"/>
              <a:t>  z:  "Zach"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p </a:t>
            </a:r>
            <a:r>
              <a:rPr lang="en-US" sz="2400" dirty="0" err="1"/>
              <a:t>my_hash</a:t>
            </a:r>
            <a:endParaRPr lang="en-US" sz="2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595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tore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800" dirty="0"/>
              <a:t>Will add a pair key, value to the hash: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hash.store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element,value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has_key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0" indent="0">
              <a:buNone/>
            </a:pPr>
            <a:r>
              <a:rPr lang="en-US" sz="1800" dirty="0"/>
              <a:t>Returns true if the given key is present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 = {"a"=&gt;"10", "2"=&gt;"e"}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h.has_key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?("2")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h.has_key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?(“5")</a:t>
            </a:r>
          </a:p>
          <a:p>
            <a:pPr marL="0" indent="0">
              <a:buNone/>
            </a:pP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has_value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Returns true if the given key is present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h.has_value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?(“10")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h.has_value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?(“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5")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2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a class with :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to create the hash, the method should ask for the length of the hash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According the length defined should ask to the user for the key and for 	the value.</a:t>
            </a:r>
          </a:p>
          <a:p>
            <a:pPr lvl="2" indent="-342900">
              <a:buFont typeface="+mj-lt"/>
              <a:buAutoNum type="arabicPeriod"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 a getter to obtain the hash created in the method</a:t>
            </a:r>
          </a:p>
          <a:p>
            <a:pPr>
              <a:buFont typeface="+mj-lt"/>
              <a:buAutoNum type="arabicPeriod" startAt="2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to print the hash key</a:t>
            </a:r>
          </a:p>
          <a:p>
            <a:pPr>
              <a:buFont typeface="+mj-lt"/>
              <a:buAutoNum type="arabicPeriod" startAt="2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Method to print the hash values</a:t>
            </a:r>
          </a:p>
          <a:p>
            <a:pPr>
              <a:buFont typeface="+mj-lt"/>
              <a:buAutoNum type="arabicPeriod" startAt="2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to print the hash</a:t>
            </a:r>
          </a:p>
          <a:p>
            <a:pPr>
              <a:buFont typeface="+mj-lt"/>
              <a:buAutoNum type="arabicPeriod" startAt="2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to define is a key inserted by the user, exists on the hash.</a:t>
            </a:r>
          </a:p>
          <a:p>
            <a:pPr>
              <a:buFont typeface="+mj-lt"/>
              <a:buAutoNum type="arabicPeriod" startAt="2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Method to define is a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inserted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 the user,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exists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 the hash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 startAt="2"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 the class and call to the method to create the hash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the returned hash,  call to the other methods with this argument.</a:t>
            </a:r>
          </a:p>
        </p:txBody>
      </p:sp>
    </p:spTree>
    <p:extLst>
      <p:ext uri="{BB962C8B-B14F-4D97-AF65-F5344CB8AC3E}">
        <p14:creationId xmlns:p14="http://schemas.microsoft.com/office/powerpoint/2010/main" val="421588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</a:t>
            </a:r>
            <a:r>
              <a:rPr lang="en-US" dirty="0"/>
              <a:t>Control </a:t>
            </a:r>
            <a:r>
              <a:rPr lang="en-US" dirty="0" smtClean="0"/>
              <a:t>Statements</a:t>
            </a:r>
            <a:br>
              <a:rPr lang="en-US" dirty="0" smtClean="0"/>
            </a:br>
            <a:r>
              <a:rPr lang="en-US" dirty="0"/>
              <a:t>if </a:t>
            </a:r>
            <a:r>
              <a:rPr lang="en-US" i="1" dirty="0"/>
              <a:t>expression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10" y="2355223"/>
            <a:ext cx="2185115" cy="1909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5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== 4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 = 7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 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38541" y="2057400"/>
            <a:ext cx="4235003" cy="125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4</a:t>
            </a:r>
          </a:p>
          <a:p>
            <a:pPr marL="0" indent="0"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== 4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7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38541" y="3626476"/>
            <a:ext cx="4235003" cy="125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4</a:t>
            </a:r>
          </a:p>
          <a:p>
            <a:pPr marL="0" indent="0"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7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 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 flipV="1">
            <a:off x="2910625" y="2683635"/>
            <a:ext cx="1236372" cy="626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10625" y="3341530"/>
            <a:ext cx="1328671" cy="684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0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Statement Modifier</a:t>
            </a:r>
            <a:br>
              <a:rPr lang="en-US" dirty="0" smtClean="0"/>
            </a:br>
            <a:r>
              <a:rPr lang="en-US" dirty="0"/>
              <a:t>if </a:t>
            </a:r>
            <a:r>
              <a:rPr lang="en-US" i="1" dirty="0"/>
              <a:t>expression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10" y="2355223"/>
            <a:ext cx="2185115" cy="1909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5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== 4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 = 7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 a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62789" y="2778617"/>
            <a:ext cx="4235003" cy="125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5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 a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7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== 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10625" y="3160154"/>
            <a:ext cx="203378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2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  <a:scene3d>
          <a:camera prst="orthographicFront"/>
          <a:lightRig rig="balanced" dir="t">
            <a:rot lat="0" lon="0" rev="2100000"/>
          </a:lightRig>
        </a:scene3d>
        <a:sp3d extrusionH="57150" prstMaterial="metal">
          <a:bevelT w="38100" h="25400"/>
          <a:contourClr>
            <a:schemeClr val="bg2"/>
          </a:contourClr>
        </a:sp3d>
      </a:bodyPr>
      <a:lstStyle>
        <a:defPPr>
          <a:defRPr b="1" dirty="0">
            <a:ln w="50800"/>
            <a:solidFill>
              <a:schemeClr val="bg1">
                <a:shade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eme_Jalasoft_QE_Train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  <a:scene3d>
          <a:camera prst="orthographicFront"/>
          <a:lightRig rig="balanced" dir="t">
            <a:rot lat="0" lon="0" rev="2100000"/>
          </a:lightRig>
        </a:scene3d>
        <a:sp3d extrusionH="57150" prstMaterial="metal">
          <a:bevelT w="38100" h="25400"/>
          <a:contourClr>
            <a:schemeClr val="bg2"/>
          </a:contourClr>
        </a:sp3d>
      </a:bodyPr>
      <a:lstStyle>
        <a:defPPr>
          <a:defRPr b="1" dirty="0">
            <a:ln w="50800"/>
            <a:solidFill>
              <a:schemeClr val="bg1">
                <a:shade val="50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automation methodology -JP updates</Template>
  <TotalTime>5151</TotalTime>
  <Words>903</Words>
  <Application>Microsoft Office PowerPoint</Application>
  <PresentationFormat>Custom</PresentationFormat>
  <Paragraphs>182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Custom Design</vt:lpstr>
      <vt:lpstr>Theme_Jalasoft_QE_Trainig</vt:lpstr>
      <vt:lpstr>Basics</vt:lpstr>
      <vt:lpstr>Ruby Hashes</vt:lpstr>
      <vt:lpstr>Ruby Hashes</vt:lpstr>
      <vt:lpstr>Ruby Hashes</vt:lpstr>
      <vt:lpstr>Ruby Symbols</vt:lpstr>
      <vt:lpstr>Ruby Hashes</vt:lpstr>
      <vt:lpstr>Practice</vt:lpstr>
      <vt:lpstr>Ruby Control Statements if expression </vt:lpstr>
      <vt:lpstr>Ruby Statement Modifier if expression </vt:lpstr>
      <vt:lpstr>Ruby Control Statements unless  expression </vt:lpstr>
      <vt:lpstr>Ruby Control Statements if-elsif-else expression </vt:lpstr>
      <vt:lpstr>Ruby Control Statements short-if expression </vt:lpstr>
      <vt:lpstr>Ruby Control Statements case expression </vt:lpstr>
      <vt:lpstr>Ruby Control Statements case expression </vt:lpstr>
      <vt:lpstr>Ruby Control Statements for expression </vt:lpstr>
      <vt:lpstr>Ruby Control Statements Practice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Karime Salomon</dc:creator>
  <cp:lastModifiedBy>Karime</cp:lastModifiedBy>
  <cp:revision>464</cp:revision>
  <dcterms:created xsi:type="dcterms:W3CDTF">2014-11-19T09:33:56Z</dcterms:created>
  <dcterms:modified xsi:type="dcterms:W3CDTF">2015-08-14T18:14:50Z</dcterms:modified>
</cp:coreProperties>
</file>