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434" r:id="rId4"/>
    <p:sldId id="439" r:id="rId5"/>
    <p:sldId id="436" r:id="rId6"/>
    <p:sldId id="435" r:id="rId7"/>
    <p:sldId id="437" r:id="rId8"/>
    <p:sldId id="440" r:id="rId9"/>
    <p:sldId id="438" r:id="rId10"/>
    <p:sldId id="430" r:id="rId11"/>
    <p:sldId id="420" r:id="rId12"/>
    <p:sldId id="4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-102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208A9-59AE-4A0B-8CE1-235C49C80D1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C0E85-B71F-425F-B9EF-5E0B91780AC1}">
      <dgm:prSet phldrT="[Text]"/>
      <dgm:spPr/>
      <dgm:t>
        <a:bodyPr/>
        <a:lstStyle/>
        <a:p>
          <a:r>
            <a:rPr lang="en-US" dirty="0" smtClean="0"/>
            <a:t>Feature files</a:t>
          </a:r>
          <a:endParaRPr lang="en-US" dirty="0"/>
        </a:p>
      </dgm:t>
    </dgm:pt>
    <dgm:pt modelId="{896E5B52-EC74-4C44-9048-4AF8CF987427}" type="parTrans" cxnId="{057A6F41-B599-4A68-8362-F64EF8593958}">
      <dgm:prSet/>
      <dgm:spPr/>
      <dgm:t>
        <a:bodyPr/>
        <a:lstStyle/>
        <a:p>
          <a:endParaRPr lang="en-US"/>
        </a:p>
      </dgm:t>
    </dgm:pt>
    <dgm:pt modelId="{7F5747FD-8EDF-415F-9F01-EADA864AC341}" type="sibTrans" cxnId="{057A6F41-B599-4A68-8362-F64EF8593958}">
      <dgm:prSet/>
      <dgm:spPr/>
      <dgm:t>
        <a:bodyPr/>
        <a:lstStyle/>
        <a:p>
          <a:endParaRPr lang="en-US"/>
        </a:p>
      </dgm:t>
    </dgm:pt>
    <dgm:pt modelId="{FD6D67F9-C25F-423A-BFF4-49CA66C9E4B2}">
      <dgm:prSet phldrT="[Text]"/>
      <dgm:spPr/>
      <dgm:t>
        <a:bodyPr/>
        <a:lstStyle/>
        <a:p>
          <a:r>
            <a:rPr lang="en-US" dirty="0" smtClean="0"/>
            <a:t>Gherkin</a:t>
          </a:r>
          <a:endParaRPr lang="en-US" dirty="0"/>
        </a:p>
      </dgm:t>
    </dgm:pt>
    <dgm:pt modelId="{3D80E8D7-4757-4080-8138-4E53BC55EDF3}" type="parTrans" cxnId="{22E9103E-B821-4A84-9176-3E0DDBBDCCA4}">
      <dgm:prSet/>
      <dgm:spPr/>
      <dgm:t>
        <a:bodyPr/>
        <a:lstStyle/>
        <a:p>
          <a:endParaRPr lang="en-US"/>
        </a:p>
      </dgm:t>
    </dgm:pt>
    <dgm:pt modelId="{F4600DF6-4657-42DC-8D28-8A59AF074CBA}" type="sibTrans" cxnId="{22E9103E-B821-4A84-9176-3E0DDBBDCCA4}">
      <dgm:prSet/>
      <dgm:spPr/>
      <dgm:t>
        <a:bodyPr/>
        <a:lstStyle/>
        <a:p>
          <a:endParaRPr lang="en-US"/>
        </a:p>
      </dgm:t>
    </dgm:pt>
    <dgm:pt modelId="{FCCA726E-9EDD-444F-9BEA-2FF6B262B812}">
      <dgm:prSet phldrT="[Text]"/>
      <dgm:spPr/>
      <dgm:t>
        <a:bodyPr/>
        <a:lstStyle/>
        <a:p>
          <a:r>
            <a:rPr lang="en-US" dirty="0" smtClean="0"/>
            <a:t>Step definitions</a:t>
          </a:r>
          <a:endParaRPr lang="en-US" dirty="0"/>
        </a:p>
      </dgm:t>
    </dgm:pt>
    <dgm:pt modelId="{01F5107E-0222-4A42-94BD-FB1A66368FCC}" type="parTrans" cxnId="{09B3D239-8AE8-4FD2-A046-4E858AECA19A}">
      <dgm:prSet/>
      <dgm:spPr/>
      <dgm:t>
        <a:bodyPr/>
        <a:lstStyle/>
        <a:p>
          <a:endParaRPr lang="en-US"/>
        </a:p>
      </dgm:t>
    </dgm:pt>
    <dgm:pt modelId="{AA107832-D6BE-4DE0-A73B-EF4F8EDD669F}" type="sibTrans" cxnId="{09B3D239-8AE8-4FD2-A046-4E858AECA19A}">
      <dgm:prSet/>
      <dgm:spPr/>
      <dgm:t>
        <a:bodyPr/>
        <a:lstStyle/>
        <a:p>
          <a:endParaRPr lang="en-US"/>
        </a:p>
      </dgm:t>
    </dgm:pt>
    <dgm:pt modelId="{0BE6F7FD-685F-41FB-9836-551863CEA881}">
      <dgm:prSet phldrT="[Text]"/>
      <dgm:spPr/>
      <dgm:t>
        <a:bodyPr/>
        <a:lstStyle/>
        <a:p>
          <a:r>
            <a:rPr lang="en-US" dirty="0" smtClean="0"/>
            <a:t>ruby</a:t>
          </a:r>
          <a:endParaRPr lang="en-US" dirty="0"/>
        </a:p>
      </dgm:t>
    </dgm:pt>
    <dgm:pt modelId="{21E96092-EFD7-4003-B7D1-49A671C84D47}" type="parTrans" cxnId="{4019F1D1-ECBD-4216-9F52-92DF25BAF7E4}">
      <dgm:prSet/>
      <dgm:spPr/>
      <dgm:t>
        <a:bodyPr/>
        <a:lstStyle/>
        <a:p>
          <a:endParaRPr lang="en-US"/>
        </a:p>
      </dgm:t>
    </dgm:pt>
    <dgm:pt modelId="{38E3F69B-5D81-44AB-B8AB-D7FC2D0C8BD0}" type="sibTrans" cxnId="{4019F1D1-ECBD-4216-9F52-92DF25BAF7E4}">
      <dgm:prSet/>
      <dgm:spPr/>
      <dgm:t>
        <a:bodyPr/>
        <a:lstStyle/>
        <a:p>
          <a:endParaRPr lang="en-US"/>
        </a:p>
      </dgm:t>
    </dgm:pt>
    <dgm:pt modelId="{61624278-6593-4828-9F59-3184704FEA81}">
      <dgm:prSet phldrT="[Text]"/>
      <dgm:spPr/>
      <dgm:t>
        <a:bodyPr/>
        <a:lstStyle/>
        <a:p>
          <a:r>
            <a:rPr lang="en-US" dirty="0" smtClean="0"/>
            <a:t>Methods, helpers, hooks</a:t>
          </a:r>
          <a:endParaRPr lang="en-US" dirty="0"/>
        </a:p>
      </dgm:t>
    </dgm:pt>
    <dgm:pt modelId="{8469CBCE-5DD6-4DCD-AE9A-203D822B9187}" type="parTrans" cxnId="{493B7008-8AEF-43D2-9D4E-2B50D94C3548}">
      <dgm:prSet/>
      <dgm:spPr/>
      <dgm:t>
        <a:bodyPr/>
        <a:lstStyle/>
        <a:p>
          <a:endParaRPr lang="en-US"/>
        </a:p>
      </dgm:t>
    </dgm:pt>
    <dgm:pt modelId="{DC9495A4-6BC1-40CF-AF07-8F0F2D4BCC57}" type="sibTrans" cxnId="{493B7008-8AEF-43D2-9D4E-2B50D94C3548}">
      <dgm:prSet/>
      <dgm:spPr/>
      <dgm:t>
        <a:bodyPr/>
        <a:lstStyle/>
        <a:p>
          <a:endParaRPr lang="en-US"/>
        </a:p>
      </dgm:t>
    </dgm:pt>
    <dgm:pt modelId="{F0EC1080-38BF-4136-A965-D1D82936E945}">
      <dgm:prSet phldrT="[Text]"/>
      <dgm:spPr/>
      <dgm:t>
        <a:bodyPr/>
        <a:lstStyle/>
        <a:p>
          <a:r>
            <a:rPr lang="en-US" dirty="0" smtClean="0"/>
            <a:t>ruby</a:t>
          </a:r>
          <a:endParaRPr lang="en-US" dirty="0"/>
        </a:p>
      </dgm:t>
    </dgm:pt>
    <dgm:pt modelId="{26324897-95E3-46DF-B1A3-E4CAA81755DE}" type="parTrans" cxnId="{7E615FDA-D4E3-45D0-8F86-6F83515C4D0E}">
      <dgm:prSet/>
      <dgm:spPr/>
      <dgm:t>
        <a:bodyPr/>
        <a:lstStyle/>
        <a:p>
          <a:endParaRPr lang="en-US"/>
        </a:p>
      </dgm:t>
    </dgm:pt>
    <dgm:pt modelId="{FDD7CE50-C831-48BE-A51E-451662FB3404}" type="sibTrans" cxnId="{7E615FDA-D4E3-45D0-8F86-6F83515C4D0E}">
      <dgm:prSet/>
      <dgm:spPr/>
      <dgm:t>
        <a:bodyPr/>
        <a:lstStyle/>
        <a:p>
          <a:endParaRPr lang="en-US"/>
        </a:p>
      </dgm:t>
    </dgm:pt>
    <dgm:pt modelId="{91133919-63D7-4A26-82C6-E29D0FEDE635}" type="pres">
      <dgm:prSet presAssocID="{BCF208A9-59AE-4A0B-8CE1-235C49C80D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0A24B-E720-443F-963C-D6DAAE4A3588}" type="pres">
      <dgm:prSet presAssocID="{61624278-6593-4828-9F59-3184704FEA81}" presName="boxAndChildren" presStyleCnt="0"/>
      <dgm:spPr/>
    </dgm:pt>
    <dgm:pt modelId="{AF4FA65A-31E7-4579-B09A-43200A2D3B29}" type="pres">
      <dgm:prSet presAssocID="{61624278-6593-4828-9F59-3184704FEA81}" presName="parentTextBox" presStyleLbl="node1" presStyleIdx="0" presStyleCnt="3"/>
      <dgm:spPr/>
      <dgm:t>
        <a:bodyPr/>
        <a:lstStyle/>
        <a:p>
          <a:endParaRPr lang="en-US"/>
        </a:p>
      </dgm:t>
    </dgm:pt>
    <dgm:pt modelId="{112BDFA6-87FF-4A3E-A707-F8A60CAD2A68}" type="pres">
      <dgm:prSet presAssocID="{61624278-6593-4828-9F59-3184704FEA81}" presName="entireBox" presStyleLbl="node1" presStyleIdx="0" presStyleCnt="3"/>
      <dgm:spPr/>
      <dgm:t>
        <a:bodyPr/>
        <a:lstStyle/>
        <a:p>
          <a:endParaRPr lang="en-US"/>
        </a:p>
      </dgm:t>
    </dgm:pt>
    <dgm:pt modelId="{349CD07E-CF10-44C3-A4B8-A92C24A5E690}" type="pres">
      <dgm:prSet presAssocID="{61624278-6593-4828-9F59-3184704FEA81}" presName="descendantBox" presStyleCnt="0"/>
      <dgm:spPr/>
    </dgm:pt>
    <dgm:pt modelId="{C6803AED-C713-4D34-9AAA-A4B695E58508}" type="pres">
      <dgm:prSet presAssocID="{F0EC1080-38BF-4136-A965-D1D82936E945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31B16-603F-4267-8572-0C10C4A1A1F3}" type="pres">
      <dgm:prSet presAssocID="{AA107832-D6BE-4DE0-A73B-EF4F8EDD669F}" presName="sp" presStyleCnt="0"/>
      <dgm:spPr/>
    </dgm:pt>
    <dgm:pt modelId="{3491EB4A-D389-408E-8031-B4FBABB75DEF}" type="pres">
      <dgm:prSet presAssocID="{FCCA726E-9EDD-444F-9BEA-2FF6B262B812}" presName="arrowAndChildren" presStyleCnt="0"/>
      <dgm:spPr/>
    </dgm:pt>
    <dgm:pt modelId="{C389FD05-B553-439A-947D-2C36A3ABEE45}" type="pres">
      <dgm:prSet presAssocID="{FCCA726E-9EDD-444F-9BEA-2FF6B262B812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63C49479-0AA4-4F2F-B76C-706DA20DBDA1}" type="pres">
      <dgm:prSet presAssocID="{FCCA726E-9EDD-444F-9BEA-2FF6B262B812}" presName="arrow" presStyleLbl="node1" presStyleIdx="1" presStyleCnt="3"/>
      <dgm:spPr/>
      <dgm:t>
        <a:bodyPr/>
        <a:lstStyle/>
        <a:p>
          <a:endParaRPr lang="en-US"/>
        </a:p>
      </dgm:t>
    </dgm:pt>
    <dgm:pt modelId="{D560A8C6-81DA-4757-AFC1-5469F61E03BE}" type="pres">
      <dgm:prSet presAssocID="{FCCA726E-9EDD-444F-9BEA-2FF6B262B812}" presName="descendantArrow" presStyleCnt="0"/>
      <dgm:spPr/>
    </dgm:pt>
    <dgm:pt modelId="{AF1A4742-EF9F-4066-B16F-DA9CBAA3D3F6}" type="pres">
      <dgm:prSet presAssocID="{0BE6F7FD-685F-41FB-9836-551863CEA881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C3D2F-704F-4D37-ADA1-93B8C36A8EC3}" type="pres">
      <dgm:prSet presAssocID="{7F5747FD-8EDF-415F-9F01-EADA864AC341}" presName="sp" presStyleCnt="0"/>
      <dgm:spPr/>
    </dgm:pt>
    <dgm:pt modelId="{C3EB279D-EF6D-45FF-8DAF-0A93416997E5}" type="pres">
      <dgm:prSet presAssocID="{F64C0E85-B71F-425F-B9EF-5E0B91780AC1}" presName="arrowAndChildren" presStyleCnt="0"/>
      <dgm:spPr/>
    </dgm:pt>
    <dgm:pt modelId="{D0EA35E1-8A4B-4C38-BD51-2A44D83D64A4}" type="pres">
      <dgm:prSet presAssocID="{F64C0E85-B71F-425F-B9EF-5E0B91780AC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7EACB6E8-CCFB-4282-9506-7797DD0404CD}" type="pres">
      <dgm:prSet presAssocID="{F64C0E85-B71F-425F-B9EF-5E0B91780AC1}" presName="arrow" presStyleLbl="node1" presStyleIdx="2" presStyleCnt="3" custLinFactNeighborX="-4546" custLinFactNeighborY="-5970"/>
      <dgm:spPr/>
      <dgm:t>
        <a:bodyPr/>
        <a:lstStyle/>
        <a:p>
          <a:endParaRPr lang="en-US"/>
        </a:p>
      </dgm:t>
    </dgm:pt>
    <dgm:pt modelId="{B8F3D08D-3F40-42F4-83EB-911C353D7D06}" type="pres">
      <dgm:prSet presAssocID="{F64C0E85-B71F-425F-B9EF-5E0B91780AC1}" presName="descendantArrow" presStyleCnt="0"/>
      <dgm:spPr/>
    </dgm:pt>
    <dgm:pt modelId="{E6E2686C-EFB8-49B9-AC06-8C9E988C769D}" type="pres">
      <dgm:prSet presAssocID="{FD6D67F9-C25F-423A-BFF4-49CA66C9E4B2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E9103E-B821-4A84-9176-3E0DDBBDCCA4}" srcId="{F64C0E85-B71F-425F-B9EF-5E0B91780AC1}" destId="{FD6D67F9-C25F-423A-BFF4-49CA66C9E4B2}" srcOrd="0" destOrd="0" parTransId="{3D80E8D7-4757-4080-8138-4E53BC55EDF3}" sibTransId="{F4600DF6-4657-42DC-8D28-8A59AF074CBA}"/>
    <dgm:cxn modelId="{AD76EA87-4DAD-4E5C-A174-A80256FE4D3C}" type="presOf" srcId="{F64C0E85-B71F-425F-B9EF-5E0B91780AC1}" destId="{D0EA35E1-8A4B-4C38-BD51-2A44D83D64A4}" srcOrd="0" destOrd="0" presId="urn:microsoft.com/office/officeart/2005/8/layout/process4"/>
    <dgm:cxn modelId="{4019F1D1-ECBD-4216-9F52-92DF25BAF7E4}" srcId="{FCCA726E-9EDD-444F-9BEA-2FF6B262B812}" destId="{0BE6F7FD-685F-41FB-9836-551863CEA881}" srcOrd="0" destOrd="0" parTransId="{21E96092-EFD7-4003-B7D1-49A671C84D47}" sibTransId="{38E3F69B-5D81-44AB-B8AB-D7FC2D0C8BD0}"/>
    <dgm:cxn modelId="{A226BFC9-2F3E-47E7-B22F-FAA9BE53C67F}" type="presOf" srcId="{BCF208A9-59AE-4A0B-8CE1-235C49C80D11}" destId="{91133919-63D7-4A26-82C6-E29D0FEDE635}" srcOrd="0" destOrd="0" presId="urn:microsoft.com/office/officeart/2005/8/layout/process4"/>
    <dgm:cxn modelId="{7E615FDA-D4E3-45D0-8F86-6F83515C4D0E}" srcId="{61624278-6593-4828-9F59-3184704FEA81}" destId="{F0EC1080-38BF-4136-A965-D1D82936E945}" srcOrd="0" destOrd="0" parTransId="{26324897-95E3-46DF-B1A3-E4CAA81755DE}" sibTransId="{FDD7CE50-C831-48BE-A51E-451662FB3404}"/>
    <dgm:cxn modelId="{538CD876-FA93-406F-ADB3-30AF705812BB}" type="presOf" srcId="{0BE6F7FD-685F-41FB-9836-551863CEA881}" destId="{AF1A4742-EF9F-4066-B16F-DA9CBAA3D3F6}" srcOrd="0" destOrd="0" presId="urn:microsoft.com/office/officeart/2005/8/layout/process4"/>
    <dgm:cxn modelId="{38E488A6-AFFE-4F0D-89EE-C50CA31B3DA5}" type="presOf" srcId="{FCCA726E-9EDD-444F-9BEA-2FF6B262B812}" destId="{63C49479-0AA4-4F2F-B76C-706DA20DBDA1}" srcOrd="1" destOrd="0" presId="urn:microsoft.com/office/officeart/2005/8/layout/process4"/>
    <dgm:cxn modelId="{251ABC9B-9F1D-4F54-B983-E11A14EF019C}" type="presOf" srcId="{F0EC1080-38BF-4136-A965-D1D82936E945}" destId="{C6803AED-C713-4D34-9AAA-A4B695E58508}" srcOrd="0" destOrd="0" presId="urn:microsoft.com/office/officeart/2005/8/layout/process4"/>
    <dgm:cxn modelId="{3DB0CEAE-7725-4CEA-8D00-E4BD513B7C48}" type="presOf" srcId="{FD6D67F9-C25F-423A-BFF4-49CA66C9E4B2}" destId="{E6E2686C-EFB8-49B9-AC06-8C9E988C769D}" srcOrd="0" destOrd="0" presId="urn:microsoft.com/office/officeart/2005/8/layout/process4"/>
    <dgm:cxn modelId="{09B3D239-8AE8-4FD2-A046-4E858AECA19A}" srcId="{BCF208A9-59AE-4A0B-8CE1-235C49C80D11}" destId="{FCCA726E-9EDD-444F-9BEA-2FF6B262B812}" srcOrd="1" destOrd="0" parTransId="{01F5107E-0222-4A42-94BD-FB1A66368FCC}" sibTransId="{AA107832-D6BE-4DE0-A73B-EF4F8EDD669F}"/>
    <dgm:cxn modelId="{9C9BBDD4-B48E-4D42-A51A-335A4637EC99}" type="presOf" srcId="{61624278-6593-4828-9F59-3184704FEA81}" destId="{AF4FA65A-31E7-4579-B09A-43200A2D3B29}" srcOrd="0" destOrd="0" presId="urn:microsoft.com/office/officeart/2005/8/layout/process4"/>
    <dgm:cxn modelId="{C32CF026-634A-4EF3-BA7D-F71D195D29F3}" type="presOf" srcId="{61624278-6593-4828-9F59-3184704FEA81}" destId="{112BDFA6-87FF-4A3E-A707-F8A60CAD2A68}" srcOrd="1" destOrd="0" presId="urn:microsoft.com/office/officeart/2005/8/layout/process4"/>
    <dgm:cxn modelId="{17A01E6C-F1FD-4AAD-A6EA-E7F129444E05}" type="presOf" srcId="{FCCA726E-9EDD-444F-9BEA-2FF6B262B812}" destId="{C389FD05-B553-439A-947D-2C36A3ABEE45}" srcOrd="0" destOrd="0" presId="urn:microsoft.com/office/officeart/2005/8/layout/process4"/>
    <dgm:cxn modelId="{000FADE9-51FC-4349-B0F1-9BD333351959}" type="presOf" srcId="{F64C0E85-B71F-425F-B9EF-5E0B91780AC1}" destId="{7EACB6E8-CCFB-4282-9506-7797DD0404CD}" srcOrd="1" destOrd="0" presId="urn:microsoft.com/office/officeart/2005/8/layout/process4"/>
    <dgm:cxn modelId="{057A6F41-B599-4A68-8362-F64EF8593958}" srcId="{BCF208A9-59AE-4A0B-8CE1-235C49C80D11}" destId="{F64C0E85-B71F-425F-B9EF-5E0B91780AC1}" srcOrd="0" destOrd="0" parTransId="{896E5B52-EC74-4C44-9048-4AF8CF987427}" sibTransId="{7F5747FD-8EDF-415F-9F01-EADA864AC341}"/>
    <dgm:cxn modelId="{493B7008-8AEF-43D2-9D4E-2B50D94C3548}" srcId="{BCF208A9-59AE-4A0B-8CE1-235C49C80D11}" destId="{61624278-6593-4828-9F59-3184704FEA81}" srcOrd="2" destOrd="0" parTransId="{8469CBCE-5DD6-4DCD-AE9A-203D822B9187}" sibTransId="{DC9495A4-6BC1-40CF-AF07-8F0F2D4BCC57}"/>
    <dgm:cxn modelId="{616886D4-987F-4A1A-96DD-2092BC1A7E6E}" type="presParOf" srcId="{91133919-63D7-4A26-82C6-E29D0FEDE635}" destId="{BBA0A24B-E720-443F-963C-D6DAAE4A3588}" srcOrd="0" destOrd="0" presId="urn:microsoft.com/office/officeart/2005/8/layout/process4"/>
    <dgm:cxn modelId="{FA63A60B-2297-46BF-B83C-7FB90D8ADF8F}" type="presParOf" srcId="{BBA0A24B-E720-443F-963C-D6DAAE4A3588}" destId="{AF4FA65A-31E7-4579-B09A-43200A2D3B29}" srcOrd="0" destOrd="0" presId="urn:microsoft.com/office/officeart/2005/8/layout/process4"/>
    <dgm:cxn modelId="{CBB47DF4-17BC-498D-9451-0D8CE4F23B0D}" type="presParOf" srcId="{BBA0A24B-E720-443F-963C-D6DAAE4A3588}" destId="{112BDFA6-87FF-4A3E-A707-F8A60CAD2A68}" srcOrd="1" destOrd="0" presId="urn:microsoft.com/office/officeart/2005/8/layout/process4"/>
    <dgm:cxn modelId="{A38485BD-E6E4-4DA8-95B2-87AA6300938F}" type="presParOf" srcId="{BBA0A24B-E720-443F-963C-D6DAAE4A3588}" destId="{349CD07E-CF10-44C3-A4B8-A92C24A5E690}" srcOrd="2" destOrd="0" presId="urn:microsoft.com/office/officeart/2005/8/layout/process4"/>
    <dgm:cxn modelId="{2380EB86-A6F4-4D44-93C0-DDB37D566FCD}" type="presParOf" srcId="{349CD07E-CF10-44C3-A4B8-A92C24A5E690}" destId="{C6803AED-C713-4D34-9AAA-A4B695E58508}" srcOrd="0" destOrd="0" presId="urn:microsoft.com/office/officeart/2005/8/layout/process4"/>
    <dgm:cxn modelId="{621CDEED-EF5D-428A-9C13-7195C55C95EE}" type="presParOf" srcId="{91133919-63D7-4A26-82C6-E29D0FEDE635}" destId="{99031B16-603F-4267-8572-0C10C4A1A1F3}" srcOrd="1" destOrd="0" presId="urn:microsoft.com/office/officeart/2005/8/layout/process4"/>
    <dgm:cxn modelId="{8003EE47-0D59-46FA-AC82-9D99536B5891}" type="presParOf" srcId="{91133919-63D7-4A26-82C6-E29D0FEDE635}" destId="{3491EB4A-D389-408E-8031-B4FBABB75DEF}" srcOrd="2" destOrd="0" presId="urn:microsoft.com/office/officeart/2005/8/layout/process4"/>
    <dgm:cxn modelId="{0A5AE8E2-AEC2-45ED-A4DF-D596E5A7A780}" type="presParOf" srcId="{3491EB4A-D389-408E-8031-B4FBABB75DEF}" destId="{C389FD05-B553-439A-947D-2C36A3ABEE45}" srcOrd="0" destOrd="0" presId="urn:microsoft.com/office/officeart/2005/8/layout/process4"/>
    <dgm:cxn modelId="{C7DC745C-91DE-4367-A26B-4F2D04AD62A9}" type="presParOf" srcId="{3491EB4A-D389-408E-8031-B4FBABB75DEF}" destId="{63C49479-0AA4-4F2F-B76C-706DA20DBDA1}" srcOrd="1" destOrd="0" presId="urn:microsoft.com/office/officeart/2005/8/layout/process4"/>
    <dgm:cxn modelId="{65DDB58F-E534-4032-8C01-EE0D624A2A01}" type="presParOf" srcId="{3491EB4A-D389-408E-8031-B4FBABB75DEF}" destId="{D560A8C6-81DA-4757-AFC1-5469F61E03BE}" srcOrd="2" destOrd="0" presId="urn:microsoft.com/office/officeart/2005/8/layout/process4"/>
    <dgm:cxn modelId="{CE7D1B23-5DF2-4845-98D0-B49DBB93A2AA}" type="presParOf" srcId="{D560A8C6-81DA-4757-AFC1-5469F61E03BE}" destId="{AF1A4742-EF9F-4066-B16F-DA9CBAA3D3F6}" srcOrd="0" destOrd="0" presId="urn:microsoft.com/office/officeart/2005/8/layout/process4"/>
    <dgm:cxn modelId="{1F640157-87B1-454E-B27E-545576C9F1D6}" type="presParOf" srcId="{91133919-63D7-4A26-82C6-E29D0FEDE635}" destId="{349C3D2F-704F-4D37-ADA1-93B8C36A8EC3}" srcOrd="3" destOrd="0" presId="urn:microsoft.com/office/officeart/2005/8/layout/process4"/>
    <dgm:cxn modelId="{70B4257B-210C-4DE0-93B0-4F9C0DFD8DD8}" type="presParOf" srcId="{91133919-63D7-4A26-82C6-E29D0FEDE635}" destId="{C3EB279D-EF6D-45FF-8DAF-0A93416997E5}" srcOrd="4" destOrd="0" presId="urn:microsoft.com/office/officeart/2005/8/layout/process4"/>
    <dgm:cxn modelId="{220D2B9C-1CCA-4059-89BB-E5925A8E58AC}" type="presParOf" srcId="{C3EB279D-EF6D-45FF-8DAF-0A93416997E5}" destId="{D0EA35E1-8A4B-4C38-BD51-2A44D83D64A4}" srcOrd="0" destOrd="0" presId="urn:microsoft.com/office/officeart/2005/8/layout/process4"/>
    <dgm:cxn modelId="{66C39173-4864-4071-BBBC-276D60D540A5}" type="presParOf" srcId="{C3EB279D-EF6D-45FF-8DAF-0A93416997E5}" destId="{7EACB6E8-CCFB-4282-9506-7797DD0404CD}" srcOrd="1" destOrd="0" presId="urn:microsoft.com/office/officeart/2005/8/layout/process4"/>
    <dgm:cxn modelId="{515EA27B-D674-4C5F-920C-DF1DBE984630}" type="presParOf" srcId="{C3EB279D-EF6D-45FF-8DAF-0A93416997E5}" destId="{B8F3D08D-3F40-42F4-83EB-911C353D7D06}" srcOrd="2" destOrd="0" presId="urn:microsoft.com/office/officeart/2005/8/layout/process4"/>
    <dgm:cxn modelId="{FBE16D28-D580-4043-8103-001EBEC9F7A4}" type="presParOf" srcId="{B8F3D08D-3F40-42F4-83EB-911C353D7D06}" destId="{E6E2686C-EFB8-49B9-AC06-8C9E988C76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DFA6-87FF-4A3E-A707-F8A60CAD2A68}">
      <dsp:nvSpPr>
        <dsp:cNvPr id="0" name=""/>
        <dsp:cNvSpPr/>
      </dsp:nvSpPr>
      <dsp:spPr>
        <a:xfrm>
          <a:off x="0" y="3418516"/>
          <a:ext cx="7081949" cy="1122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Methods, helpers, hooks</a:t>
          </a:r>
          <a:endParaRPr lang="en-US" sz="2100" kern="1200" dirty="0"/>
        </a:p>
      </dsp:txBody>
      <dsp:txXfrm>
        <a:off x="0" y="3418516"/>
        <a:ext cx="7081949" cy="605898"/>
      </dsp:txXfrm>
    </dsp:sp>
    <dsp:sp modelId="{C6803AED-C713-4D34-9AAA-A4B695E58508}">
      <dsp:nvSpPr>
        <dsp:cNvPr id="0" name=""/>
        <dsp:cNvSpPr/>
      </dsp:nvSpPr>
      <dsp:spPr>
        <a:xfrm>
          <a:off x="0" y="4001974"/>
          <a:ext cx="7081949" cy="516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ruby</a:t>
          </a:r>
          <a:endParaRPr lang="en-US" sz="3100" kern="1200" dirty="0"/>
        </a:p>
      </dsp:txBody>
      <dsp:txXfrm>
        <a:off x="0" y="4001974"/>
        <a:ext cx="7081949" cy="516135"/>
      </dsp:txXfrm>
    </dsp:sp>
    <dsp:sp modelId="{63C49479-0AA4-4F2F-B76C-706DA20DBDA1}">
      <dsp:nvSpPr>
        <dsp:cNvPr id="0" name=""/>
        <dsp:cNvSpPr/>
      </dsp:nvSpPr>
      <dsp:spPr>
        <a:xfrm rot="10800000">
          <a:off x="0" y="1709659"/>
          <a:ext cx="7081949" cy="17256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Step definitions</a:t>
          </a:r>
          <a:endParaRPr lang="en-US" sz="2100" kern="1200" dirty="0"/>
        </a:p>
      </dsp:txBody>
      <dsp:txXfrm rot="-10800000">
        <a:off x="0" y="1709659"/>
        <a:ext cx="7081949" cy="605716"/>
      </dsp:txXfrm>
    </dsp:sp>
    <dsp:sp modelId="{AF1A4742-EF9F-4066-B16F-DA9CBAA3D3F6}">
      <dsp:nvSpPr>
        <dsp:cNvPr id="0" name=""/>
        <dsp:cNvSpPr/>
      </dsp:nvSpPr>
      <dsp:spPr>
        <a:xfrm>
          <a:off x="0" y="2315376"/>
          <a:ext cx="7081949" cy="515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ruby</a:t>
          </a:r>
          <a:endParaRPr lang="en-US" sz="3100" kern="1200" dirty="0"/>
        </a:p>
      </dsp:txBody>
      <dsp:txXfrm>
        <a:off x="0" y="2315376"/>
        <a:ext cx="7081949" cy="515980"/>
      </dsp:txXfrm>
    </dsp:sp>
    <dsp:sp modelId="{7EACB6E8-CCFB-4282-9506-7797DD0404CD}">
      <dsp:nvSpPr>
        <dsp:cNvPr id="0" name=""/>
        <dsp:cNvSpPr/>
      </dsp:nvSpPr>
      <dsp:spPr>
        <a:xfrm rot="10800000">
          <a:off x="0" y="0"/>
          <a:ext cx="7081949" cy="17256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files</a:t>
          </a:r>
          <a:endParaRPr lang="en-US" sz="2100" kern="1200" dirty="0"/>
        </a:p>
      </dsp:txBody>
      <dsp:txXfrm rot="-10800000">
        <a:off x="0" y="0"/>
        <a:ext cx="7081949" cy="605716"/>
      </dsp:txXfrm>
    </dsp:sp>
    <dsp:sp modelId="{E6E2686C-EFB8-49B9-AC06-8C9E988C769D}">
      <dsp:nvSpPr>
        <dsp:cNvPr id="0" name=""/>
        <dsp:cNvSpPr/>
      </dsp:nvSpPr>
      <dsp:spPr>
        <a:xfrm>
          <a:off x="0" y="606519"/>
          <a:ext cx="7081949" cy="515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Gherkin</a:t>
          </a:r>
          <a:endParaRPr lang="en-US" sz="3100" kern="1200" dirty="0"/>
        </a:p>
      </dsp:txBody>
      <dsp:txXfrm>
        <a:off x="0" y="606519"/>
        <a:ext cx="7081949" cy="51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https://cdn.tutsplus.com/net/uploads/legacy/2106_bdd/cucumb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35" y="2245593"/>
            <a:ext cx="6502804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Gherkin file is given its structure and meaning using a set of special </a:t>
            </a:r>
            <a:r>
              <a:rPr lang="en-US" sz="1800" dirty="0" smtClean="0"/>
              <a:t>keywords:</a:t>
            </a:r>
            <a:endParaRPr lang="en-US" sz="18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Feature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Background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Scenario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Given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When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Then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And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But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*</a:t>
            </a:r>
            <a:endParaRPr lang="en-US" sz="1600" dirty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Scenario </a:t>
            </a:r>
            <a:r>
              <a:rPr lang="en-US" sz="1600" dirty="0"/>
              <a:t>Outline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sz="1600" dirty="0" smtClean="0"/>
              <a:t>Examples</a:t>
            </a:r>
            <a:endParaRPr lang="en-US" sz="16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Each </a:t>
            </a:r>
            <a:r>
              <a:rPr lang="en-US" sz="1800" dirty="0"/>
              <a:t>Gherkin file begins with the </a:t>
            </a:r>
            <a:r>
              <a:rPr lang="en-US" sz="1800" dirty="0" smtClean="0"/>
              <a:t>Feature </a:t>
            </a:r>
            <a:r>
              <a:rPr lang="en-US" sz="1800" dirty="0"/>
              <a:t>keyword.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keyword doesn’t </a:t>
            </a:r>
            <a:r>
              <a:rPr lang="en-US" sz="1800" dirty="0" smtClean="0"/>
              <a:t>really affect </a:t>
            </a:r>
            <a:r>
              <a:rPr lang="en-US" sz="1800" dirty="0"/>
              <a:t>the behavior of your Cucumber tests at all; it just gives you a convenient</a:t>
            </a:r>
          </a:p>
          <a:p>
            <a:pPr marL="0" indent="0">
              <a:buNone/>
            </a:pPr>
            <a:r>
              <a:rPr lang="en-US" sz="1800" dirty="0"/>
              <a:t>place to put some summary documentation about the group of tests </a:t>
            </a:r>
            <a:r>
              <a:rPr lang="en-US" sz="1800" dirty="0" smtClean="0"/>
              <a:t>that follow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Here’s </a:t>
            </a:r>
            <a:r>
              <a:rPr lang="en-US" sz="1800" dirty="0"/>
              <a:t>an example: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This is the feature title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description of the feature, which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 span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lines.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You can even include empty lines, like this one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fact, everything until the next Gherkin keyword is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included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description.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text immediately following on the same line as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keyword is the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the feature, and the remaining lines are its description.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You can include </a:t>
            </a:r>
            <a:r>
              <a:rPr lang="en-US" sz="1800" dirty="0"/>
              <a:t>any text you like in the description except a line beginning with one</a:t>
            </a:r>
          </a:p>
          <a:p>
            <a:pPr marL="0" indent="0">
              <a:buNone/>
            </a:pPr>
            <a:r>
              <a:rPr lang="en-US" sz="1800" dirty="0"/>
              <a:t>of the words </a:t>
            </a:r>
            <a:r>
              <a:rPr lang="en-US" sz="1800" b="1" dirty="0"/>
              <a:t>Scenario, Background, or Scenario </a:t>
            </a:r>
            <a:r>
              <a:rPr lang="en-US" sz="1800" b="1" dirty="0" smtClean="0"/>
              <a:t>Outline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Practice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Run the example described with a similar feature description, and dry-run to review if the correct gherkin is displayed.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15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gems installation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811" y="2057400"/>
            <a:ext cx="11053589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Gems commands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From Ruby’s installation folder: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g</a:t>
            </a:r>
            <a:r>
              <a:rPr lang="en-US" sz="2000" dirty="0" smtClean="0"/>
              <a:t>em install &lt;</a:t>
            </a:r>
            <a:r>
              <a:rPr lang="en-US" sz="2000" dirty="0" err="1" smtClean="0"/>
              <a:t>gem_name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gem list</a:t>
            </a:r>
          </a:p>
          <a:p>
            <a:pPr marL="0" indent="0">
              <a:buNone/>
            </a:pPr>
            <a:r>
              <a:rPr lang="en-US" sz="2000" dirty="0" err="1"/>
              <a:t>gem_name</a:t>
            </a:r>
            <a:r>
              <a:rPr lang="en-US" sz="2000" dirty="0"/>
              <a:t> --</a:t>
            </a:r>
            <a:r>
              <a:rPr lang="en-US" sz="2000" dirty="0" smtClean="0"/>
              <a:t>version</a:t>
            </a:r>
          </a:p>
          <a:p>
            <a:pPr marL="0" indent="0">
              <a:buNone/>
            </a:pPr>
            <a:r>
              <a:rPr lang="en-US" sz="2000" dirty="0" smtClean="0"/>
              <a:t>gem search –l &lt;</a:t>
            </a:r>
            <a:r>
              <a:rPr lang="en-US" sz="2000" dirty="0" err="1" smtClean="0"/>
              <a:t>gem_name_pattern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gem </a:t>
            </a:r>
            <a:r>
              <a:rPr lang="en-US" sz="2000" dirty="0"/>
              <a:t>uninstall &lt;</a:t>
            </a:r>
            <a:r>
              <a:rPr lang="en-US" sz="2000" dirty="0" err="1"/>
              <a:t>gem_name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Practice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 cucumber gem.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all gems installed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version installed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 any search in your gems installed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Uninstall the gem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uninstall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Create a ruby file that read the </a:t>
            </a:r>
            <a:r>
              <a:rPr lang="en-US" sz="3600" dirty="0" err="1" smtClean="0"/>
              <a:t>resulti</a:t>
            </a:r>
            <a:r>
              <a:rPr lang="en-US" sz="3600" dirty="0" smtClean="0"/>
              <a:t> of all gems listed and execute the uninstall command :</a:t>
            </a:r>
          </a:p>
          <a:p>
            <a:pPr marL="0" indent="0">
              <a:buNone/>
            </a:pPr>
            <a:r>
              <a:rPr lang="en-US" sz="3600" b="1" dirty="0" smtClean="0"/>
              <a:t>'gem </a:t>
            </a:r>
            <a:r>
              <a:rPr lang="en-US" sz="3600" b="1" dirty="0" err="1"/>
              <a:t>list'.split</a:t>
            </a:r>
            <a:r>
              <a:rPr lang="en-US" sz="3600" b="1" dirty="0"/>
              <a:t>(/$/).each </a:t>
            </a:r>
            <a:r>
              <a:rPr lang="en-US" sz="3600" b="1" dirty="0" smtClean="0"/>
              <a:t>{ </a:t>
            </a:r>
            <a:r>
              <a:rPr lang="en-US" sz="3600" b="1" dirty="0"/>
              <a:t>|line</a:t>
            </a:r>
            <a:r>
              <a:rPr lang="en-US" sz="3600" b="1" dirty="0" smtClean="0"/>
              <a:t>|</a:t>
            </a:r>
          </a:p>
          <a:p>
            <a:pPr marL="0" indent="0">
              <a:buNone/>
            </a:pPr>
            <a:r>
              <a:rPr lang="en-US" sz="3600" b="1" dirty="0" smtClean="0"/>
              <a:t> </a:t>
            </a:r>
            <a:r>
              <a:rPr lang="en-US" sz="3600" b="1" dirty="0"/>
              <a:t>puts `gem uninstall -</a:t>
            </a:r>
            <a:r>
              <a:rPr lang="en-US" sz="3600" b="1" dirty="0" err="1"/>
              <a:t>Iax</a:t>
            </a:r>
            <a:r>
              <a:rPr lang="en-US" sz="3600" b="1" dirty="0"/>
              <a:t> #{</a:t>
            </a:r>
            <a:r>
              <a:rPr lang="en-US" sz="3600" b="1" dirty="0" err="1"/>
              <a:t>line.split</a:t>
            </a:r>
            <a:r>
              <a:rPr lang="en-US" sz="3600" b="1" dirty="0"/>
              <a:t>(' ')[0]}` unless </a:t>
            </a:r>
            <a:r>
              <a:rPr lang="en-US" sz="3600" b="1" dirty="0" err="1"/>
              <a:t>line.empty</a:t>
            </a:r>
            <a:r>
              <a:rPr lang="en-US" sz="3600" b="1" dirty="0"/>
              <a:t>? 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9968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Gems installation using bundler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bundler?</a:t>
            </a:r>
          </a:p>
          <a:p>
            <a:pPr marL="0" indent="0">
              <a:buNone/>
            </a:pPr>
            <a:r>
              <a:rPr lang="en-US" dirty="0"/>
              <a:t>Bundler provides a consistent environment for Ruby projects by tracking and installing the exact gems and versions that are needed.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it is useful?</a:t>
            </a:r>
          </a:p>
          <a:p>
            <a:pPr marL="0" indent="0">
              <a:buNone/>
            </a:pPr>
            <a:r>
              <a:rPr lang="en-US" dirty="0" smtClean="0"/>
              <a:t>Bundle let you share your gem installation snapshot, so that anybody could have your exact configuration, including version </a:t>
            </a:r>
            <a:r>
              <a:rPr lang="en-US" dirty="0"/>
              <a:t>you need </a:t>
            </a:r>
            <a:r>
              <a:rPr lang="en-US" dirty="0" smtClean="0"/>
              <a:t>in </a:t>
            </a:r>
            <a:r>
              <a:rPr lang="en-US" dirty="0"/>
              <a:t>development, </a:t>
            </a:r>
            <a:r>
              <a:rPr lang="en-US" dirty="0" smtClean="0"/>
              <a:t>testing, </a:t>
            </a:r>
            <a:r>
              <a:rPr lang="en-US" dirty="0"/>
              <a:t>and </a:t>
            </a:r>
            <a:r>
              <a:rPr lang="en-US" dirty="0" smtClean="0"/>
              <a:t>production</a:t>
            </a:r>
            <a:r>
              <a:rPr lang="en-US" dirty="0"/>
              <a:t> </a:t>
            </a:r>
            <a:r>
              <a:rPr lang="en-US" dirty="0" smtClean="0"/>
              <a:t>environment.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GemFile</a:t>
            </a:r>
            <a:r>
              <a:rPr lang="en-US" dirty="0" smtClean="0"/>
              <a:t> and </a:t>
            </a:r>
            <a:r>
              <a:rPr lang="en-US" dirty="0" err="1" smtClean="0"/>
              <a:t>GemFile</a:t>
            </a:r>
            <a:r>
              <a:rPr lang="en-US" dirty="0" smtClean="0"/>
              <a:t> lock are files that will be read by bundle</a:t>
            </a:r>
            <a:endParaRPr lang="en-US" dirty="0"/>
          </a:p>
          <a:p>
            <a:r>
              <a:rPr lang="en-US" dirty="0" smtClean="0"/>
              <a:t>How to use is?</a:t>
            </a:r>
          </a:p>
          <a:p>
            <a:pPr marL="0" indent="0">
              <a:buNone/>
            </a:pPr>
            <a:r>
              <a:rPr lang="en-US" dirty="0" smtClean="0"/>
              <a:t>In ruby folder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gem install bundler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GemFile</a:t>
            </a:r>
            <a:r>
              <a:rPr lang="en-US" dirty="0" smtClean="0"/>
              <a:t> location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bundle install</a:t>
            </a:r>
          </a:p>
        </p:txBody>
      </p:sp>
    </p:spTree>
    <p:extLst>
      <p:ext uri="{BB962C8B-B14F-4D97-AF65-F5344CB8AC3E}">
        <p14:creationId xmlns:p14="http://schemas.microsoft.com/office/powerpoint/2010/main" val="4554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cucumber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811" y="2057400"/>
            <a:ext cx="856367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Cucumber is a command-line tool. When you run it, it reads in your specifications</a:t>
            </a:r>
          </a:p>
          <a:p>
            <a:pPr marL="0" indent="0">
              <a:buNone/>
            </a:pPr>
            <a:r>
              <a:rPr lang="en-US" sz="2400" dirty="0"/>
              <a:t>from plain-language text files called features, examines them for</a:t>
            </a:r>
          </a:p>
          <a:p>
            <a:pPr marL="0" indent="0">
              <a:buNone/>
            </a:pPr>
            <a:r>
              <a:rPr lang="en-US" sz="2400" dirty="0"/>
              <a:t>scenarios to test, and runs the scenarios against your system.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Each scenario is </a:t>
            </a:r>
            <a:r>
              <a:rPr lang="en-US" sz="2400" dirty="0"/>
              <a:t>a list of steps for Cucumber to work through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6988"/>
          <a:stretch/>
        </p:blipFill>
        <p:spPr bwMode="auto">
          <a:xfrm>
            <a:off x="8892540" y="2057400"/>
            <a:ext cx="2689860" cy="3902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35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662" y="524814"/>
            <a:ext cx="8940800" cy="838200"/>
          </a:xfrm>
        </p:spPr>
        <p:txBody>
          <a:bodyPr/>
          <a:lstStyle/>
          <a:p>
            <a:r>
              <a:rPr lang="en-US" dirty="0" smtClean="0"/>
              <a:t>Framework  </a:t>
            </a:r>
            <a:r>
              <a:rPr lang="en-US" dirty="0" err="1" smtClean="0"/>
              <a:t>desing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811" y="2057400"/>
            <a:ext cx="1063717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97862069"/>
              </p:ext>
            </p:extLst>
          </p:nvPr>
        </p:nvGraphicFramePr>
        <p:xfrm>
          <a:off x="2369712" y="1339403"/>
          <a:ext cx="7081949" cy="4541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structure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811" y="3425780"/>
            <a:ext cx="8563674" cy="2746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Lets start with it :</a:t>
            </a:r>
          </a:p>
          <a:p>
            <a:pPr marL="0" indent="0">
              <a:buNone/>
            </a:pPr>
            <a:r>
              <a:rPr lang="en-US" sz="1800" b="1" dirty="0" smtClean="0"/>
              <a:t>Cucumber --</a:t>
            </a:r>
            <a:r>
              <a:rPr lang="en-US" sz="1800" b="1" dirty="0" err="1" smtClean="0"/>
              <a:t>init</a:t>
            </a:r>
            <a:r>
              <a:rPr lang="en-US" sz="1800" b="1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How cucumber understand plain text?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Cucumber </a:t>
            </a:r>
            <a:r>
              <a:rPr lang="en-US" sz="1800" dirty="0"/>
              <a:t>can </a:t>
            </a:r>
            <a:r>
              <a:rPr lang="en-US" sz="1800" dirty="0" smtClean="0"/>
              <a:t>understand the </a:t>
            </a:r>
            <a:r>
              <a:rPr lang="en-US" sz="1800" dirty="0"/>
              <a:t>feature </a:t>
            </a:r>
            <a:r>
              <a:rPr lang="en-US" sz="1800" dirty="0" smtClean="0"/>
              <a:t>files following </a:t>
            </a:r>
            <a:r>
              <a:rPr lang="en-US" sz="1800" dirty="0"/>
              <a:t>some basic syntax rules. The name</a:t>
            </a:r>
          </a:p>
          <a:p>
            <a:pPr marL="0" indent="0">
              <a:buNone/>
            </a:pPr>
            <a:r>
              <a:rPr lang="en-US" sz="1800" dirty="0"/>
              <a:t>for this set of rules is </a:t>
            </a:r>
            <a:r>
              <a:rPr lang="en-US" sz="1800" b="1" dirty="0"/>
              <a:t>Gherkin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80" y="1641384"/>
            <a:ext cx="2677338" cy="16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811" y="2057400"/>
            <a:ext cx="1063717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Gherkin is the language that Cucumber understands. It is a Business Readable, Domain Specific Language that lets you describe software’s </a:t>
            </a:r>
            <a:r>
              <a:rPr lang="en-US" sz="1800" dirty="0" err="1"/>
              <a:t>behaviour</a:t>
            </a:r>
            <a:r>
              <a:rPr lang="en-US" sz="1800" dirty="0"/>
              <a:t> without detailing how that </a:t>
            </a:r>
            <a:r>
              <a:rPr lang="en-US" sz="1800" dirty="0" err="1"/>
              <a:t>behaviour</a:t>
            </a:r>
            <a:r>
              <a:rPr lang="en-US" sz="1800" dirty="0"/>
              <a:t> is implemented.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Gherkin serves two purposes — documentation and automated tests. The third is a bonus feature — when it yells in red it’s talking to you, telling you what code you should write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r>
              <a:rPr lang="en-US" sz="1800" dirty="0"/>
              <a:t>Gherkin’s </a:t>
            </a:r>
            <a:r>
              <a:rPr lang="en-US" sz="1800" dirty="0" smtClean="0"/>
              <a:t>grammar </a:t>
            </a:r>
            <a:r>
              <a:rPr lang="en-US" sz="1800" dirty="0"/>
              <a:t>exists in different </a:t>
            </a:r>
            <a:r>
              <a:rPr lang="en-US" sz="1800" dirty="0" err="1"/>
              <a:t>flavours</a:t>
            </a:r>
            <a:r>
              <a:rPr lang="en-US" sz="1800" dirty="0"/>
              <a:t> for many spoken languages </a:t>
            </a:r>
            <a:r>
              <a:rPr lang="en-US" sz="1800" dirty="0" smtClean="0"/>
              <a:t>(around 37), </a:t>
            </a:r>
            <a:r>
              <a:rPr lang="en-US" sz="1800" dirty="0"/>
              <a:t>so that your team can use the keywords in your own language.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Dry Run</a:t>
            </a:r>
          </a:p>
          <a:p>
            <a:pPr marL="0" indent="0">
              <a:buNone/>
            </a:pPr>
            <a:r>
              <a:rPr lang="en-US" sz="1600" dirty="0" smtClean="0"/>
              <a:t>In order to know if our gherkins is valid or not, cucumber provides dry run option.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Into your feature folder add an empty file “</a:t>
            </a:r>
            <a:r>
              <a:rPr lang="en-US" sz="1600" dirty="0" err="1" smtClean="0"/>
              <a:t>test.feature</a:t>
            </a:r>
            <a:r>
              <a:rPr lang="en-US" sz="1600" dirty="0" smtClean="0"/>
              <a:t>”</a:t>
            </a:r>
          </a:p>
          <a:p>
            <a:pPr marL="0" indent="0">
              <a:buNone/>
            </a:pPr>
            <a:r>
              <a:rPr lang="en-US" sz="1600" dirty="0" smtClean="0"/>
              <a:t>Open CMD and go to your cucumber folder</a:t>
            </a:r>
          </a:p>
          <a:p>
            <a:pPr marL="0" indent="0">
              <a:buNone/>
            </a:pPr>
            <a:r>
              <a:rPr lang="en-US" sz="1600" dirty="0" smtClean="0"/>
              <a:t>Execute the command 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$ cucumber </a:t>
            </a:r>
            <a:r>
              <a:rPr lang="en-US" sz="1600" dirty="0" err="1"/>
              <a:t>test.feature</a:t>
            </a:r>
            <a:r>
              <a:rPr lang="en-US" sz="1600" dirty="0"/>
              <a:t> --</a:t>
            </a:r>
            <a:r>
              <a:rPr lang="en-US" sz="1600" dirty="0" smtClean="0"/>
              <a:t>dry-run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--dry-run switch tells Cucumber to parse the file without executing it. It</a:t>
            </a:r>
          </a:p>
          <a:p>
            <a:pPr marL="0" indent="0">
              <a:buNone/>
            </a:pPr>
            <a:r>
              <a:rPr lang="en-US" sz="1600" dirty="0"/>
              <a:t>will tell you if your Gherkin isn’t valid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03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6207</TotalTime>
  <Words>590</Words>
  <Application>Microsoft Office PowerPoint</Application>
  <PresentationFormat>Custom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Custom Design</vt:lpstr>
      <vt:lpstr>Theme_Jalasoft_QE_Trainig</vt:lpstr>
      <vt:lpstr> </vt:lpstr>
      <vt:lpstr>Ruby gems installation</vt:lpstr>
      <vt:lpstr>Recursive uninstall</vt:lpstr>
      <vt:lpstr>Gems installation using bundler</vt:lpstr>
      <vt:lpstr>What is cucumber</vt:lpstr>
      <vt:lpstr>Framework  desing</vt:lpstr>
      <vt:lpstr>Cucumber structure</vt:lpstr>
      <vt:lpstr>Gherkins?</vt:lpstr>
      <vt:lpstr>Gherkin</vt:lpstr>
      <vt:lpstr>Gherkin Keywords</vt:lpstr>
      <vt:lpstr>Gherkin Feature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Karime Salomon</dc:creator>
  <cp:lastModifiedBy>ruby</cp:lastModifiedBy>
  <cp:revision>547</cp:revision>
  <dcterms:created xsi:type="dcterms:W3CDTF">2014-11-19T09:33:56Z</dcterms:created>
  <dcterms:modified xsi:type="dcterms:W3CDTF">2015-08-21T13:23:26Z</dcterms:modified>
</cp:coreProperties>
</file>