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7.xml" Type="http://schemas.openxmlformats.org/officeDocument/2006/relationships/slide" Id="rId32"/><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 name="Shape 82"/>
        <p:cNvGrpSpPr/>
        <p:nvPr/>
      </p:nvGrpSpPr>
      <p:grpSpPr>
        <a:xfrm>
          <a:off y="0" x="0"/>
          <a:ext cy="0" cx="0"/>
          <a:chOff y="0" x="0"/>
          <a:chExt cy="0" cx="0"/>
        </a:xfrm>
      </p:grpSpPr>
      <p:sp>
        <p:nvSpPr>
          <p:cNvPr id="83" name="Shape 8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84" name="Shape 8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Rob</a:t>
            </a:r>
          </a:p>
        </p:txBody>
      </p:sp>
      <p:sp>
        <p:nvSpPr>
          <p:cNvPr id="141" name="Shape 14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Olivia</a:t>
            </a:r>
          </a:p>
        </p:txBody>
      </p:sp>
      <p:sp>
        <p:nvSpPr>
          <p:cNvPr id="147" name="Shape 14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2" name="Shape 152"/>
        <p:cNvGrpSpPr/>
        <p:nvPr/>
      </p:nvGrpSpPr>
      <p:grpSpPr>
        <a:xfrm>
          <a:off y="0" x="0"/>
          <a:ext cy="0" cx="0"/>
          <a:chOff y="0" x="0"/>
          <a:chExt cy="0" cx="0"/>
        </a:xfrm>
      </p:grpSpPr>
      <p:sp>
        <p:nvSpPr>
          <p:cNvPr id="153" name="Shape 15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Will</a:t>
            </a:r>
          </a:p>
        </p:txBody>
      </p:sp>
      <p:sp>
        <p:nvSpPr>
          <p:cNvPr id="154" name="Shape 15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9" name="Shape 159"/>
        <p:cNvGrpSpPr/>
        <p:nvPr/>
      </p:nvGrpSpPr>
      <p:grpSpPr>
        <a:xfrm>
          <a:off y="0" x="0"/>
          <a:ext cy="0" cx="0"/>
          <a:chOff y="0" x="0"/>
          <a:chExt cy="0" cx="0"/>
        </a:xfrm>
      </p:grpSpPr>
      <p:sp>
        <p:nvSpPr>
          <p:cNvPr id="160" name="Shape 160"/>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a:spcBef>
                <a:spcPts val="0"/>
              </a:spcBef>
              <a:buNone/>
            </a:pPr>
            <a:r>
              <a:rPr lang="en-US"/>
              <a:t>Will</a:t>
            </a:r>
          </a:p>
          <a:p>
            <a:pPr rtl="0" lvl="0">
              <a:spcBef>
                <a:spcPts val="0"/>
              </a:spcBef>
              <a:buNone/>
            </a:pPr>
            <a:r>
              <a:rPr lang="en-US"/>
              <a:t>maybe remove this slide and simply say something to this effect?</a:t>
            </a:r>
          </a:p>
        </p:txBody>
      </p:sp>
      <p:sp>
        <p:nvSpPr>
          <p:cNvPr id="161" name="Shape 16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rPr lang="en-US"/>
              <a:t>Will</a:t>
            </a:r>
          </a:p>
        </p:txBody>
      </p:sp>
      <p:sp>
        <p:nvSpPr>
          <p:cNvPr id="167" name="Shape 16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a:spcBef>
                <a:spcPts val="0"/>
              </a:spcBef>
              <a:buNone/>
            </a:pPr>
            <a:r>
              <a:rPr lang="en-US"/>
              <a:t>Will</a:t>
            </a:r>
          </a:p>
          <a:p>
            <a:pPr rtl="0" lvl="0">
              <a:spcBef>
                <a:spcPts val="0"/>
              </a:spcBef>
              <a:buNone/>
            </a:pPr>
            <a:r>
              <a:rPr lang="en-US"/>
              <a:t>same as above, maybe just remove this slide and say something to this effect</a:t>
            </a:r>
          </a:p>
        </p:txBody>
      </p:sp>
      <p:sp>
        <p:nvSpPr>
          <p:cNvPr id="174" name="Shape 1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0" name="Shape 180"/>
        <p:cNvGrpSpPr/>
        <p:nvPr/>
      </p:nvGrpSpPr>
      <p:grpSpPr>
        <a:xfrm>
          <a:off y="0" x="0"/>
          <a:ext cy="0" cx="0"/>
          <a:chOff y="0" x="0"/>
          <a:chExt cy="0" cx="0"/>
        </a:xfrm>
      </p:grpSpPr>
      <p:sp>
        <p:nvSpPr>
          <p:cNvPr id="181" name="Shape 181"/>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rPr lang="en-US"/>
              <a:t>Will</a:t>
            </a:r>
          </a:p>
        </p:txBody>
      </p:sp>
      <p:sp>
        <p:nvSpPr>
          <p:cNvPr id="182" name="Shape 18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7" name="Shape 187"/>
        <p:cNvGrpSpPr/>
        <p:nvPr/>
      </p:nvGrpSpPr>
      <p:grpSpPr>
        <a:xfrm>
          <a:off y="0" x="0"/>
          <a:ext cy="0" cx="0"/>
          <a:chOff y="0" x="0"/>
          <a:chExt cy="0" cx="0"/>
        </a:xfrm>
      </p:grpSpPr>
      <p:sp>
        <p:nvSpPr>
          <p:cNvPr id="188" name="Shape 188"/>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rPr lang="en-US"/>
              <a:t>Will</a:t>
            </a:r>
          </a:p>
        </p:txBody>
      </p:sp>
      <p:sp>
        <p:nvSpPr>
          <p:cNvPr id="189" name="Shape 18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4" name="Shape 194"/>
        <p:cNvGrpSpPr/>
        <p:nvPr/>
      </p:nvGrpSpPr>
      <p:grpSpPr>
        <a:xfrm>
          <a:off y="0" x="0"/>
          <a:ext cy="0" cx="0"/>
          <a:chOff y="0" x="0"/>
          <a:chExt cy="0" cx="0"/>
        </a:xfrm>
      </p:grpSpPr>
      <p:sp>
        <p:nvSpPr>
          <p:cNvPr id="195" name="Shape 195"/>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rPr lang="en-US"/>
              <a:t>Will</a:t>
            </a:r>
          </a:p>
        </p:txBody>
      </p:sp>
      <p:sp>
        <p:nvSpPr>
          <p:cNvPr id="196" name="Shape 19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1" name="Shape 201"/>
        <p:cNvGrpSpPr/>
        <p:nvPr/>
      </p:nvGrpSpPr>
      <p:grpSpPr>
        <a:xfrm>
          <a:off y="0" x="0"/>
          <a:ext cy="0" cx="0"/>
          <a:chOff y="0" x="0"/>
          <a:chExt cy="0" cx="0"/>
        </a:xfrm>
      </p:grpSpPr>
      <p:sp>
        <p:nvSpPr>
          <p:cNvPr id="202" name="Shape 202"/>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a:spcBef>
                <a:spcPts val="0"/>
              </a:spcBef>
              <a:buNone/>
            </a:pPr>
            <a:r>
              <a:rPr lang="en-US"/>
              <a:t>Will</a:t>
            </a:r>
          </a:p>
          <a:p>
            <a:pPr rtl="0" lvl="0">
              <a:spcBef>
                <a:spcPts val="0"/>
              </a:spcBef>
              <a:buNone/>
            </a:pPr>
            <a:r>
              <a:rPr lang="en-US"/>
              <a:t>again, maybe just remove and simply state this</a:t>
            </a:r>
          </a:p>
        </p:txBody>
      </p:sp>
      <p:sp>
        <p:nvSpPr>
          <p:cNvPr id="203" name="Shape 2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Rob</a:t>
            </a:r>
          </a:p>
        </p:txBody>
      </p:sp>
      <p:sp>
        <p:nvSpPr>
          <p:cNvPr id="90" name="Shape 9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7" name="Shape 207"/>
        <p:cNvGrpSpPr/>
        <p:nvPr/>
      </p:nvGrpSpPr>
      <p:grpSpPr>
        <a:xfrm>
          <a:off y="0" x="0"/>
          <a:ext cy="0" cx="0"/>
          <a:chOff y="0" x="0"/>
          <a:chExt cy="0" cx="0"/>
        </a:xfrm>
      </p:grpSpPr>
      <p:sp>
        <p:nvSpPr>
          <p:cNvPr id="208" name="Shape 20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Rob</a:t>
            </a:r>
          </a:p>
        </p:txBody>
      </p:sp>
      <p:sp>
        <p:nvSpPr>
          <p:cNvPr id="209" name="Shape 209"/>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3" name="Shape 213"/>
        <p:cNvGrpSpPr/>
        <p:nvPr/>
      </p:nvGrpSpPr>
      <p:grpSpPr>
        <a:xfrm>
          <a:off y="0" x="0"/>
          <a:ext cy="0" cx="0"/>
          <a:chOff y="0" x="0"/>
          <a:chExt cy="0" cx="0"/>
        </a:xfrm>
      </p:grpSpPr>
      <p:sp>
        <p:nvSpPr>
          <p:cNvPr id="214" name="Shape 21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Rob</a:t>
            </a:r>
          </a:p>
        </p:txBody>
      </p:sp>
      <p:sp>
        <p:nvSpPr>
          <p:cNvPr id="215" name="Shape 21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9" name="Shape 219"/>
        <p:cNvGrpSpPr/>
        <p:nvPr/>
      </p:nvGrpSpPr>
      <p:grpSpPr>
        <a:xfrm>
          <a:off y="0" x="0"/>
          <a:ext cy="0" cx="0"/>
          <a:chOff y="0" x="0"/>
          <a:chExt cy="0" cx="0"/>
        </a:xfrm>
      </p:grpSpPr>
      <p:sp>
        <p:nvSpPr>
          <p:cNvPr id="220" name="Shape 22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still Rob</a:t>
            </a:r>
          </a:p>
        </p:txBody>
      </p:sp>
      <p:sp>
        <p:nvSpPr>
          <p:cNvPr id="221" name="Shape 22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5" name="Shape 225"/>
        <p:cNvGrpSpPr/>
        <p:nvPr/>
      </p:nvGrpSpPr>
      <p:grpSpPr>
        <a:xfrm>
          <a:off y="0" x="0"/>
          <a:ext cy="0" cx="0"/>
          <a:chOff y="0" x="0"/>
          <a:chExt cy="0" cx="0"/>
        </a:xfrm>
      </p:grpSpPr>
      <p:sp>
        <p:nvSpPr>
          <p:cNvPr id="226" name="Shape 226"/>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a:spcBef>
                <a:spcPts val="0"/>
              </a:spcBef>
              <a:buNone/>
            </a:pPr>
            <a:r>
              <a:rPr lang="en-US"/>
              <a:t>Nicci</a:t>
            </a:r>
          </a:p>
          <a:p>
            <a:pPr>
              <a:spcBef>
                <a:spcPts val="0"/>
              </a:spcBef>
              <a:buNone/>
            </a:pPr>
            <a:r>
              <a:rPr lang="en-US"/>
              <a:t>you’ll probably want two or three slides for this</a:t>
            </a:r>
          </a:p>
        </p:txBody>
      </p:sp>
      <p:sp>
        <p:nvSpPr>
          <p:cNvPr id="227" name="Shape 22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1" name="Shape 231"/>
        <p:cNvGrpSpPr/>
        <p:nvPr/>
      </p:nvGrpSpPr>
      <p:grpSpPr>
        <a:xfrm>
          <a:off y="0" x="0"/>
          <a:ext cy="0" cx="0"/>
          <a:chOff y="0" x="0"/>
          <a:chExt cy="0" cx="0"/>
        </a:xfrm>
      </p:grpSpPr>
      <p:sp>
        <p:nvSpPr>
          <p:cNvPr id="232" name="Shape 2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3" name="Shape 2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7" name="Shape 237"/>
        <p:cNvGrpSpPr/>
        <p:nvPr/>
      </p:nvGrpSpPr>
      <p:grpSpPr>
        <a:xfrm>
          <a:off y="0" x="0"/>
          <a:ext cy="0" cx="0"/>
          <a:chOff y="0" x="0"/>
          <a:chExt cy="0" cx="0"/>
        </a:xfrm>
      </p:grpSpPr>
      <p:sp>
        <p:nvSpPr>
          <p:cNvPr id="238" name="Shape 2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9" name="Shape 2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US"/>
              <a:t>Just a bit of humor. Please let me know if you don’t like it and I’ll remove it.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4" name="Shape 244"/>
        <p:cNvGrpSpPr/>
        <p:nvPr/>
      </p:nvGrpSpPr>
      <p:grpSpPr>
        <a:xfrm>
          <a:off y="0" x="0"/>
          <a:ext cy="0" cx="0"/>
          <a:chOff y="0" x="0"/>
          <a:chExt cy="0" cx="0"/>
        </a:xfrm>
      </p:grpSpPr>
      <p:sp>
        <p:nvSpPr>
          <p:cNvPr id="245" name="Shape 2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6" name="Shape 24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US"/>
              <a:t>bullet point that was here before:</a:t>
            </a:r>
          </a:p>
          <a:p>
            <a:pPr>
              <a:spcBef>
                <a:spcPts val="0"/>
              </a:spcBef>
              <a:buNone/>
            </a:pPr>
            <a:r>
              <a:rPr lang="en-US"/>
              <a:t>If there’s an item already existing in the overflow list, the program will do the same as it did before. (compare the keys, push the larger item into the smaller item’s overflow.)</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9" name="Shape 249"/>
        <p:cNvGrpSpPr/>
        <p:nvPr/>
      </p:nvGrpSpPr>
      <p:grpSpPr>
        <a:xfrm>
          <a:off y="0" x="0"/>
          <a:ext cy="0" cx="0"/>
          <a:chOff y="0" x="0"/>
          <a:chExt cy="0" cx="0"/>
        </a:xfrm>
      </p:grpSpPr>
      <p:sp>
        <p:nvSpPr>
          <p:cNvPr id="250" name="Shape 25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probably someone who isn’t rob, since he’s said like half the presentation at this point</a:t>
            </a:r>
          </a:p>
        </p:txBody>
      </p:sp>
      <p:sp>
        <p:nvSpPr>
          <p:cNvPr id="251" name="Shape 25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Rob or Andrew (it says the team leader is “supposed” to, but would probably work better if I did)</a:t>
            </a:r>
          </a:p>
        </p:txBody>
      </p:sp>
      <p:sp>
        <p:nvSpPr>
          <p:cNvPr id="96" name="Shape 9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a:spcBef>
                <a:spcPts val="0"/>
              </a:spcBef>
              <a:buNone/>
            </a:pPr>
            <a:r>
              <a:rPr lang="en-US"/>
              <a:t>Andrew</a:t>
            </a:r>
          </a:p>
          <a:p>
            <a:pPr>
              <a:spcBef>
                <a:spcPts val="0"/>
              </a:spcBef>
              <a:buNone/>
            </a:pPr>
            <a:r>
              <a:rPr lang="en-US"/>
              <a:t>most stuff self-explanatory, but date does not necessarily have to be any specific day, could also be a time period one needs to restock at (so either like Jan 1, 2015, or next month, or so on)</a:t>
            </a:r>
          </a:p>
        </p:txBody>
      </p:sp>
      <p:sp>
        <p:nvSpPr>
          <p:cNvPr id="103" name="Shape 1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rPr lang="en-US"/>
              <a:t>Rob or Andrew (it says the team leader is “supposed” to, but would probably work better if I did)</a:t>
            </a:r>
          </a:p>
        </p:txBody>
      </p:sp>
      <p:sp>
        <p:nvSpPr>
          <p:cNvPr id="109" name="Shape 10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Rob</a:t>
            </a:r>
          </a:p>
        </p:txBody>
      </p:sp>
      <p:sp>
        <p:nvSpPr>
          <p:cNvPr id="115" name="Shape 11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a:spcBef>
                <a:spcPts val="0"/>
              </a:spcBef>
              <a:buNone/>
            </a:pPr>
            <a:r>
              <a:rPr lang="en-US"/>
              <a:t>Andrew</a:t>
            </a:r>
          </a:p>
          <a:p>
            <a:pPr rtl="0">
              <a:spcBef>
                <a:spcPts val="0"/>
              </a:spcBef>
              <a:buNone/>
            </a:pPr>
            <a:r>
              <a:rPr lang="en-US"/>
              <a:t>anyone prefer this with the dark background like this? i’ve got two different pdfs, one with white background and this one, could submit either</a:t>
            </a:r>
          </a:p>
          <a:p>
            <a:pPr rtl="0">
              <a:spcBef>
                <a:spcPts val="0"/>
              </a:spcBef>
              <a:buNone/>
            </a:pPr>
            <a:r>
              <a:t/>
            </a:r>
            <a:endParaRPr/>
          </a:p>
          <a:p>
            <a:pPr>
              <a:spcBef>
                <a:spcPts val="0"/>
              </a:spcBef>
              <a:buNone/>
            </a:pPr>
            <a:r>
              <a:rPr lang="en-US"/>
              <a:t>Nicci - I like the dark background more. Going from dark slides to the tables with white backgrounds is a bit blinding in my opinion.</a:t>
            </a:r>
          </a:p>
        </p:txBody>
      </p:sp>
      <p:sp>
        <p:nvSpPr>
          <p:cNvPr id="122" name="Shape 12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29" name="Shape 129"/>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Rob did this right?</a:t>
            </a:r>
          </a:p>
        </p:txBody>
      </p:sp>
      <p:sp>
        <p:nvSpPr>
          <p:cNvPr id="135" name="Shape 13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y="0" x="0"/>
          <a:ext cy="0" cx="0"/>
          <a:chOff y="0" x="0"/>
          <a:chExt cy="0" cx="0"/>
        </a:xfrm>
      </p:grpSpPr>
      <p:sp>
        <p:nvSpPr>
          <p:cNvPr id="11" name="Shape 11"/>
          <p:cNvSpPr txBox="1"/>
          <p:nvPr>
            <p:ph type="ctrTitle"/>
          </p:nvPr>
        </p:nvSpPr>
        <p:spPr>
          <a:xfrm>
            <a:off y="2130425" x="685800"/>
            <a:ext cy="1470024" cx="7772400"/>
          </a:xfrm>
          <a:prstGeom prst="rect">
            <a:avLst/>
          </a:prstGeom>
          <a:noFill/>
          <a:ln>
            <a:noFill/>
          </a:ln>
        </p:spPr>
        <p:txBody>
          <a:bodyPr bIns="91425" rIns="91425" lIns="91425" tIns="91425" anchor="b" anchorCtr="0"/>
          <a:lstStyle>
            <a:lvl1pPr algn="ctr" rtl="0" marR="0" indent="0" marL="0">
              <a:spcBef>
                <a:spcPts val="0"/>
              </a:spcBef>
              <a:buClr>
                <a:schemeClr val="lt1"/>
              </a:buClr>
              <a:buFont typeface="Calibri"/>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2" name="Shape 12"/>
          <p:cNvSpPr txBox="1"/>
          <p:nvPr>
            <p:ph idx="1" type="subTitle"/>
          </p:nvPr>
        </p:nvSpPr>
        <p:spPr>
          <a:xfrm>
            <a:off y="3886200" x="1371600"/>
            <a:ext cy="1752600" cx="6400799"/>
          </a:xfrm>
          <a:prstGeom prst="rect">
            <a:avLst/>
          </a:prstGeom>
          <a:noFill/>
          <a:ln>
            <a:noFill/>
          </a:ln>
        </p:spPr>
        <p:txBody>
          <a:bodyPr bIns="91425" rIns="91425" lIns="91425" tIns="91425" anchor="t" anchorCtr="0"/>
          <a:lstStyle>
            <a:lvl1pPr algn="ctr" rtl="0" marR="0" indent="0" marL="0">
              <a:lnSpc>
                <a:spcPct val="150000"/>
              </a:lnSpc>
              <a:spcBef>
                <a:spcPts val="560"/>
              </a:spcBef>
              <a:buClr>
                <a:schemeClr val="lt2"/>
              </a:buClr>
              <a:buFont typeface="Arial"/>
              <a:buNone/>
              <a:defRPr/>
            </a:lvl1pPr>
            <a:lvl2pPr algn="ctr" rtl="0" marR="0" indent="0" marL="457200">
              <a:lnSpc>
                <a:spcPct val="150000"/>
              </a:lnSpc>
              <a:spcBef>
                <a:spcPts val="560"/>
              </a:spcBef>
              <a:buClr>
                <a:schemeClr val="lt1"/>
              </a:buClr>
              <a:buFont typeface="Arial"/>
              <a:buNone/>
              <a:defRPr/>
            </a:lvl2pPr>
            <a:lvl3pPr algn="ctr" rtl="0" marR="0" indent="0" marL="914400">
              <a:lnSpc>
                <a:spcPct val="150000"/>
              </a:lnSpc>
              <a:spcBef>
                <a:spcPts val="480"/>
              </a:spcBef>
              <a:buClr>
                <a:schemeClr val="lt1"/>
              </a:buClr>
              <a:buFont typeface="Arial"/>
              <a:buNone/>
              <a:defRPr/>
            </a:lvl3pPr>
            <a:lvl4pPr algn="ctr" rtl="0" marR="0" indent="0" marL="1371600">
              <a:lnSpc>
                <a:spcPct val="150000"/>
              </a:lnSpc>
              <a:spcBef>
                <a:spcPts val="400"/>
              </a:spcBef>
              <a:buClr>
                <a:schemeClr val="lt1"/>
              </a:buClr>
              <a:buFont typeface="Arial"/>
              <a:buNone/>
              <a:defRPr/>
            </a:lvl4pPr>
            <a:lvl5pPr algn="ctr" rtl="0" marR="0" indent="0" marL="1828800">
              <a:lnSpc>
                <a:spcPct val="150000"/>
              </a:lnSpc>
              <a:spcBef>
                <a:spcPts val="400"/>
              </a:spcBef>
              <a:buClr>
                <a:schemeClr val="lt1"/>
              </a:buClr>
              <a:buFont typeface="Arial"/>
              <a:buNone/>
              <a:defRPr/>
            </a:lvl5pPr>
            <a:lvl6pPr algn="ctr" rtl="0" marR="0" indent="0" marL="2286000">
              <a:spcBef>
                <a:spcPts val="400"/>
              </a:spcBef>
              <a:buClr>
                <a:schemeClr val="lt1"/>
              </a:buClr>
              <a:buFont typeface="Arial"/>
              <a:buNone/>
              <a:defRPr/>
            </a:lvl6pPr>
            <a:lvl7pPr algn="ctr" rtl="0" marR="0" indent="0" marL="2743200">
              <a:spcBef>
                <a:spcPts val="400"/>
              </a:spcBef>
              <a:buClr>
                <a:schemeClr val="lt1"/>
              </a:buClr>
              <a:buFont typeface="Arial"/>
              <a:buNone/>
              <a:defRPr/>
            </a:lvl7pPr>
            <a:lvl8pPr algn="ctr" rtl="0" marR="0" indent="0" marL="3200400">
              <a:spcBef>
                <a:spcPts val="400"/>
              </a:spcBef>
              <a:buClr>
                <a:schemeClr val="lt1"/>
              </a:buClr>
              <a:buFont typeface="Arial"/>
              <a:buNone/>
              <a:defRPr/>
            </a:lvl8pPr>
            <a:lvl9pPr algn="ctr" rtl="0" marR="0" indent="0" marL="3657600">
              <a:spcBef>
                <a:spcPts val="400"/>
              </a:spcBef>
              <a:buClr>
                <a:schemeClr val="lt1"/>
              </a:buClr>
              <a:buFont typeface="Arial"/>
              <a:buNone/>
              <a:defRPr/>
            </a:lvl9pPr>
          </a:lstStyle>
          <a:p/>
        </p:txBody>
      </p:sp>
      <p:sp>
        <p:nvSpPr>
          <p:cNvPr id="13" name="Shape 13"/>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4" name="Shape 14"/>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5" name="Shape 15"/>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7" name="Shape 67"/>
        <p:cNvGrpSpPr/>
        <p:nvPr/>
      </p:nvGrpSpPr>
      <p:grpSpPr>
        <a:xfrm>
          <a:off y="0" x="0"/>
          <a:ext cy="0" cx="0"/>
          <a:chOff y="0" x="0"/>
          <a:chExt cy="0" cx="0"/>
        </a:xfrm>
      </p:grpSpPr>
      <p:sp>
        <p:nvSpPr>
          <p:cNvPr id="68" name="Shape 68"/>
          <p:cNvSpPr txBox="1"/>
          <p:nvPr>
            <p:ph type="title"/>
          </p:nvPr>
        </p:nvSpPr>
        <p:spPr>
          <a:xfrm>
            <a:off y="457200" x="457200"/>
            <a:ext cy="1143000" cx="8229600"/>
          </a:xfrm>
          <a:prstGeom prst="rect">
            <a:avLst/>
          </a:prstGeom>
          <a:noFill/>
          <a:ln>
            <a:noFill/>
          </a:ln>
        </p:spPr>
        <p:txBody>
          <a:bodyPr bIns="91425" rIns="91425" lIns="91425" tIns="91425" anchor="t" anchorCtr="0"/>
          <a:lstStyle>
            <a:lvl1pPr algn="ctr" rtl="0">
              <a:spcBef>
                <a:spcPts val="0"/>
              </a:spcBef>
              <a:buClr>
                <a:schemeClr val="lt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rot="5400000">
            <a:off y="-251618" x="2309018"/>
            <a:ext cy="8229600" cx="4525963"/>
          </a:xfrm>
          <a:prstGeom prst="rect">
            <a:avLst/>
          </a:prstGeom>
          <a:noFill/>
          <a:ln>
            <a:noFill/>
          </a:ln>
        </p:spPr>
        <p:txBody>
          <a:bodyPr bIns="91425" rIns="91425" lIns="91425" tIns="91425" anchor="t" anchorCtr="0"/>
          <a:lstStyle>
            <a:lvl1pPr algn="l" rtl="0" indent="-139700" marL="342900">
              <a:lnSpc>
                <a:spcPct val="150000"/>
              </a:lnSpc>
              <a:spcBef>
                <a:spcPts val="640"/>
              </a:spcBef>
              <a:buClr>
                <a:schemeClr val="lt1"/>
              </a:buClr>
              <a:buFont typeface="Arial"/>
              <a:buChar char="•"/>
              <a:defRPr/>
            </a:lvl1pPr>
            <a:lvl2pPr algn="l" rtl="0" indent="-107950" marL="742950">
              <a:lnSpc>
                <a:spcPct val="150000"/>
              </a:lnSpc>
              <a:spcBef>
                <a:spcPts val="560"/>
              </a:spcBef>
              <a:buClr>
                <a:schemeClr val="lt1"/>
              </a:buClr>
              <a:buFont typeface="Arial"/>
              <a:buChar char="–"/>
              <a:defRPr/>
            </a:lvl2pPr>
            <a:lvl3pPr algn="l" rtl="0" indent="-76200" marL="1143000">
              <a:lnSpc>
                <a:spcPct val="150000"/>
              </a:lnSpc>
              <a:spcBef>
                <a:spcPts val="480"/>
              </a:spcBef>
              <a:buClr>
                <a:schemeClr val="lt1"/>
              </a:buClr>
              <a:buFont typeface="Arial"/>
              <a:buChar char="•"/>
              <a:defRPr/>
            </a:lvl3pPr>
            <a:lvl4pPr algn="l" rtl="0" indent="-101600" marL="1600200">
              <a:lnSpc>
                <a:spcPct val="150000"/>
              </a:lnSpc>
              <a:spcBef>
                <a:spcPts val="400"/>
              </a:spcBef>
              <a:buClr>
                <a:schemeClr val="lt1"/>
              </a:buClr>
              <a:buFont typeface="Arial"/>
              <a:buChar char="–"/>
              <a:defRPr/>
            </a:lvl4pPr>
            <a:lvl5pPr algn="l" rtl="0" indent="-101600" marL="2057400">
              <a:lnSpc>
                <a:spcPct val="150000"/>
              </a:lnSpc>
              <a:spcBef>
                <a:spcPts val="400"/>
              </a:spcBef>
              <a:buClr>
                <a:schemeClr val="lt1"/>
              </a:buClr>
              <a:buFont typeface="Arial"/>
              <a:buChar char="»"/>
              <a:defRPr/>
            </a:lvl5pPr>
            <a:lvl6pPr algn="l" rtl="0" indent="-101600" marL="2514600">
              <a:spcBef>
                <a:spcPts val="400"/>
              </a:spcBef>
              <a:buClr>
                <a:schemeClr val="lt1"/>
              </a:buClr>
              <a:buFont typeface="Arial"/>
              <a:buChar char="•"/>
              <a:defRPr/>
            </a:lvl6pPr>
            <a:lvl7pPr algn="l" rtl="0" indent="-101600" marL="2971800">
              <a:spcBef>
                <a:spcPts val="400"/>
              </a:spcBef>
              <a:buClr>
                <a:schemeClr val="lt1"/>
              </a:buClr>
              <a:buFont typeface="Arial"/>
              <a:buChar char="•"/>
              <a:defRPr/>
            </a:lvl7pPr>
            <a:lvl8pPr algn="l" rtl="0" indent="-101600" marL="3429000">
              <a:spcBef>
                <a:spcPts val="400"/>
              </a:spcBef>
              <a:buClr>
                <a:schemeClr val="lt1"/>
              </a:buClr>
              <a:buFont typeface="Arial"/>
              <a:buChar char="•"/>
              <a:defRPr/>
            </a:lvl8pPr>
            <a:lvl9pPr algn="l" rtl="0" indent="-101600" marL="3886200">
              <a:spcBef>
                <a:spcPts val="400"/>
              </a:spcBef>
              <a:buClr>
                <a:schemeClr val="lt1"/>
              </a:buClr>
              <a:buFont typeface="Arial"/>
              <a:buChar char="•"/>
              <a:defRPr/>
            </a:lvl9pPr>
          </a:lstStyle>
          <a:p/>
        </p:txBody>
      </p:sp>
      <p:sp>
        <p:nvSpPr>
          <p:cNvPr id="70" name="Shape 70"/>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1" name="Shape 7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2" name="Shape 72"/>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3" name="Shape 73"/>
        <p:cNvGrpSpPr/>
        <p:nvPr/>
      </p:nvGrpSpPr>
      <p:grpSpPr>
        <a:xfrm>
          <a:off y="0" x="0"/>
          <a:ext cy="0" cx="0"/>
          <a:chOff y="0" x="0"/>
          <a:chExt cy="0" cx="0"/>
        </a:xfrm>
      </p:grpSpPr>
      <p:sp>
        <p:nvSpPr>
          <p:cNvPr id="74" name="Shape 74"/>
          <p:cNvSpPr txBox="1"/>
          <p:nvPr>
            <p:ph type="title"/>
          </p:nvPr>
        </p:nvSpPr>
        <p:spPr>
          <a:xfrm rot="5400000">
            <a:off y="2171700" x="4732337"/>
            <a:ext cy="2057400" cx="5851525"/>
          </a:xfrm>
          <a:prstGeom prst="rect">
            <a:avLst/>
          </a:prstGeom>
          <a:noFill/>
          <a:ln>
            <a:noFill/>
          </a:ln>
        </p:spPr>
        <p:txBody>
          <a:bodyPr bIns="91425" rIns="91425" lIns="91425" tIns="91425" anchor="t" anchorCtr="0"/>
          <a:lstStyle>
            <a:lvl1pPr algn="ctr" rtl="0">
              <a:spcBef>
                <a:spcPts val="0"/>
              </a:spcBef>
              <a:buClr>
                <a:schemeClr val="lt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y="190500" x="541337"/>
            <a:ext cy="6019799" cx="5851525"/>
          </a:xfrm>
          <a:prstGeom prst="rect">
            <a:avLst/>
          </a:prstGeom>
          <a:noFill/>
          <a:ln>
            <a:noFill/>
          </a:ln>
        </p:spPr>
        <p:txBody>
          <a:bodyPr bIns="91425" rIns="91425" lIns="91425" tIns="91425" anchor="t" anchorCtr="0"/>
          <a:lstStyle>
            <a:lvl1pPr algn="l" rtl="0" indent="-139700" marL="342900">
              <a:lnSpc>
                <a:spcPct val="150000"/>
              </a:lnSpc>
              <a:spcBef>
                <a:spcPts val="640"/>
              </a:spcBef>
              <a:buClr>
                <a:schemeClr val="lt1"/>
              </a:buClr>
              <a:buFont typeface="Arial"/>
              <a:buChar char="•"/>
              <a:defRPr/>
            </a:lvl1pPr>
            <a:lvl2pPr algn="l" rtl="0" indent="-107950" marL="742950">
              <a:lnSpc>
                <a:spcPct val="150000"/>
              </a:lnSpc>
              <a:spcBef>
                <a:spcPts val="560"/>
              </a:spcBef>
              <a:buClr>
                <a:schemeClr val="lt1"/>
              </a:buClr>
              <a:buFont typeface="Arial"/>
              <a:buChar char="–"/>
              <a:defRPr/>
            </a:lvl2pPr>
            <a:lvl3pPr algn="l" rtl="0" indent="-76200" marL="1143000">
              <a:lnSpc>
                <a:spcPct val="150000"/>
              </a:lnSpc>
              <a:spcBef>
                <a:spcPts val="480"/>
              </a:spcBef>
              <a:buClr>
                <a:schemeClr val="lt1"/>
              </a:buClr>
              <a:buFont typeface="Arial"/>
              <a:buChar char="•"/>
              <a:defRPr/>
            </a:lvl3pPr>
            <a:lvl4pPr algn="l" rtl="0" indent="-101600" marL="1600200">
              <a:lnSpc>
                <a:spcPct val="150000"/>
              </a:lnSpc>
              <a:spcBef>
                <a:spcPts val="400"/>
              </a:spcBef>
              <a:buClr>
                <a:schemeClr val="lt1"/>
              </a:buClr>
              <a:buFont typeface="Arial"/>
              <a:buChar char="–"/>
              <a:defRPr/>
            </a:lvl4pPr>
            <a:lvl5pPr algn="l" rtl="0" indent="-101600" marL="2057400">
              <a:lnSpc>
                <a:spcPct val="150000"/>
              </a:lnSpc>
              <a:spcBef>
                <a:spcPts val="400"/>
              </a:spcBef>
              <a:buClr>
                <a:schemeClr val="lt1"/>
              </a:buClr>
              <a:buFont typeface="Arial"/>
              <a:buChar char="»"/>
              <a:defRPr/>
            </a:lvl5pPr>
            <a:lvl6pPr algn="l" rtl="0" indent="-101600" marL="2514600">
              <a:spcBef>
                <a:spcPts val="400"/>
              </a:spcBef>
              <a:buClr>
                <a:schemeClr val="lt1"/>
              </a:buClr>
              <a:buFont typeface="Arial"/>
              <a:buChar char="•"/>
              <a:defRPr/>
            </a:lvl6pPr>
            <a:lvl7pPr algn="l" rtl="0" indent="-101600" marL="2971800">
              <a:spcBef>
                <a:spcPts val="400"/>
              </a:spcBef>
              <a:buClr>
                <a:schemeClr val="lt1"/>
              </a:buClr>
              <a:buFont typeface="Arial"/>
              <a:buChar char="•"/>
              <a:defRPr/>
            </a:lvl7pPr>
            <a:lvl8pPr algn="l" rtl="0" indent="-101600" marL="3429000">
              <a:spcBef>
                <a:spcPts val="400"/>
              </a:spcBef>
              <a:buClr>
                <a:schemeClr val="lt1"/>
              </a:buClr>
              <a:buFont typeface="Arial"/>
              <a:buChar char="•"/>
              <a:defRPr/>
            </a:lvl8pPr>
            <a:lvl9pPr algn="l" rtl="0" indent="-101600" marL="3886200">
              <a:spcBef>
                <a:spcPts val="400"/>
              </a:spcBef>
              <a:buClr>
                <a:schemeClr val="lt1"/>
              </a:buClr>
              <a:buFont typeface="Arial"/>
              <a:buChar char="•"/>
              <a:defRPr/>
            </a:lvl9pPr>
          </a:lstStyle>
          <a:p/>
        </p:txBody>
      </p:sp>
      <p:sp>
        <p:nvSpPr>
          <p:cNvPr id="76" name="Shape 76"/>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7" name="Shape 7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8" name="Shape 78"/>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 name="Shape 16"/>
        <p:cNvGrpSpPr/>
        <p:nvPr/>
      </p:nvGrpSpPr>
      <p:grpSpPr>
        <a:xfrm>
          <a:off y="0" x="0"/>
          <a:ext cy="0" cx="0"/>
          <a:chOff y="0" x="0"/>
          <a:chExt cy="0" cx="0"/>
        </a:xfrm>
      </p:grpSpPr>
      <p:sp>
        <p:nvSpPr>
          <p:cNvPr id="17" name="Shape 17"/>
          <p:cNvSpPr txBox="1"/>
          <p:nvPr>
            <p:ph type="title"/>
          </p:nvPr>
        </p:nvSpPr>
        <p:spPr>
          <a:xfrm>
            <a:off y="457200" x="457200"/>
            <a:ext cy="1143000" cx="8229600"/>
          </a:xfrm>
          <a:prstGeom prst="rect">
            <a:avLst/>
          </a:prstGeom>
          <a:noFill/>
          <a:ln>
            <a:noFill/>
          </a:ln>
        </p:spPr>
        <p:txBody>
          <a:bodyPr bIns="91425" rIns="91425" lIns="91425" tIns="91425" anchor="t" anchorCtr="0"/>
          <a:lstStyle>
            <a:lvl1pPr algn="ctr" rtl="0">
              <a:spcBef>
                <a:spcPts val="0"/>
              </a:spcBef>
              <a:buClr>
                <a:schemeClr val="lt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y="1600200" x="457200"/>
            <a:ext cy="4525963" cx="8229600"/>
          </a:xfrm>
          <a:prstGeom prst="rect">
            <a:avLst/>
          </a:prstGeom>
          <a:noFill/>
          <a:ln>
            <a:noFill/>
          </a:ln>
        </p:spPr>
        <p:txBody>
          <a:bodyPr bIns="91425" rIns="91425" lIns="91425" tIns="91425" anchor="ctr" anchorCtr="0"/>
          <a:lstStyle>
            <a:lvl1pPr algn="l" rtl="0" indent="-139700" marL="342900">
              <a:lnSpc>
                <a:spcPct val="150000"/>
              </a:lnSpc>
              <a:spcBef>
                <a:spcPts val="640"/>
              </a:spcBef>
              <a:buClr>
                <a:schemeClr val="lt1"/>
              </a:buClr>
              <a:buFont typeface="Arial"/>
              <a:buChar char="•"/>
              <a:defRPr/>
            </a:lvl1pPr>
            <a:lvl2pPr algn="l" rtl="0" indent="-107950" marL="742950">
              <a:lnSpc>
                <a:spcPct val="150000"/>
              </a:lnSpc>
              <a:spcBef>
                <a:spcPts val="560"/>
              </a:spcBef>
              <a:buClr>
                <a:schemeClr val="lt1"/>
              </a:buClr>
              <a:buFont typeface="Arial"/>
              <a:buChar char="–"/>
              <a:defRPr/>
            </a:lvl2pPr>
            <a:lvl3pPr algn="l" rtl="0" indent="-76200" marL="1143000">
              <a:lnSpc>
                <a:spcPct val="150000"/>
              </a:lnSpc>
              <a:spcBef>
                <a:spcPts val="480"/>
              </a:spcBef>
              <a:buClr>
                <a:schemeClr val="lt1"/>
              </a:buClr>
              <a:buFont typeface="Arial"/>
              <a:buChar char="•"/>
              <a:defRPr/>
            </a:lvl3pPr>
            <a:lvl4pPr algn="l" rtl="0" indent="-101600" marL="1600200">
              <a:lnSpc>
                <a:spcPct val="150000"/>
              </a:lnSpc>
              <a:spcBef>
                <a:spcPts val="400"/>
              </a:spcBef>
              <a:buClr>
                <a:schemeClr val="lt1"/>
              </a:buClr>
              <a:buFont typeface="Arial"/>
              <a:buChar char="–"/>
              <a:defRPr/>
            </a:lvl4pPr>
            <a:lvl5pPr algn="l" rtl="0" indent="-101600" marL="2057400">
              <a:lnSpc>
                <a:spcPct val="150000"/>
              </a:lnSpc>
              <a:spcBef>
                <a:spcPts val="400"/>
              </a:spcBef>
              <a:buClr>
                <a:schemeClr val="lt1"/>
              </a:buClr>
              <a:buFont typeface="Arial"/>
              <a:buChar char="»"/>
              <a:defRPr/>
            </a:lvl5pPr>
            <a:lvl6pPr algn="l" rtl="0" indent="-101600" marL="2514600">
              <a:spcBef>
                <a:spcPts val="400"/>
              </a:spcBef>
              <a:buClr>
                <a:schemeClr val="lt1"/>
              </a:buClr>
              <a:buFont typeface="Arial"/>
              <a:buChar char="•"/>
              <a:defRPr/>
            </a:lvl6pPr>
            <a:lvl7pPr algn="l" rtl="0" indent="-101600" marL="2971800">
              <a:spcBef>
                <a:spcPts val="400"/>
              </a:spcBef>
              <a:buClr>
                <a:schemeClr val="lt1"/>
              </a:buClr>
              <a:buFont typeface="Arial"/>
              <a:buChar char="•"/>
              <a:defRPr/>
            </a:lvl7pPr>
            <a:lvl8pPr algn="l" rtl="0" indent="-101600" marL="3429000">
              <a:spcBef>
                <a:spcPts val="400"/>
              </a:spcBef>
              <a:buClr>
                <a:schemeClr val="lt1"/>
              </a:buClr>
              <a:buFont typeface="Arial"/>
              <a:buChar char="•"/>
              <a:defRPr/>
            </a:lvl8pPr>
            <a:lvl9pPr algn="l" rtl="0" indent="-101600" marL="3886200">
              <a:spcBef>
                <a:spcPts val="400"/>
              </a:spcBef>
              <a:buClr>
                <a:schemeClr val="lt1"/>
              </a:buClr>
              <a:buFont typeface="Arial"/>
              <a:buChar char="•"/>
              <a:defRPr/>
            </a:lvl9pPr>
          </a:lstStyle>
          <a:p/>
        </p:txBody>
      </p:sp>
      <p:sp>
        <p:nvSpPr>
          <p:cNvPr id="19" name="Shape 19"/>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0" name="Shape 20"/>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1" name="Shape 21"/>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y="0" x="0"/>
          <a:ext cy="0" cx="0"/>
          <a:chOff y="0" x="0"/>
          <a:chExt cy="0" cx="0"/>
        </a:xfrm>
      </p:grpSpPr>
      <p:sp>
        <p:nvSpPr>
          <p:cNvPr id="23" name="Shape 23"/>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4" name="Shape 24"/>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5" name="Shape 25"/>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y="0" x="0"/>
          <a:ext cy="0" cx="0"/>
          <a:chOff y="0" x="0"/>
          <a:chExt cy="0" cx="0"/>
        </a:xfrm>
      </p:grpSpPr>
      <p:sp>
        <p:nvSpPr>
          <p:cNvPr id="27" name="Shape 27"/>
          <p:cNvSpPr txBox="1"/>
          <p:nvPr>
            <p:ph type="title"/>
          </p:nvPr>
        </p:nvSpPr>
        <p:spPr>
          <a:xfrm>
            <a:off y="4406900" x="722312"/>
            <a:ext cy="1362075" cx="77724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 type="body"/>
          </p:nvPr>
        </p:nvSpPr>
        <p:spPr>
          <a:xfrm>
            <a:off y="2906713" x="722312"/>
            <a:ext cy="1500187" cx="7772400"/>
          </a:xfrm>
          <a:prstGeom prst="rect">
            <a:avLst/>
          </a:prstGeom>
          <a:noFill/>
          <a:ln>
            <a:noFill/>
          </a:ln>
        </p:spPr>
        <p:txBody>
          <a:bodyPr bIns="91425" rIns="91425" lIns="91425" tIns="91425" anchor="b" anchorCtr="0"/>
          <a:lstStyle>
            <a:lvl1pPr rtl="0" indent="0" marL="0">
              <a:spcBef>
                <a:spcPts val="0"/>
              </a:spcBef>
              <a:buClr>
                <a:schemeClr val="lt2"/>
              </a:buClr>
              <a:buFont typeface="Calibri"/>
              <a:buNone/>
              <a:defRPr/>
            </a:lvl1pPr>
            <a:lvl2pPr rtl="0" indent="0" marL="457200">
              <a:spcBef>
                <a:spcPts val="0"/>
              </a:spcBef>
              <a:buClr>
                <a:schemeClr val="lt1"/>
              </a:buClr>
              <a:buFont typeface="Calibri"/>
              <a:buNone/>
              <a:defRPr/>
            </a:lvl2pPr>
            <a:lvl3pPr rtl="0" indent="0" marL="914400">
              <a:spcBef>
                <a:spcPts val="0"/>
              </a:spcBef>
              <a:buClr>
                <a:schemeClr val="lt1"/>
              </a:buClr>
              <a:buFont typeface="Calibri"/>
              <a:buNone/>
              <a:defRPr/>
            </a:lvl3pPr>
            <a:lvl4pPr rtl="0" indent="0" marL="1371600">
              <a:spcBef>
                <a:spcPts val="0"/>
              </a:spcBef>
              <a:buClr>
                <a:schemeClr val="lt1"/>
              </a:buClr>
              <a:buFont typeface="Calibri"/>
              <a:buNone/>
              <a:defRPr/>
            </a:lvl4pPr>
            <a:lvl5pPr rtl="0" indent="0" marL="1828800">
              <a:spcBef>
                <a:spcPts val="0"/>
              </a:spcBef>
              <a:buClr>
                <a:schemeClr val="lt1"/>
              </a:buClr>
              <a:buFont typeface="Calibri"/>
              <a:buNone/>
              <a:defRPr/>
            </a:lvl5pPr>
            <a:lvl6pPr rtl="0" indent="0" marL="2286000">
              <a:spcBef>
                <a:spcPts val="0"/>
              </a:spcBef>
              <a:buClr>
                <a:schemeClr val="lt1"/>
              </a:buClr>
              <a:buFont typeface="Calibri"/>
              <a:buNone/>
              <a:defRPr/>
            </a:lvl6pPr>
            <a:lvl7pPr rtl="0" indent="0" marL="2743200">
              <a:spcBef>
                <a:spcPts val="0"/>
              </a:spcBef>
              <a:buClr>
                <a:schemeClr val="lt1"/>
              </a:buClr>
              <a:buFont typeface="Calibri"/>
              <a:buNone/>
              <a:defRPr/>
            </a:lvl7pPr>
            <a:lvl8pPr rtl="0" indent="0" marL="3200400">
              <a:spcBef>
                <a:spcPts val="0"/>
              </a:spcBef>
              <a:buClr>
                <a:schemeClr val="lt1"/>
              </a:buClr>
              <a:buFont typeface="Calibri"/>
              <a:buNone/>
              <a:defRPr/>
            </a:lvl8pPr>
            <a:lvl9pPr rtl="0" indent="0" marL="3657600">
              <a:spcBef>
                <a:spcPts val="0"/>
              </a:spcBef>
              <a:buClr>
                <a:schemeClr val="lt1"/>
              </a:buClr>
              <a:buFont typeface="Calibri"/>
              <a:buNone/>
              <a:defRPr/>
            </a:lvl9pPr>
          </a:lstStyle>
          <a:p/>
        </p:txBody>
      </p:sp>
      <p:sp>
        <p:nvSpPr>
          <p:cNvPr id="29" name="Shape 29"/>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0" name="Shape 30"/>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1" name="Shape 31"/>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2" name="Shape 32"/>
        <p:cNvGrpSpPr/>
        <p:nvPr/>
      </p:nvGrpSpPr>
      <p:grpSpPr>
        <a:xfrm>
          <a:off y="0" x="0"/>
          <a:ext cy="0" cx="0"/>
          <a:chOff y="0" x="0"/>
          <a:chExt cy="0" cx="0"/>
        </a:xfrm>
      </p:grpSpPr>
      <p:sp>
        <p:nvSpPr>
          <p:cNvPr id="33" name="Shape 33"/>
          <p:cNvSpPr txBox="1"/>
          <p:nvPr>
            <p:ph type="title"/>
          </p:nvPr>
        </p:nvSpPr>
        <p:spPr>
          <a:xfrm>
            <a:off y="457200" x="457200"/>
            <a:ext cy="1143000" cx="8229600"/>
          </a:xfrm>
          <a:prstGeom prst="rect">
            <a:avLst/>
          </a:prstGeom>
          <a:noFill/>
          <a:ln>
            <a:noFill/>
          </a:ln>
        </p:spPr>
        <p:txBody>
          <a:bodyPr bIns="91425" rIns="91425" lIns="91425" tIns="91425" anchor="t" anchorCtr="0"/>
          <a:lstStyle>
            <a:lvl1pPr algn="ctr" rtl="0">
              <a:spcBef>
                <a:spcPts val="0"/>
              </a:spcBef>
              <a:buClr>
                <a:schemeClr val="lt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 type="body"/>
          </p:nvPr>
        </p:nvSpPr>
        <p:spPr>
          <a:xfrm>
            <a:off y="1600200" x="457200"/>
            <a:ext cy="4525963" cx="40385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 name="Shape 35"/>
          <p:cNvSpPr txBox="1"/>
          <p:nvPr>
            <p:ph idx="2" type="body"/>
          </p:nvPr>
        </p:nvSpPr>
        <p:spPr>
          <a:xfrm>
            <a:off y="1600200" x="4648200"/>
            <a:ext cy="4525963" cx="40385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7" name="Shape 3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8" name="Shape 38"/>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9" name="Shape 39"/>
        <p:cNvGrpSpPr/>
        <p:nvPr/>
      </p:nvGrpSpPr>
      <p:grpSpPr>
        <a:xfrm>
          <a:off y="0" x="0"/>
          <a:ext cy="0" cx="0"/>
          <a:chOff y="0" x="0"/>
          <a:chExt cy="0" cx="0"/>
        </a:xfrm>
      </p:grpSpPr>
      <p:sp>
        <p:nvSpPr>
          <p:cNvPr id="40" name="Shape 40"/>
          <p:cNvSpPr txBox="1"/>
          <p:nvPr>
            <p:ph type="title"/>
          </p:nvPr>
        </p:nvSpPr>
        <p:spPr>
          <a:xfrm>
            <a:off y="457200" x="457200"/>
            <a:ext cy="1143000"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y="1535112" x="457200"/>
            <a:ext cy="639762" cx="4040187"/>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42" name="Shape 42"/>
          <p:cNvSpPr txBox="1"/>
          <p:nvPr>
            <p:ph idx="2" type="body"/>
          </p:nvPr>
        </p:nvSpPr>
        <p:spPr>
          <a:xfrm>
            <a:off y="2174875" x="457200"/>
            <a:ext cy="3951287" cx="4040187"/>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3" type="body"/>
          </p:nvPr>
        </p:nvSpPr>
        <p:spPr>
          <a:xfrm>
            <a:off y="1535112" x="4645025"/>
            <a:ext cy="639762" cx="4041774"/>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44" name="Shape 44"/>
          <p:cNvSpPr txBox="1"/>
          <p:nvPr>
            <p:ph idx="4" type="body"/>
          </p:nvPr>
        </p:nvSpPr>
        <p:spPr>
          <a:xfrm>
            <a:off y="2174875" x="4645025"/>
            <a:ext cy="3951287" cx="4041774"/>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6" name="Shape 46"/>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7" name="Shape 47"/>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y="0" x="0"/>
          <a:ext cy="0" cx="0"/>
          <a:chOff y="0" x="0"/>
          <a:chExt cy="0" cx="0"/>
        </a:xfrm>
      </p:grpSpPr>
      <p:sp>
        <p:nvSpPr>
          <p:cNvPr id="49" name="Shape 49"/>
          <p:cNvSpPr txBox="1"/>
          <p:nvPr>
            <p:ph type="title"/>
          </p:nvPr>
        </p:nvSpPr>
        <p:spPr>
          <a:xfrm>
            <a:off y="457200" x="457200"/>
            <a:ext cy="1143000" cx="8229600"/>
          </a:xfrm>
          <a:prstGeom prst="rect">
            <a:avLst/>
          </a:prstGeom>
          <a:noFill/>
          <a:ln>
            <a:noFill/>
          </a:ln>
        </p:spPr>
        <p:txBody>
          <a:bodyPr bIns="91425" rIns="91425" lIns="91425" tIns="91425" anchor="t" anchorCtr="0"/>
          <a:lstStyle>
            <a:lvl1pPr algn="ctr" rtl="0">
              <a:spcBef>
                <a:spcPts val="0"/>
              </a:spcBef>
              <a:buClr>
                <a:schemeClr val="lt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1" name="Shape 5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2" name="Shape 52"/>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3" name="Shape 53"/>
        <p:cNvGrpSpPr/>
        <p:nvPr/>
      </p:nvGrpSpPr>
      <p:grpSpPr>
        <a:xfrm>
          <a:off y="0" x="0"/>
          <a:ext cy="0" cx="0"/>
          <a:chOff y="0" x="0"/>
          <a:chExt cy="0" cx="0"/>
        </a:xfrm>
      </p:grpSpPr>
      <p:sp>
        <p:nvSpPr>
          <p:cNvPr id="54" name="Shape 54"/>
          <p:cNvSpPr txBox="1"/>
          <p:nvPr>
            <p:ph type="title"/>
          </p:nvPr>
        </p:nvSpPr>
        <p:spPr>
          <a:xfrm>
            <a:off y="273050" x="457200"/>
            <a:ext cy="1162049" cx="3008313"/>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y="273050" x="3575050"/>
            <a:ext cy="5853112" cx="5111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6" name="Shape 56"/>
          <p:cNvSpPr txBox="1"/>
          <p:nvPr>
            <p:ph idx="2" type="body"/>
          </p:nvPr>
        </p:nvSpPr>
        <p:spPr>
          <a:xfrm>
            <a:off y="1435100" x="457200"/>
            <a:ext cy="4691063" cx="3008313"/>
          </a:xfrm>
          <a:prstGeom prst="rect">
            <a:avLst/>
          </a:prstGeom>
          <a:noFill/>
          <a:ln>
            <a:noFill/>
          </a:ln>
        </p:spPr>
        <p:txBody>
          <a:bodyPr bIns="91425" rIns="91425" lIns="91425" tIns="91425" anchor="ctr" anchorCtr="0"/>
          <a:lstStyle>
            <a:lvl1pPr rtl="0" indent="0" marL="0">
              <a:spcBef>
                <a:spcPts val="0"/>
              </a:spcBef>
              <a:buClr>
                <a:srgbClr val="CCE5E8"/>
              </a:buClr>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57" name="Shape 57"/>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8" name="Shape 58"/>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9" name="Shape 59"/>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0" name="Shape 60"/>
        <p:cNvGrpSpPr/>
        <p:nvPr/>
      </p:nvGrpSpPr>
      <p:grpSpPr>
        <a:xfrm>
          <a:off y="0" x="0"/>
          <a:ext cy="0" cx="0"/>
          <a:chOff y="0" x="0"/>
          <a:chExt cy="0" cx="0"/>
        </a:xfrm>
      </p:grpSpPr>
      <p:sp>
        <p:nvSpPr>
          <p:cNvPr id="61" name="Shape 61"/>
          <p:cNvSpPr txBox="1"/>
          <p:nvPr>
            <p:ph type="title"/>
          </p:nvPr>
        </p:nvSpPr>
        <p:spPr>
          <a:xfrm>
            <a:off y="4800600" x="1792288"/>
            <a:ext cy="566737" cx="5486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p:nvPr>
            <p:ph idx="2" type="pic"/>
          </p:nvPr>
        </p:nvSpPr>
        <p:spPr>
          <a:xfrm>
            <a:off y="612775" x="1792288"/>
            <a:ext cy="4114800" cx="5486399"/>
          </a:xfrm>
          <a:prstGeom prst="rect">
            <a:avLst/>
          </a:prstGeom>
          <a:noFill/>
          <a:ln>
            <a:noFill/>
          </a:ln>
        </p:spPr>
      </p:sp>
      <p:sp>
        <p:nvSpPr>
          <p:cNvPr id="63" name="Shape 63"/>
          <p:cNvSpPr txBox="1"/>
          <p:nvPr>
            <p:ph idx="1" type="body"/>
          </p:nvPr>
        </p:nvSpPr>
        <p:spPr>
          <a:xfrm>
            <a:off y="5367337" x="1792288"/>
            <a:ext cy="804861" cx="5486399"/>
          </a:xfrm>
          <a:prstGeom prst="rect">
            <a:avLst/>
          </a:prstGeom>
          <a:noFill/>
          <a:ln>
            <a:noFill/>
          </a:ln>
        </p:spPr>
        <p:txBody>
          <a:bodyPr bIns="91425" rIns="91425" lIns="91425" tIns="91425" anchor="t" anchorCtr="0"/>
          <a:lstStyle>
            <a:lvl1pPr rtl="0" indent="0" marL="0">
              <a:spcBef>
                <a:spcPts val="0"/>
              </a:spcBef>
              <a:buClr>
                <a:srgbClr val="CCE5E8"/>
              </a:buClr>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64" name="Shape 64"/>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5" name="Shape 65"/>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6" name="Shape 66"/>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Target="../theme/theme1.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1"/>
            </a:gs>
            <a:gs pos="31000">
              <a:schemeClr val="dk1"/>
            </a:gs>
            <a:gs pos="62000">
              <a:srgbClr val="23213E"/>
            </a:gs>
            <a:gs pos="100000">
              <a:srgbClr val="50546C"/>
            </a:gs>
          </a:gsLst>
          <a:lin ang="5400000" scaled="0"/>
        </a:gradFill>
      </p:bgPr>
    </p:bg>
    <p:spTree>
      <p:nvGrpSpPr>
        <p:cNvPr id="4" name="Shape 4"/>
        <p:cNvGrpSpPr/>
        <p:nvPr/>
      </p:nvGrpSpPr>
      <p:grpSpPr>
        <a:xfrm>
          <a:off y="0" x="0"/>
          <a:ext cy="0" cx="0"/>
          <a:chOff y="0" x="0"/>
          <a:chExt cy="0" cx="0"/>
        </a:xfrm>
      </p:grpSpPr>
      <p:sp>
        <p:nvSpPr>
          <p:cNvPr id="5" name="Shape 5"/>
          <p:cNvSpPr txBox="1"/>
          <p:nvPr>
            <p:ph type="title"/>
          </p:nvPr>
        </p:nvSpPr>
        <p:spPr>
          <a:xfrm>
            <a:off y="457200" x="457200"/>
            <a:ext cy="1143000" cx="8229600"/>
          </a:xfrm>
          <a:prstGeom prst="rect">
            <a:avLst/>
          </a:prstGeom>
          <a:noFill/>
          <a:ln>
            <a:noFill/>
          </a:ln>
        </p:spPr>
        <p:txBody>
          <a:bodyPr bIns="91425" rIns="91425" lIns="91425" tIns="91425" anchor="t" anchorCtr="0"/>
          <a:lstStyle>
            <a:lvl1pPr algn="ctr" rtl="0" marR="0" indent="0" marL="0">
              <a:spcBef>
                <a:spcPts val="0"/>
              </a:spcBef>
              <a:buClr>
                <a:schemeClr val="lt1"/>
              </a:buClr>
              <a:buFont typeface="Calibri"/>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6" name="Shape 6"/>
          <p:cNvSpPr txBox="1"/>
          <p:nvPr>
            <p:ph idx="1" type="body"/>
          </p:nvPr>
        </p:nvSpPr>
        <p:spPr>
          <a:xfrm>
            <a:off y="1600200" x="457200"/>
            <a:ext cy="4525963" cx="8229600"/>
          </a:xfrm>
          <a:prstGeom prst="rect">
            <a:avLst/>
          </a:prstGeom>
          <a:noFill/>
          <a:ln>
            <a:noFill/>
          </a:ln>
        </p:spPr>
        <p:txBody>
          <a:bodyPr bIns="91425" rIns="91425" lIns="91425" tIns="91425" anchor="ctr" anchorCtr="0"/>
          <a:lstStyle>
            <a:lvl1pPr algn="l" rtl="0" marR="0" indent="-139700" marL="342900">
              <a:lnSpc>
                <a:spcPct val="150000"/>
              </a:lnSpc>
              <a:spcBef>
                <a:spcPts val="640"/>
              </a:spcBef>
              <a:buClr>
                <a:schemeClr val="lt1"/>
              </a:buClr>
              <a:buFont typeface="Arial"/>
              <a:buChar char="•"/>
              <a:defRPr/>
            </a:lvl1pPr>
            <a:lvl2pPr algn="l" rtl="0" marR="0" indent="-107950" marL="742950">
              <a:lnSpc>
                <a:spcPct val="150000"/>
              </a:lnSpc>
              <a:spcBef>
                <a:spcPts val="560"/>
              </a:spcBef>
              <a:buClr>
                <a:schemeClr val="lt1"/>
              </a:buClr>
              <a:buFont typeface="Arial"/>
              <a:buChar char="–"/>
              <a:defRPr/>
            </a:lvl2pPr>
            <a:lvl3pPr algn="l" rtl="0" marR="0" indent="-76200" marL="1143000">
              <a:lnSpc>
                <a:spcPct val="150000"/>
              </a:lnSpc>
              <a:spcBef>
                <a:spcPts val="480"/>
              </a:spcBef>
              <a:buClr>
                <a:schemeClr val="lt1"/>
              </a:buClr>
              <a:buFont typeface="Arial"/>
              <a:buChar char="•"/>
              <a:defRPr/>
            </a:lvl3pPr>
            <a:lvl4pPr algn="l" rtl="0" marR="0" indent="-101600" marL="1600200">
              <a:lnSpc>
                <a:spcPct val="150000"/>
              </a:lnSpc>
              <a:spcBef>
                <a:spcPts val="400"/>
              </a:spcBef>
              <a:buClr>
                <a:schemeClr val="lt1"/>
              </a:buClr>
              <a:buFont typeface="Arial"/>
              <a:buChar char="–"/>
              <a:defRPr/>
            </a:lvl4pPr>
            <a:lvl5pPr algn="l" rtl="0" marR="0" indent="-101600" marL="2057400">
              <a:lnSpc>
                <a:spcPct val="150000"/>
              </a:lnSpc>
              <a:spcBef>
                <a:spcPts val="400"/>
              </a:spcBef>
              <a:buClr>
                <a:schemeClr val="lt1"/>
              </a:buClr>
              <a:buFont typeface="Arial"/>
              <a:buChar char="»"/>
              <a:defRPr/>
            </a:lvl5pPr>
            <a:lvl6pPr algn="l" rtl="0" marR="0" indent="-101600" marL="2514600">
              <a:spcBef>
                <a:spcPts val="400"/>
              </a:spcBef>
              <a:buClr>
                <a:schemeClr val="lt1"/>
              </a:buClr>
              <a:buFont typeface="Arial"/>
              <a:buChar char="•"/>
              <a:defRPr/>
            </a:lvl6pPr>
            <a:lvl7pPr algn="l" rtl="0" marR="0" indent="-101600" marL="2971800">
              <a:spcBef>
                <a:spcPts val="400"/>
              </a:spcBef>
              <a:buClr>
                <a:schemeClr val="lt1"/>
              </a:buClr>
              <a:buFont typeface="Arial"/>
              <a:buChar char="•"/>
              <a:defRPr/>
            </a:lvl7pPr>
            <a:lvl8pPr algn="l" rtl="0" marR="0" indent="-101600" marL="3429000">
              <a:spcBef>
                <a:spcPts val="400"/>
              </a:spcBef>
              <a:buClr>
                <a:schemeClr val="lt1"/>
              </a:buClr>
              <a:buFont typeface="Arial"/>
              <a:buChar char="•"/>
              <a:defRPr/>
            </a:lvl8pPr>
            <a:lvl9pPr algn="l" rtl="0" marR="0" indent="-101600" marL="3886200">
              <a:spcBef>
                <a:spcPts val="400"/>
              </a:spcBef>
              <a:buClr>
                <a:schemeClr val="lt1"/>
              </a:buClr>
              <a:buFont typeface="Arial"/>
              <a:buChar char="•"/>
              <a:defRPr/>
            </a:lvl9pPr>
          </a:lstStyle>
          <a:p/>
        </p:txBody>
      </p:sp>
      <p:sp>
        <p:nvSpPr>
          <p:cNvPr id="7" name="Shape 7"/>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 name="Shape 8"/>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9" name="Shape 9"/>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4"/><Relationship Target="../media/image06.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3.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11.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y="0" x="0"/>
          <a:ext cy="0" cx="0"/>
          <a:chOff y="0" x="0"/>
          <a:chExt cy="0" cx="0"/>
        </a:xfrm>
      </p:grpSpPr>
      <p:sp>
        <p:nvSpPr>
          <p:cNvPr id="80" name="Shape 80"/>
          <p:cNvSpPr txBox="1"/>
          <p:nvPr>
            <p:ph type="ctrTitle"/>
          </p:nvPr>
        </p:nvSpPr>
        <p:spPr>
          <a:xfrm>
            <a:off y="1395412" x="685800"/>
            <a:ext cy="1470024" cx="7772400"/>
          </a:xfrm>
          <a:prstGeom prst="rect">
            <a:avLst/>
          </a:prstGeom>
          <a:noFill/>
          <a:ln>
            <a:noFill/>
          </a:ln>
        </p:spPr>
        <p:txBody>
          <a:bodyPr bIns="45700" rIns="91425" lIns="91425" tIns="45700" anchor="b" anchorCtr="0">
            <a:noAutofit/>
          </a:bodyPr>
          <a:lstStyle/>
          <a:p>
            <a:pPr algn="ctr" rtl="0" lvl="0" marR="0" indent="0" marL="0">
              <a:spcBef>
                <a:spcPts val="0"/>
              </a:spcBef>
              <a:buClr>
                <a:schemeClr val="lt1"/>
              </a:buClr>
              <a:buSzPct val="25000"/>
              <a:buFont typeface="Calibri"/>
              <a:buNone/>
            </a:pPr>
            <a:r>
              <a:rPr strike="noStrike" u="none" b="0" cap="none" baseline="0" sz="5400" lang="en-US" i="0">
                <a:solidFill>
                  <a:schemeClr val="lt1"/>
                </a:solidFill>
                <a:latin typeface="Calibri"/>
                <a:ea typeface="Calibri"/>
                <a:cs typeface="Calibri"/>
                <a:sym typeface="Calibri"/>
              </a:rPr>
              <a:t>Team 5</a:t>
            </a:r>
          </a:p>
        </p:txBody>
      </p:sp>
      <p:sp>
        <p:nvSpPr>
          <p:cNvPr id="81" name="Shape 81"/>
          <p:cNvSpPr txBox="1"/>
          <p:nvPr>
            <p:ph idx="1" type="subTitle"/>
          </p:nvPr>
        </p:nvSpPr>
        <p:spPr>
          <a:xfrm>
            <a:off y="3525576" x="1371600"/>
            <a:ext cy="2335583" cx="64007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buClr>
                <a:schemeClr val="lt2"/>
              </a:buClr>
              <a:buSzPct val="25000"/>
              <a:buFont typeface="Arial"/>
              <a:buNone/>
            </a:pPr>
            <a:r>
              <a:rPr strike="noStrike" u="none" b="0" cap="none" baseline="0" sz="2400" lang="en-US" i="0">
                <a:solidFill>
                  <a:schemeClr val="lt2"/>
                </a:solidFill>
                <a:latin typeface="Calibri"/>
                <a:ea typeface="Calibri"/>
                <a:cs typeface="Calibri"/>
                <a:sym typeface="Calibri"/>
              </a:rPr>
              <a:t>Andrew Light</a:t>
            </a:r>
          </a:p>
          <a:p>
            <a:pPr algn="ctr" rtl="0" lvl="0" marR="0" indent="0" marL="0">
              <a:lnSpc>
                <a:spcPct val="100000"/>
              </a:lnSpc>
              <a:spcBef>
                <a:spcPts val="480"/>
              </a:spcBef>
              <a:buClr>
                <a:schemeClr val="lt2"/>
              </a:buClr>
              <a:buSzPct val="25000"/>
              <a:buFont typeface="Arial"/>
              <a:buNone/>
            </a:pPr>
            <a:r>
              <a:rPr strike="noStrike" u="none" b="0" cap="none" baseline="0" sz="2400" lang="en-US" i="0">
                <a:solidFill>
                  <a:schemeClr val="lt2"/>
                </a:solidFill>
                <a:latin typeface="Calibri"/>
                <a:ea typeface="Calibri"/>
                <a:cs typeface="Calibri"/>
                <a:sym typeface="Calibri"/>
              </a:rPr>
              <a:t>Nicci Hart</a:t>
            </a:r>
          </a:p>
          <a:p>
            <a:pPr algn="ctr" rtl="0" lvl="0" marR="0" indent="0" marL="0">
              <a:lnSpc>
                <a:spcPct val="100000"/>
              </a:lnSpc>
              <a:spcBef>
                <a:spcPts val="480"/>
              </a:spcBef>
              <a:buClr>
                <a:schemeClr val="lt2"/>
              </a:buClr>
              <a:buSzPct val="25000"/>
              <a:buFont typeface="Arial"/>
              <a:buNone/>
            </a:pPr>
            <a:r>
              <a:rPr strike="noStrike" u="none" b="0" cap="none" baseline="0" sz="2400" lang="en-US" i="0">
                <a:solidFill>
                  <a:schemeClr val="lt2"/>
                </a:solidFill>
                <a:latin typeface="Calibri"/>
                <a:ea typeface="Calibri"/>
                <a:cs typeface="Calibri"/>
                <a:sym typeface="Calibri"/>
              </a:rPr>
              <a:t>Olivia Zhang</a:t>
            </a:r>
          </a:p>
          <a:p>
            <a:pPr algn="ctr" rtl="0" lvl="0" marR="0" indent="0" marL="0">
              <a:lnSpc>
                <a:spcPct val="100000"/>
              </a:lnSpc>
              <a:spcBef>
                <a:spcPts val="480"/>
              </a:spcBef>
              <a:buClr>
                <a:schemeClr val="lt2"/>
              </a:buClr>
              <a:buSzPct val="25000"/>
              <a:buFont typeface="Arial"/>
              <a:buNone/>
            </a:pPr>
            <a:r>
              <a:rPr strike="noStrike" u="none" b="0" cap="none" baseline="0" sz="2400" lang="en-US" i="0">
                <a:solidFill>
                  <a:schemeClr val="lt2"/>
                </a:solidFill>
                <a:latin typeface="Calibri"/>
                <a:ea typeface="Calibri"/>
                <a:cs typeface="Calibri"/>
                <a:sym typeface="Calibri"/>
              </a:rPr>
              <a:t>Robert Hoyer</a:t>
            </a:r>
          </a:p>
          <a:p>
            <a:pPr algn="ctr" rtl="0" lvl="0" marR="0" indent="0" marL="0">
              <a:lnSpc>
                <a:spcPct val="100000"/>
              </a:lnSpc>
              <a:spcBef>
                <a:spcPts val="480"/>
              </a:spcBef>
              <a:buClr>
                <a:schemeClr val="lt2"/>
              </a:buClr>
              <a:buSzPct val="25000"/>
              <a:buFont typeface="Arial"/>
              <a:buNone/>
            </a:pPr>
            <a:r>
              <a:rPr strike="noStrike" u="none" b="0" cap="none" baseline="0" sz="2400" lang="en-US" i="0">
                <a:solidFill>
                  <a:schemeClr val="lt2"/>
                </a:solidFill>
                <a:latin typeface="Calibri"/>
                <a:ea typeface="Calibri"/>
                <a:cs typeface="Calibri"/>
                <a:sym typeface="Calibri"/>
              </a:rPr>
              <a:t>Will Plachno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trike="noStrike" u="none" b="0" cap="none" baseline="0" sz="4500" lang="en-US" i="0">
                <a:solidFill>
                  <a:schemeClr val="lt1"/>
                </a:solidFill>
                <a:latin typeface="Calibri"/>
                <a:ea typeface="Calibri"/>
                <a:cs typeface="Calibri"/>
                <a:sym typeface="Calibri"/>
              </a:rPr>
              <a:t>Shopping List Interface</a:t>
            </a:r>
            <a:br>
              <a:rPr strike="noStrike" u="none" b="0" cap="none" baseline="0" sz="4500" lang="en-US" i="0">
                <a:solidFill>
                  <a:schemeClr val="lt1"/>
                </a:solidFill>
                <a:latin typeface="Calibri"/>
                <a:ea typeface="Calibri"/>
                <a:cs typeface="Calibri"/>
                <a:sym typeface="Calibri"/>
              </a:rPr>
            </a:br>
          </a:p>
        </p:txBody>
      </p:sp>
      <p:sp>
        <p:nvSpPr>
          <p:cNvPr id="138" name="Shape 138"/>
          <p:cNvSpPr txBox="1"/>
          <p:nvPr>
            <p:ph idx="1" type="body"/>
          </p:nvPr>
        </p:nvSpPr>
        <p:spPr>
          <a:xfrm>
            <a:off y="1600200" x="457200"/>
            <a:ext cy="4525963" cx="8229600"/>
          </a:xfrm>
          <a:prstGeom prst="rect">
            <a:avLst/>
          </a:prstGeom>
          <a:noFill/>
          <a:ln>
            <a:noFill/>
          </a:ln>
        </p:spPr>
        <p:txBody>
          <a:bodyPr bIns="45700" rIns="91425" lIns="91425" tIns="45700" anchor="ctr" anchorCtr="0">
            <a:noAutofit/>
          </a:bodyPr>
          <a:lstStyle/>
          <a:p>
            <a:pPr algn="l" rtl="0" lvl="0" marR="0" indent="0" marL="0">
              <a:lnSpc>
                <a:spcPct val="130000"/>
              </a:lnSpc>
              <a:spcBef>
                <a:spcPts val="0"/>
              </a:spcBef>
              <a:buClr>
                <a:schemeClr val="lt1"/>
              </a:buClr>
              <a:buSzPct val="25000"/>
              <a:buFont typeface="Arial"/>
              <a:buNone/>
            </a:pPr>
            <a:r>
              <a:rPr strike="noStrike" u="none" b="0" cap="none" baseline="0" sz="1050" lang="en-US" i="0">
                <a:solidFill>
                  <a:schemeClr val="lt1"/>
                </a:solidFill>
                <a:latin typeface="Calibri"/>
                <a:ea typeface="Calibri"/>
                <a:cs typeface="Calibri"/>
                <a:sym typeface="Calibri"/>
              </a:rPr>
              <a:t> ShoppingList();</a:t>
            </a:r>
          </a:p>
          <a:p>
            <a:pPr algn="l" rtl="0" lvl="0" marR="0" indent="0" marL="0">
              <a:lnSpc>
                <a:spcPct val="130000"/>
              </a:lnSpc>
              <a:spcBef>
                <a:spcPts val="210"/>
              </a:spcBef>
              <a:buClr>
                <a:schemeClr val="lt1"/>
              </a:buClr>
              <a:buSzPct val="25000"/>
              <a:buFont typeface="Arial"/>
              <a:buNone/>
            </a:pPr>
            <a:r>
              <a:rPr strike="noStrike" u="none" b="0" cap="none" baseline="0" sz="1050" lang="en-US" i="0">
                <a:solidFill>
                  <a:schemeClr val="lt1"/>
                </a:solidFill>
                <a:latin typeface="Calibri"/>
                <a:ea typeface="Calibri"/>
                <a:cs typeface="Calibri"/>
                <a:sym typeface="Calibri"/>
              </a:rPr>
              <a:t>    ~ShoppingList();</a:t>
            </a:r>
          </a:p>
          <a:p>
            <a:pPr algn="l" rtl="0" lvl="0" marR="0" indent="0" marL="0">
              <a:lnSpc>
                <a:spcPct val="130000"/>
              </a:lnSpc>
              <a:spcBef>
                <a:spcPts val="210"/>
              </a:spcBef>
              <a:buClr>
                <a:schemeClr val="lt1"/>
              </a:buClr>
              <a:buSzPct val="25000"/>
              <a:buFont typeface="Arial"/>
              <a:buNone/>
            </a:pPr>
            <a:r>
              <a:rPr strike="noStrike" u="none" b="0" cap="none" baseline="0" sz="1050" lang="en-US" i="0">
                <a:solidFill>
                  <a:schemeClr val="lt1"/>
                </a:solidFill>
                <a:latin typeface="Calibri"/>
                <a:ea typeface="Calibri"/>
                <a:cs typeface="Calibri"/>
                <a:sym typeface="Calibri"/>
              </a:rPr>
              <a:t>    int loadFromFile(const std::string&amp; fileName);</a:t>
            </a:r>
          </a:p>
          <a:p>
            <a:pPr algn="l" rtl="0" lvl="0" marR="0" indent="0" marL="0">
              <a:lnSpc>
                <a:spcPct val="130000"/>
              </a:lnSpc>
              <a:spcBef>
                <a:spcPts val="210"/>
              </a:spcBef>
              <a:buClr>
                <a:schemeClr val="lt1"/>
              </a:buClr>
              <a:buSzPct val="25000"/>
              <a:buFont typeface="Arial"/>
              <a:buNone/>
            </a:pPr>
            <a:r>
              <a:rPr strike="noStrike" u="none" b="0" cap="none" baseline="0" sz="1050" lang="en-US" i="0">
                <a:solidFill>
                  <a:schemeClr val="lt1"/>
                </a:solidFill>
                <a:latin typeface="Calibri"/>
                <a:ea typeface="Calibri"/>
                <a:cs typeface="Calibri"/>
                <a:sym typeface="Calibri"/>
              </a:rPr>
              <a:t>    int writeToFile(const std::string&amp; fileName) const;</a:t>
            </a:r>
          </a:p>
          <a:p>
            <a:pPr algn="l" rtl="0" lvl="0" marR="0" indent="0" marL="0">
              <a:lnSpc>
                <a:spcPct val="130000"/>
              </a:lnSpc>
              <a:spcBef>
                <a:spcPts val="208"/>
              </a:spcBef>
              <a:buClr>
                <a:schemeClr val="lt1"/>
              </a:buClr>
              <a:buFont typeface="Arial"/>
              <a:buNone/>
            </a:pPr>
            <a:r>
              <a:t/>
            </a:r>
            <a:endParaRPr strike="noStrike" u="none" b="0" cap="none" baseline="0" sz="1050" i="0">
              <a:solidFill>
                <a:schemeClr val="lt1"/>
              </a:solidFill>
              <a:latin typeface="Calibri"/>
              <a:ea typeface="Calibri"/>
              <a:cs typeface="Calibri"/>
              <a:sym typeface="Calibri"/>
            </a:endParaRPr>
          </a:p>
          <a:p>
            <a:pPr algn="l" rtl="0" lvl="0" marR="0" indent="0" marL="0">
              <a:lnSpc>
                <a:spcPct val="130000"/>
              </a:lnSpc>
              <a:spcBef>
                <a:spcPts val="210"/>
              </a:spcBef>
              <a:buClr>
                <a:schemeClr val="lt1"/>
              </a:buClr>
              <a:buSzPct val="25000"/>
              <a:buFont typeface="Arial"/>
              <a:buNone/>
            </a:pPr>
            <a:r>
              <a:rPr strike="noStrike" u="none" b="0" cap="none" baseline="0" sz="1050" lang="en-US" i="0">
                <a:solidFill>
                  <a:schemeClr val="lt1"/>
                </a:solidFill>
                <a:latin typeface="Calibri"/>
                <a:ea typeface="Calibri"/>
                <a:cs typeface="Calibri"/>
                <a:sym typeface="Calibri"/>
              </a:rPr>
              <a:t>    bool addRecord(const ListItem&amp; toAdd);</a:t>
            </a:r>
          </a:p>
          <a:p>
            <a:pPr algn="l" rtl="0" lvl="0" marR="0" indent="0" marL="0">
              <a:lnSpc>
                <a:spcPct val="130000"/>
              </a:lnSpc>
              <a:spcBef>
                <a:spcPts val="210"/>
              </a:spcBef>
              <a:buClr>
                <a:schemeClr val="lt1"/>
              </a:buClr>
              <a:buSzPct val="25000"/>
              <a:buFont typeface="Arial"/>
              <a:buNone/>
            </a:pPr>
            <a:r>
              <a:rPr strike="noStrike" u="none" b="0" cap="none" baseline="0" sz="1050" lang="en-US" i="0">
                <a:solidFill>
                  <a:schemeClr val="lt1"/>
                </a:solidFill>
                <a:latin typeface="Calibri"/>
                <a:ea typeface="Calibri"/>
                <a:cs typeface="Calibri"/>
                <a:sym typeface="Calibri"/>
              </a:rPr>
              <a:t>    bool deleteRecord(const std::string&amp; name);</a:t>
            </a:r>
          </a:p>
          <a:p>
            <a:pPr algn="l" rtl="0" lvl="0" marR="0" indent="0" marL="0">
              <a:lnSpc>
                <a:spcPct val="130000"/>
              </a:lnSpc>
              <a:spcBef>
                <a:spcPts val="210"/>
              </a:spcBef>
              <a:buClr>
                <a:schemeClr val="lt1"/>
              </a:buClr>
              <a:buSzPct val="25000"/>
              <a:buFont typeface="Arial"/>
              <a:buNone/>
            </a:pPr>
            <a:r>
              <a:rPr strike="noStrike" u="none" b="0" cap="none" baseline="0" sz="1050" lang="en-US" i="0">
                <a:solidFill>
                  <a:schemeClr val="lt1"/>
                </a:solidFill>
                <a:latin typeface="Calibri"/>
                <a:ea typeface="Calibri"/>
                <a:cs typeface="Calibri"/>
                <a:sym typeface="Calibri"/>
              </a:rPr>
              <a:t>    bool findRecord(const std::string&amp; name, ListItem&amp; found) const;</a:t>
            </a:r>
          </a:p>
          <a:p>
            <a:pPr algn="l" rtl="0" lvl="0" marR="0" indent="0" marL="0">
              <a:lnSpc>
                <a:spcPct val="130000"/>
              </a:lnSpc>
              <a:spcBef>
                <a:spcPts val="210"/>
              </a:spcBef>
              <a:buClr>
                <a:schemeClr val="lt1"/>
              </a:buClr>
              <a:buSzPct val="25000"/>
              <a:buFont typeface="Arial"/>
              <a:buNone/>
            </a:pPr>
            <a:r>
              <a:rPr strike="noStrike" u="none" b="0" cap="none" baseline="0" sz="1050" lang="en-US" i="0">
                <a:solidFill>
                  <a:schemeClr val="lt1"/>
                </a:solidFill>
                <a:latin typeface="Calibri"/>
                <a:ea typeface="Calibri"/>
                <a:cs typeface="Calibri"/>
                <a:sym typeface="Calibri"/>
              </a:rPr>
              <a:t>    int getItemCount() const;</a:t>
            </a:r>
          </a:p>
          <a:p>
            <a:pPr algn="l" rtl="0" lvl="0" marR="0" indent="0" marL="0">
              <a:lnSpc>
                <a:spcPct val="130000"/>
              </a:lnSpc>
              <a:spcBef>
                <a:spcPts val="210"/>
              </a:spcBef>
              <a:buClr>
                <a:schemeClr val="lt1"/>
              </a:buClr>
              <a:buSzPct val="25000"/>
              <a:buFont typeface="Arial"/>
              <a:buNone/>
            </a:pPr>
            <a:r>
              <a:rPr sz="1050" lang="en-US">
                <a:solidFill>
                  <a:schemeClr val="lt1"/>
                </a:solidFill>
                <a:latin typeface="Calibri"/>
                <a:ea typeface="Calibri"/>
                <a:cs typeface="Calibri"/>
                <a:sym typeface="Calibri"/>
              </a:rPr>
              <a:t>    bool exists(const std::string&amp; name) const;</a:t>
            </a:r>
          </a:p>
          <a:p>
            <a:pPr algn="l" rtl="0" lvl="0" marR="0" indent="0" marL="0">
              <a:lnSpc>
                <a:spcPct val="130000"/>
              </a:lnSpc>
              <a:spcBef>
                <a:spcPts val="208"/>
              </a:spcBef>
              <a:buClr>
                <a:schemeClr val="lt1"/>
              </a:buClr>
              <a:buFont typeface="Arial"/>
              <a:buNone/>
            </a:pPr>
            <a:r>
              <a:t/>
            </a:r>
            <a:endParaRPr strike="noStrike" u="none" b="0" cap="none" baseline="0" sz="1050" i="0">
              <a:solidFill>
                <a:schemeClr val="lt1"/>
              </a:solidFill>
              <a:latin typeface="Calibri"/>
              <a:ea typeface="Calibri"/>
              <a:cs typeface="Calibri"/>
              <a:sym typeface="Calibri"/>
            </a:endParaRPr>
          </a:p>
          <a:p>
            <a:pPr algn="l" rtl="0" lvl="0" marR="0" indent="0" marL="0">
              <a:lnSpc>
                <a:spcPct val="130000"/>
              </a:lnSpc>
              <a:spcBef>
                <a:spcPts val="210"/>
              </a:spcBef>
              <a:buClr>
                <a:schemeClr val="lt1"/>
              </a:buClr>
              <a:buSzPct val="25000"/>
              <a:buFont typeface="Arial"/>
              <a:buNone/>
            </a:pPr>
            <a:r>
              <a:rPr strike="noStrike" u="none" b="0" cap="none" baseline="0" sz="1050" lang="en-US" i="0">
                <a:solidFill>
                  <a:schemeClr val="lt1"/>
                </a:solidFill>
                <a:latin typeface="Calibri"/>
                <a:ea typeface="Calibri"/>
                <a:cs typeface="Calibri"/>
                <a:sym typeface="Calibri"/>
              </a:rPr>
              <a:t>    void displayItem(const std::string&amp; item) const;</a:t>
            </a:r>
          </a:p>
          <a:p>
            <a:pPr algn="l" rtl="0" lvl="0" marR="0" indent="0" marL="0">
              <a:lnSpc>
                <a:spcPct val="130000"/>
              </a:lnSpc>
              <a:spcBef>
                <a:spcPts val="210"/>
              </a:spcBef>
              <a:buClr>
                <a:schemeClr val="lt1"/>
              </a:buClr>
              <a:buSzPct val="25000"/>
              <a:buFont typeface="Arial"/>
              <a:buNone/>
            </a:pPr>
            <a:r>
              <a:rPr strike="noStrike" u="none" b="0" cap="none" baseline="0" sz="1050" lang="en-US" i="0">
                <a:solidFill>
                  <a:schemeClr val="lt1"/>
                </a:solidFill>
                <a:latin typeface="Calibri"/>
                <a:ea typeface="Calibri"/>
                <a:cs typeface="Calibri"/>
                <a:sym typeface="Calibri"/>
              </a:rPr>
              <a:t>    void printTree() const;</a:t>
            </a:r>
          </a:p>
          <a:p>
            <a:pPr algn="l" rtl="0" lvl="0" marR="0" indent="0" marL="0">
              <a:lnSpc>
                <a:spcPct val="130000"/>
              </a:lnSpc>
              <a:spcBef>
                <a:spcPts val="210"/>
              </a:spcBef>
              <a:buClr>
                <a:schemeClr val="lt1"/>
              </a:buClr>
              <a:buSzPct val="25000"/>
              <a:buFont typeface="Arial"/>
              <a:buNone/>
            </a:pPr>
            <a:r>
              <a:rPr strike="noStrike" u="none" b="0" cap="none" baseline="0" sz="1050" lang="en-US" i="0">
                <a:solidFill>
                  <a:schemeClr val="lt1"/>
                </a:solidFill>
                <a:latin typeface="Calibri"/>
                <a:ea typeface="Calibri"/>
                <a:cs typeface="Calibri"/>
                <a:sym typeface="Calibri"/>
              </a:rPr>
              <a:t>    void printListHashSeq() const;</a:t>
            </a:r>
          </a:p>
          <a:p>
            <a:pPr algn="l" rtl="0" lvl="0" marR="0" indent="0" marL="0">
              <a:lnSpc>
                <a:spcPct val="130000"/>
              </a:lnSpc>
              <a:spcBef>
                <a:spcPts val="210"/>
              </a:spcBef>
              <a:buClr>
                <a:schemeClr val="lt1"/>
              </a:buClr>
              <a:buSzPct val="25000"/>
              <a:buFont typeface="Arial"/>
              <a:buNone/>
            </a:pPr>
            <a:r>
              <a:rPr strike="noStrike" u="none" b="0" cap="none" baseline="0" sz="1050" lang="en-US" i="0">
                <a:solidFill>
                  <a:schemeClr val="lt1"/>
                </a:solidFill>
                <a:latin typeface="Calibri"/>
                <a:ea typeface="Calibri"/>
                <a:cs typeface="Calibri"/>
                <a:sym typeface="Calibri"/>
              </a:rPr>
              <a:t>    void printListByName() const;</a:t>
            </a:r>
          </a:p>
          <a:p>
            <a:pPr algn="l" rtl="0" lvl="0" marR="0" indent="0" marL="0">
              <a:lnSpc>
                <a:spcPct val="130000"/>
              </a:lnSpc>
              <a:spcBef>
                <a:spcPts val="210"/>
              </a:spcBef>
              <a:buClr>
                <a:schemeClr val="lt1"/>
              </a:buClr>
              <a:buSzPct val="25000"/>
              <a:buFont typeface="Arial"/>
              <a:buNone/>
            </a:pPr>
            <a:r>
              <a:rPr strike="noStrike" u="none" b="0" cap="none" baseline="0" sz="1050" lang="en-US" i="0">
                <a:solidFill>
                  <a:schemeClr val="lt1"/>
                </a:solidFill>
                <a:latin typeface="Calibri"/>
                <a:ea typeface="Calibri"/>
                <a:cs typeface="Calibri"/>
                <a:sym typeface="Calibri"/>
              </a:rPr>
              <a:t>    void printHashTableEfficiency() const;</a:t>
            </a:r>
          </a:p>
          <a:p>
            <a:pPr algn="l" rtl="0" lvl="0" marR="0" indent="0" marL="0">
              <a:lnSpc>
                <a:spcPct val="130000"/>
              </a:lnSpc>
              <a:spcBef>
                <a:spcPts val="210"/>
              </a:spcBef>
              <a:buClr>
                <a:schemeClr val="lt1"/>
              </a:buClr>
              <a:buSzPct val="25000"/>
              <a:buFont typeface="Arial"/>
              <a:buNone/>
            </a:pPr>
            <a:r>
              <a:rPr strike="noStrike" u="none" b="0" cap="none" baseline="0" sz="1050" lang="en-US" i="0">
                <a:solidFill>
                  <a:schemeClr val="lt1"/>
                </a:solidFill>
                <a:latin typeface="Calibri"/>
                <a:ea typeface="Calibri"/>
                <a:cs typeface="Calibri"/>
                <a:sym typeface="Calibri"/>
              </a:rPr>
              <a:t>    void printByStore(const std::string&amp; storeName) const;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z="5000" lang="en-US">
                <a:solidFill>
                  <a:schemeClr val="lt1"/>
                </a:solidFill>
                <a:latin typeface="Calibri"/>
                <a:ea typeface="Calibri"/>
                <a:cs typeface="Calibri"/>
                <a:sym typeface="Calibri"/>
              </a:rPr>
              <a:t>I/O, Save File</a:t>
            </a:r>
          </a:p>
        </p:txBody>
      </p:sp>
      <p:sp>
        <p:nvSpPr>
          <p:cNvPr id="144" name="Shape 144"/>
          <p:cNvSpPr txBox="1"/>
          <p:nvPr>
            <p:ph idx="1" type="body"/>
          </p:nvPr>
        </p:nvSpPr>
        <p:spPr>
          <a:xfrm>
            <a:off y="1809425" x="457200"/>
            <a:ext cy="4526100" cx="8229600"/>
          </a:xfrm>
          <a:prstGeom prst="rect">
            <a:avLst/>
          </a:prstGeom>
          <a:noFill/>
          <a:ln>
            <a:noFill/>
          </a:ln>
        </p:spPr>
        <p:txBody>
          <a:bodyPr bIns="45700" rIns="91425" lIns="91425" tIns="45700" anchor="ctr" anchorCtr="0">
            <a:noAutofit/>
          </a:bodyPr>
          <a:lstStyle/>
          <a:p>
            <a:pPr algn="l" rtl="0" lvl="0" marR="0" indent="0" marL="203200">
              <a:lnSpc>
                <a:spcPct val="150000"/>
              </a:lnSpc>
              <a:spcBef>
                <a:spcPts val="0"/>
              </a:spcBef>
              <a:buClr>
                <a:schemeClr val="dk1"/>
              </a:buClr>
              <a:buSzPct val="34375"/>
              <a:buFont typeface="Arial"/>
              <a:buNone/>
            </a:pPr>
            <a:r>
              <a:rPr sz="3200" lang="en-US">
                <a:solidFill>
                  <a:schemeClr val="lt1"/>
                </a:solidFill>
                <a:latin typeface="Calibri"/>
                <a:ea typeface="Calibri"/>
                <a:cs typeface="Calibri"/>
                <a:sym typeface="Calibri"/>
              </a:rPr>
              <a:t>Loaf Of Bread</a:t>
            </a:r>
          </a:p>
          <a:p>
            <a:pPr algn="l" rtl="0" lvl="0" marR="0" indent="0" marL="203200">
              <a:lnSpc>
                <a:spcPct val="150000"/>
              </a:lnSpc>
              <a:spcBef>
                <a:spcPts val="0"/>
              </a:spcBef>
              <a:buClr>
                <a:schemeClr val="dk1"/>
              </a:buClr>
              <a:buSzPct val="34375"/>
              <a:buFont typeface="Arial"/>
              <a:buNone/>
            </a:pPr>
            <a:r>
              <a:rPr sz="3200" lang="en-US">
                <a:solidFill>
                  <a:schemeClr val="lt1"/>
                </a:solidFill>
                <a:latin typeface="Calibri"/>
                <a:ea typeface="Calibri"/>
                <a:cs typeface="Calibri"/>
                <a:sym typeface="Calibri"/>
              </a:rPr>
              <a:t>2.37</a:t>
            </a:r>
          </a:p>
          <a:p>
            <a:pPr algn="l" rtl="0" lvl="0" marR="0" indent="0" marL="203200">
              <a:lnSpc>
                <a:spcPct val="150000"/>
              </a:lnSpc>
              <a:spcBef>
                <a:spcPts val="0"/>
              </a:spcBef>
              <a:buClr>
                <a:schemeClr val="dk1"/>
              </a:buClr>
              <a:buSzPct val="34375"/>
              <a:buFont typeface="Arial"/>
              <a:buNone/>
            </a:pPr>
            <a:r>
              <a:rPr sz="3200" lang="en-US">
                <a:solidFill>
                  <a:schemeClr val="lt1"/>
                </a:solidFill>
                <a:latin typeface="Calibri"/>
                <a:ea typeface="Calibri"/>
                <a:cs typeface="Calibri"/>
                <a:sym typeface="Calibri"/>
              </a:rPr>
              <a:t>Safeway</a:t>
            </a:r>
          </a:p>
          <a:p>
            <a:pPr algn="l" rtl="0" lvl="0" marR="0" indent="0" marL="203200">
              <a:lnSpc>
                <a:spcPct val="150000"/>
              </a:lnSpc>
              <a:spcBef>
                <a:spcPts val="0"/>
              </a:spcBef>
              <a:buClr>
                <a:schemeClr val="dk1"/>
              </a:buClr>
              <a:buSzPct val="34375"/>
              <a:buFont typeface="Arial"/>
              <a:buNone/>
            </a:pPr>
            <a:r>
              <a:rPr sz="3200" lang="en-US">
                <a:solidFill>
                  <a:schemeClr val="lt1"/>
                </a:solidFill>
                <a:latin typeface="Calibri"/>
                <a:ea typeface="Calibri"/>
                <a:cs typeface="Calibri"/>
                <a:sym typeface="Calibri"/>
              </a:rPr>
              <a:t>1</a:t>
            </a:r>
          </a:p>
          <a:p>
            <a:pPr algn="l" rtl="0" lvl="0" marR="0" indent="0" marL="203200">
              <a:lnSpc>
                <a:spcPct val="150000"/>
              </a:lnSpc>
              <a:spcBef>
                <a:spcPts val="0"/>
              </a:spcBef>
              <a:buClr>
                <a:schemeClr val="dk1"/>
              </a:buClr>
              <a:buSzPct val="34375"/>
              <a:buFont typeface="Arial"/>
              <a:buNone/>
            </a:pPr>
            <a:r>
              <a:rPr sz="3200" lang="en-US">
                <a:solidFill>
                  <a:schemeClr val="lt1"/>
                </a:solidFill>
                <a:latin typeface="Calibri"/>
                <a:ea typeface="Calibri"/>
                <a:cs typeface="Calibri"/>
                <a:sym typeface="Calibri"/>
              </a:rPr>
              <a:t>every two weeks</a:t>
            </a:r>
          </a:p>
          <a:p>
            <a:pPr algn="l" rtl="0" lvl="0" marR="0" indent="-431800" marL="4572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Input not case sensitive, same restrictions on variables mentioned before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z="5000" lang="en-US">
                <a:solidFill>
                  <a:schemeClr val="lt1"/>
                </a:solidFill>
                <a:latin typeface="Calibri"/>
                <a:ea typeface="Calibri"/>
                <a:cs typeface="Calibri"/>
                <a:sym typeface="Calibri"/>
              </a:rPr>
              <a:t>User I/O	</a:t>
            </a:r>
          </a:p>
        </p:txBody>
      </p:sp>
      <p:sp>
        <p:nvSpPr>
          <p:cNvPr id="150" name="Shape 150"/>
          <p:cNvSpPr txBox="1"/>
          <p:nvPr>
            <p:ph idx="1" type="body"/>
          </p:nvPr>
        </p:nvSpPr>
        <p:spPr>
          <a:xfrm>
            <a:off y="1600200" x="457200"/>
            <a:ext cy="4525963" cx="8229600"/>
          </a:xfrm>
          <a:prstGeom prst="rect">
            <a:avLst/>
          </a:prstGeom>
          <a:noFill/>
          <a:ln>
            <a:noFill/>
          </a:ln>
        </p:spPr>
        <p:txBody>
          <a:bodyPr bIns="45700" rIns="91425" lIns="91425" tIns="45700" anchor="ctr" anchorCtr="0">
            <a:noAutofit/>
          </a:bodyPr>
          <a:lstStyle/>
          <a:p>
            <a:pPr algn="l" rtl="0" lvl="0" marR="0" indent="-431800" marL="4572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What is any productivity app without an interface?</a:t>
            </a:r>
          </a:p>
          <a:p>
            <a:pPr algn="l" rtl="0" lvl="0" marR="0" indent="0" marL="0">
              <a:lnSpc>
                <a:spcPct val="150000"/>
              </a:lnSpc>
              <a:spcBef>
                <a:spcPts val="0"/>
              </a:spcBef>
              <a:buNone/>
            </a:pPr>
            <a:r>
              <a:t/>
            </a:r>
            <a:endParaRPr sz="3200">
              <a:solidFill>
                <a:schemeClr val="lt1"/>
              </a:solidFill>
              <a:latin typeface="Calibri"/>
              <a:ea typeface="Calibri"/>
              <a:cs typeface="Calibri"/>
              <a:sym typeface="Calibri"/>
            </a:endParaRPr>
          </a:p>
          <a:p>
            <a:pPr algn="l" rtl="0" lvl="0" marR="0" indent="-431800" marL="4572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Output versus Input</a:t>
            </a:r>
          </a:p>
        </p:txBody>
      </p:sp>
      <p:pic>
        <p:nvPicPr>
          <p:cNvPr id="151" name="Shape 151"/>
          <p:cNvPicPr preferRelativeResize="0"/>
          <p:nvPr/>
        </p:nvPicPr>
        <p:blipFill>
          <a:blip r:embed="rId3">
            <a:alphaModFix/>
          </a:blip>
          <a:stretch>
            <a:fillRect/>
          </a:stretch>
        </p:blipFill>
        <p:spPr>
          <a:xfrm>
            <a:off y="3338575" x="4892475"/>
            <a:ext cy="2787599" cx="34942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y="0" x="0"/>
          <a:ext cy="0" cx="0"/>
          <a:chOff y="0" x="0"/>
          <a:chExt cy="0" cx="0"/>
        </a:xfrm>
      </p:grpSpPr>
      <p:sp>
        <p:nvSpPr>
          <p:cNvPr id="156" name="Shape 156"/>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z="5000" lang="en-US">
                <a:solidFill>
                  <a:schemeClr val="lt1"/>
                </a:solidFill>
                <a:latin typeface="Calibri"/>
                <a:ea typeface="Calibri"/>
                <a:cs typeface="Calibri"/>
                <a:sym typeface="Calibri"/>
              </a:rPr>
              <a:t>Output	</a:t>
            </a:r>
          </a:p>
        </p:txBody>
      </p:sp>
      <p:sp>
        <p:nvSpPr>
          <p:cNvPr id="157" name="Shape 157"/>
          <p:cNvSpPr txBox="1"/>
          <p:nvPr>
            <p:ph idx="1" type="body"/>
          </p:nvPr>
        </p:nvSpPr>
        <p:spPr>
          <a:xfrm>
            <a:off y="1600200" x="457200"/>
            <a:ext cy="4526100" cx="8229600"/>
          </a:xfrm>
          <a:prstGeom prst="rect">
            <a:avLst/>
          </a:prstGeom>
          <a:noFill/>
          <a:ln>
            <a:noFill/>
          </a:ln>
        </p:spPr>
        <p:txBody>
          <a:bodyPr bIns="45700" rIns="91425" lIns="91425" tIns="45700" anchor="t" anchorCtr="0">
            <a:noAutofit/>
          </a:bodyPr>
          <a:lstStyle/>
          <a:p>
            <a:pPr algn="r" rtl="0" lvl="0" marR="0" indent="-431800" marL="4572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Giving information to the User</a:t>
            </a:r>
          </a:p>
          <a:p>
            <a:pPr algn="r" rtl="0" lvl="0" marR="0" indent="-431800" marL="4572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Method: Through the screen.</a:t>
            </a:r>
          </a:p>
          <a:p>
            <a:pPr algn="l" rtl="0" lvl="0" marR="0" indent="0" marL="0">
              <a:lnSpc>
                <a:spcPct val="150000"/>
              </a:lnSpc>
              <a:spcBef>
                <a:spcPts val="0"/>
              </a:spcBef>
              <a:buNone/>
            </a:pPr>
            <a:r>
              <a:t/>
            </a:r>
            <a:endParaRPr sz="3200">
              <a:solidFill>
                <a:schemeClr val="lt1"/>
              </a:solidFill>
              <a:latin typeface="Calibri"/>
              <a:ea typeface="Calibri"/>
              <a:cs typeface="Calibri"/>
              <a:sym typeface="Calibri"/>
            </a:endParaRPr>
          </a:p>
        </p:txBody>
      </p:sp>
      <p:pic>
        <p:nvPicPr>
          <p:cNvPr id="158" name="Shape 158"/>
          <p:cNvPicPr preferRelativeResize="0"/>
          <p:nvPr/>
        </p:nvPicPr>
        <p:blipFill>
          <a:blip r:embed="rId3">
            <a:alphaModFix/>
          </a:blip>
          <a:stretch>
            <a:fillRect/>
          </a:stretch>
        </p:blipFill>
        <p:spPr>
          <a:xfrm>
            <a:off y="3183725" x="622275"/>
            <a:ext cy="2942575" cx="42873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y="0" x="0"/>
          <a:ext cy="0" cx="0"/>
          <a:chOff y="0" x="0"/>
          <a:chExt cy="0" cx="0"/>
        </a:xfrm>
      </p:grpSpPr>
      <p:sp>
        <p:nvSpPr>
          <p:cNvPr id="163" name="Shape 163"/>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z="5000" lang="en-US">
                <a:solidFill>
                  <a:schemeClr val="lt1"/>
                </a:solidFill>
                <a:latin typeface="Calibri"/>
                <a:ea typeface="Calibri"/>
                <a:cs typeface="Calibri"/>
                <a:sym typeface="Calibri"/>
              </a:rPr>
              <a:t>Output Interface</a:t>
            </a:r>
          </a:p>
        </p:txBody>
      </p:sp>
      <p:pic>
        <p:nvPicPr>
          <p:cNvPr id="164" name="Shape 164"/>
          <p:cNvPicPr preferRelativeResize="0"/>
          <p:nvPr/>
        </p:nvPicPr>
        <p:blipFill>
          <a:blip r:embed="rId3">
            <a:alphaModFix/>
          </a:blip>
          <a:stretch>
            <a:fillRect/>
          </a:stretch>
        </p:blipFill>
        <p:spPr>
          <a:xfrm>
            <a:off y="1300450" x="903338"/>
            <a:ext cy="5467524" cx="7337317"/>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z="5000" lang="en-US">
                <a:solidFill>
                  <a:schemeClr val="lt1"/>
                </a:solidFill>
                <a:latin typeface="Calibri"/>
                <a:ea typeface="Calibri"/>
                <a:cs typeface="Calibri"/>
                <a:sym typeface="Calibri"/>
              </a:rPr>
              <a:t>Input	</a:t>
            </a:r>
          </a:p>
        </p:txBody>
      </p:sp>
      <p:sp>
        <p:nvSpPr>
          <p:cNvPr id="170" name="Shape 170"/>
          <p:cNvSpPr txBox="1"/>
          <p:nvPr>
            <p:ph idx="1" type="body"/>
          </p:nvPr>
        </p:nvSpPr>
        <p:spPr>
          <a:xfrm>
            <a:off y="1600200" x="457200"/>
            <a:ext cy="4526100" cx="8229600"/>
          </a:xfrm>
          <a:prstGeom prst="rect">
            <a:avLst/>
          </a:prstGeom>
          <a:noFill/>
          <a:ln>
            <a:noFill/>
          </a:ln>
        </p:spPr>
        <p:txBody>
          <a:bodyPr bIns="45700" rIns="91425" lIns="91425" tIns="45700" anchor="t" anchorCtr="0">
            <a:noAutofit/>
          </a:bodyPr>
          <a:lstStyle/>
          <a:p>
            <a:pPr rtl="0" lvl="0" marR="0" indent="-431800" marL="4572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Taking information from the User</a:t>
            </a:r>
          </a:p>
          <a:p>
            <a:pPr rtl="0" lvl="0" marR="0" indent="-431800" marL="4572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Method: Through the keyboard</a:t>
            </a:r>
          </a:p>
          <a:p>
            <a:pPr rtl="0" lvl="0" marR="0" indent="-431800" marL="4572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Three different modes:</a:t>
            </a:r>
          </a:p>
          <a:p>
            <a:pPr rtl="0" lvl="1" marR="0" indent="-431800" marL="9144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Prompts</a:t>
            </a:r>
          </a:p>
          <a:p>
            <a:pPr rtl="0" lvl="1" marR="0" indent="-431800" marL="9144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Menu Choices</a:t>
            </a:r>
          </a:p>
          <a:p>
            <a:pPr rtl="0" lvl="1" marR="0" indent="-431800" marL="9144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Data Input</a:t>
            </a:r>
          </a:p>
        </p:txBody>
      </p:sp>
      <p:pic>
        <p:nvPicPr>
          <p:cNvPr id="171" name="Shape 171"/>
          <p:cNvPicPr preferRelativeResize="0"/>
          <p:nvPr/>
        </p:nvPicPr>
        <p:blipFill rotWithShape="1">
          <a:blip r:embed="rId3">
            <a:alphaModFix/>
          </a:blip>
          <a:srcRect t="0" b="0" r="0" l="0"/>
          <a:stretch/>
        </p:blipFill>
        <p:spPr>
          <a:xfrm>
            <a:off y="3960950" x="4068625"/>
            <a:ext cy="2165349" cx="461817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sp>
        <p:nvSpPr>
          <p:cNvPr id="176" name="Shape 176"/>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z="5000" lang="en-US">
                <a:solidFill>
                  <a:schemeClr val="lt1"/>
                </a:solidFill>
                <a:latin typeface="Calibri"/>
                <a:ea typeface="Calibri"/>
                <a:cs typeface="Calibri"/>
                <a:sym typeface="Calibri"/>
              </a:rPr>
              <a:t>Prompts	</a:t>
            </a:r>
          </a:p>
        </p:txBody>
      </p:sp>
      <p:sp>
        <p:nvSpPr>
          <p:cNvPr id="177" name="Shape 177"/>
          <p:cNvSpPr txBox="1"/>
          <p:nvPr>
            <p:ph idx="1" type="body"/>
          </p:nvPr>
        </p:nvSpPr>
        <p:spPr>
          <a:xfrm>
            <a:off y="1600200" x="457200"/>
            <a:ext cy="4526100" cx="8229600"/>
          </a:xfrm>
          <a:prstGeom prst="rect">
            <a:avLst/>
          </a:prstGeom>
          <a:noFill/>
          <a:ln>
            <a:noFill/>
          </a:ln>
        </p:spPr>
        <p:txBody>
          <a:bodyPr bIns="45700" rIns="91425" lIns="91425" tIns="45700" anchor="t" anchorCtr="0">
            <a:noAutofit/>
          </a:bodyPr>
          <a:lstStyle/>
          <a:p>
            <a:pPr rtl="0" lvl="0" marR="0" indent="-431800" marL="4572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Supply a prompt to the user and take in the users reply</a:t>
            </a:r>
          </a:p>
        </p:txBody>
      </p:sp>
      <p:pic>
        <p:nvPicPr>
          <p:cNvPr id="178" name="Shape 178"/>
          <p:cNvPicPr preferRelativeResize="0"/>
          <p:nvPr/>
        </p:nvPicPr>
        <p:blipFill>
          <a:blip r:embed="rId3">
            <a:alphaModFix/>
          </a:blip>
          <a:stretch>
            <a:fillRect/>
          </a:stretch>
        </p:blipFill>
        <p:spPr>
          <a:xfrm>
            <a:off y="3127375" x="2032875"/>
            <a:ext cy="2533775" cx="5078249"/>
          </a:xfrm>
          <a:prstGeom prst="rect">
            <a:avLst/>
          </a:prstGeom>
          <a:noFill/>
          <a:ln>
            <a:noFill/>
          </a:ln>
        </p:spPr>
      </p:pic>
      <p:pic>
        <p:nvPicPr>
          <p:cNvPr id="179" name="Shape 179"/>
          <p:cNvPicPr preferRelativeResize="0"/>
          <p:nvPr/>
        </p:nvPicPr>
        <p:blipFill>
          <a:blip r:embed="rId4">
            <a:alphaModFix/>
          </a:blip>
          <a:stretch>
            <a:fillRect/>
          </a:stretch>
        </p:blipFill>
        <p:spPr>
          <a:xfrm>
            <a:off y="5661150" x="2032875"/>
            <a:ext cy="656625" cx="507824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y="0" x="0"/>
          <a:ext cy="0" cx="0"/>
          <a:chOff y="0" x="0"/>
          <a:chExt cy="0" cx="0"/>
        </a:xfrm>
      </p:grpSpPr>
      <p:sp>
        <p:nvSpPr>
          <p:cNvPr id="184" name="Shape 184"/>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z="5000" lang="en-US">
                <a:solidFill>
                  <a:schemeClr val="lt1"/>
                </a:solidFill>
                <a:latin typeface="Calibri"/>
                <a:ea typeface="Calibri"/>
                <a:cs typeface="Calibri"/>
                <a:sym typeface="Calibri"/>
              </a:rPr>
              <a:t>Menu Choices	</a:t>
            </a:r>
          </a:p>
        </p:txBody>
      </p:sp>
      <p:sp>
        <p:nvSpPr>
          <p:cNvPr id="185" name="Shape 185"/>
          <p:cNvSpPr txBox="1"/>
          <p:nvPr>
            <p:ph idx="1" type="body"/>
          </p:nvPr>
        </p:nvSpPr>
        <p:spPr>
          <a:xfrm>
            <a:off y="1600200" x="457200"/>
            <a:ext cy="4526100" cx="8229600"/>
          </a:xfrm>
          <a:prstGeom prst="rect">
            <a:avLst/>
          </a:prstGeom>
          <a:noFill/>
          <a:ln>
            <a:noFill/>
          </a:ln>
        </p:spPr>
        <p:txBody>
          <a:bodyPr bIns="45700" rIns="91425" lIns="91425" tIns="45700" anchor="t" anchorCtr="0">
            <a:noAutofit/>
          </a:bodyPr>
          <a:lstStyle/>
          <a:p>
            <a:pPr rtl="0" lvl="0" marR="0" indent="-431800" marL="4572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Prompts the user for their main menu choice</a:t>
            </a:r>
          </a:p>
          <a:p>
            <a:pPr rtl="0" lvl="0" marR="0" indent="0" marL="0">
              <a:lnSpc>
                <a:spcPct val="150000"/>
              </a:lnSpc>
              <a:spcBef>
                <a:spcPts val="0"/>
              </a:spcBef>
              <a:buNone/>
            </a:pPr>
            <a:r>
              <a:t/>
            </a:r>
            <a:endParaRPr sz="3200">
              <a:solidFill>
                <a:schemeClr val="lt1"/>
              </a:solidFill>
              <a:latin typeface="Calibri"/>
              <a:ea typeface="Calibri"/>
              <a:cs typeface="Calibri"/>
              <a:sym typeface="Calibri"/>
            </a:endParaRPr>
          </a:p>
          <a:p>
            <a:pPr rtl="0" lvl="0" marR="0" indent="-431800" marL="4572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Repeat until logical choice</a:t>
            </a:r>
          </a:p>
        </p:txBody>
      </p:sp>
      <p:pic>
        <p:nvPicPr>
          <p:cNvPr id="186" name="Shape 186"/>
          <p:cNvPicPr preferRelativeResize="0"/>
          <p:nvPr/>
        </p:nvPicPr>
        <p:blipFill>
          <a:blip r:embed="rId3">
            <a:alphaModFix/>
          </a:blip>
          <a:stretch>
            <a:fillRect/>
          </a:stretch>
        </p:blipFill>
        <p:spPr>
          <a:xfrm>
            <a:off y="4429300" x="1052800"/>
            <a:ext cy="931246" cx="659854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y="0" x="0"/>
          <a:ext cy="0" cx="0"/>
          <a:chOff y="0" x="0"/>
          <a:chExt cy="0" cx="0"/>
        </a:xfrm>
      </p:grpSpPr>
      <p:sp>
        <p:nvSpPr>
          <p:cNvPr id="191" name="Shape 191"/>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z="5000" lang="en-US">
                <a:solidFill>
                  <a:schemeClr val="lt1"/>
                </a:solidFill>
                <a:latin typeface="Calibri"/>
                <a:ea typeface="Calibri"/>
                <a:cs typeface="Calibri"/>
                <a:sym typeface="Calibri"/>
              </a:rPr>
              <a:t>Data Input</a:t>
            </a:r>
          </a:p>
        </p:txBody>
      </p:sp>
      <p:sp>
        <p:nvSpPr>
          <p:cNvPr id="192" name="Shape 192"/>
          <p:cNvSpPr txBox="1"/>
          <p:nvPr>
            <p:ph idx="1" type="body"/>
          </p:nvPr>
        </p:nvSpPr>
        <p:spPr>
          <a:xfrm>
            <a:off y="1600200" x="457200"/>
            <a:ext cy="4526100" cx="8229600"/>
          </a:xfrm>
          <a:prstGeom prst="rect">
            <a:avLst/>
          </a:prstGeom>
          <a:noFill/>
          <a:ln>
            <a:noFill/>
          </a:ln>
        </p:spPr>
        <p:txBody>
          <a:bodyPr bIns="45700" rIns="91425" lIns="91425" tIns="45700" anchor="t" anchorCtr="0">
            <a:noAutofit/>
          </a:bodyPr>
          <a:lstStyle/>
          <a:p>
            <a:pPr rtl="0" lvl="0" marR="0" indent="-431800" marL="4572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Run the user through a series of prompts to achieve data manipulation</a:t>
            </a:r>
          </a:p>
        </p:txBody>
      </p:sp>
      <p:pic>
        <p:nvPicPr>
          <p:cNvPr id="193" name="Shape 193"/>
          <p:cNvPicPr preferRelativeResize="0"/>
          <p:nvPr/>
        </p:nvPicPr>
        <p:blipFill>
          <a:blip r:embed="rId3">
            <a:alphaModFix/>
          </a:blip>
          <a:stretch>
            <a:fillRect/>
          </a:stretch>
        </p:blipFill>
        <p:spPr>
          <a:xfrm>
            <a:off y="2973650" x="1292225"/>
            <a:ext cy="3584225" cx="655954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y="0" x="0"/>
          <a:ext cy="0" cx="0"/>
          <a:chOff y="0" x="0"/>
          <a:chExt cy="0" cx="0"/>
        </a:xfrm>
      </p:grpSpPr>
      <p:sp>
        <p:nvSpPr>
          <p:cNvPr id="198" name="Shape 198"/>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z="5000" lang="en-US">
                <a:solidFill>
                  <a:schemeClr val="lt1"/>
                </a:solidFill>
                <a:latin typeface="Calibri"/>
                <a:ea typeface="Calibri"/>
                <a:cs typeface="Calibri"/>
                <a:sym typeface="Calibri"/>
              </a:rPr>
              <a:t>Moving Forward</a:t>
            </a:r>
          </a:p>
        </p:txBody>
      </p:sp>
      <p:sp>
        <p:nvSpPr>
          <p:cNvPr id="199" name="Shape 199"/>
          <p:cNvSpPr txBox="1"/>
          <p:nvPr>
            <p:ph idx="1" type="body"/>
          </p:nvPr>
        </p:nvSpPr>
        <p:spPr>
          <a:xfrm>
            <a:off y="1600200" x="457200"/>
            <a:ext cy="4526100" cx="8229600"/>
          </a:xfrm>
          <a:prstGeom prst="rect">
            <a:avLst/>
          </a:prstGeom>
          <a:noFill/>
          <a:ln>
            <a:noFill/>
          </a:ln>
        </p:spPr>
        <p:txBody>
          <a:bodyPr bIns="45700" rIns="91425" lIns="91425" tIns="45700" anchor="t" anchorCtr="0">
            <a:noAutofit/>
          </a:bodyPr>
          <a:lstStyle/>
          <a:p>
            <a:pPr rtl="0" lvl="0" marR="0" indent="-431800" marL="4572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A good program is always changing to fit the users needs.</a:t>
            </a:r>
          </a:p>
          <a:p>
            <a:pPr rtl="0" lvl="0" marR="0" indent="-431800" marL="4572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Window-like interface?</a:t>
            </a:r>
          </a:p>
          <a:p>
            <a:pPr rtl="0" lvl="0" marR="0" indent="-431800" marL="457200">
              <a:lnSpc>
                <a:spcPct val="150000"/>
              </a:lnSpc>
              <a:spcBef>
                <a:spcPts val="0"/>
              </a:spcBef>
              <a:buClr>
                <a:schemeClr val="lt1"/>
              </a:buClr>
              <a:buSzPct val="100000"/>
              <a:buFont typeface="Calibri"/>
              <a:buChar char="-"/>
            </a:pPr>
            <a:r>
              <a:rPr sz="3200" lang="en-US">
                <a:solidFill>
                  <a:schemeClr val="lt1"/>
                </a:solidFill>
                <a:latin typeface="Calibri"/>
                <a:ea typeface="Calibri"/>
                <a:cs typeface="Calibri"/>
                <a:sym typeface="Calibri"/>
              </a:rPr>
              <a:t>Extraction of Data Input into Controller-type class?</a:t>
            </a:r>
          </a:p>
        </p:txBody>
      </p:sp>
      <p:pic>
        <p:nvPicPr>
          <p:cNvPr id="200" name="Shape 200"/>
          <p:cNvPicPr preferRelativeResize="0"/>
          <p:nvPr/>
        </p:nvPicPr>
        <p:blipFill>
          <a:blip r:embed="rId3">
            <a:alphaModFix/>
          </a:blip>
          <a:stretch>
            <a:fillRect/>
          </a:stretch>
        </p:blipFill>
        <p:spPr>
          <a:xfrm>
            <a:off y="4594350" x="4294175"/>
            <a:ext cy="2030900" cx="3689298"/>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y="0" x="0"/>
          <a:ext cy="0" cx="0"/>
          <a:chOff y="0" x="0"/>
          <a:chExt cy="0" cx="0"/>
        </a:xfrm>
      </p:grpSpPr>
      <p:sp>
        <p:nvSpPr>
          <p:cNvPr id="86" name="Shape 86"/>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trike="noStrike" u="none" b="0" cap="none" baseline="0" sz="5000" lang="en-US" i="0">
                <a:solidFill>
                  <a:schemeClr val="lt1"/>
                </a:solidFill>
                <a:latin typeface="Calibri"/>
                <a:ea typeface="Calibri"/>
                <a:cs typeface="Calibri"/>
                <a:sym typeface="Calibri"/>
              </a:rPr>
              <a:t>Project Description</a:t>
            </a:r>
          </a:p>
        </p:txBody>
      </p:sp>
      <p:sp>
        <p:nvSpPr>
          <p:cNvPr id="87" name="Shape 87"/>
          <p:cNvSpPr txBox="1"/>
          <p:nvPr>
            <p:ph idx="1" type="body"/>
          </p:nvPr>
        </p:nvSpPr>
        <p:spPr>
          <a:xfrm>
            <a:off y="1600200" x="457200"/>
            <a:ext cy="4526100" cx="8229600"/>
          </a:xfrm>
          <a:prstGeom prst="rect">
            <a:avLst/>
          </a:prstGeom>
          <a:noFill/>
          <a:ln>
            <a:noFill/>
          </a:ln>
        </p:spPr>
        <p:txBody>
          <a:bodyPr bIns="45700" rIns="91425" lIns="91425" tIns="45700" anchor="ctr" anchorCtr="0">
            <a:noAutofit/>
          </a:bodyPr>
          <a:lstStyle/>
          <a:p>
            <a:pPr algn="l" rtl="0" lvl="0" marR="0" indent="0" marL="0">
              <a:lnSpc>
                <a:spcPct val="150000"/>
              </a:lnSpc>
              <a:spcBef>
                <a:spcPts val="0"/>
              </a:spcBef>
              <a:buClr>
                <a:schemeClr val="lt1"/>
              </a:buClr>
              <a:buSzPct val="25000"/>
              <a:buFont typeface="Arial"/>
              <a:buNone/>
            </a:pPr>
            <a:r>
              <a:rPr sz="2400" lang="en-US">
                <a:solidFill>
                  <a:srgbClr val="FFFFFF"/>
                </a:solidFill>
                <a:latin typeface="Calibri"/>
                <a:ea typeface="Calibri"/>
                <a:cs typeface="Calibri"/>
                <a:sym typeface="Calibri"/>
              </a:rPr>
              <a:t>The program will allow the user to </a:t>
            </a:r>
            <a:r>
              <a:rPr b="1" sz="2400" lang="en-US">
                <a:solidFill>
                  <a:srgbClr val="FFFFFF"/>
                </a:solidFill>
                <a:latin typeface="Calibri"/>
                <a:ea typeface="Calibri"/>
                <a:cs typeface="Calibri"/>
                <a:sym typeface="Calibri"/>
              </a:rPr>
              <a:t>maintain a shopping list</a:t>
            </a:r>
            <a:r>
              <a:rPr sz="2400" lang="en-US">
                <a:solidFill>
                  <a:srgbClr val="FFFFFF"/>
                </a:solidFill>
                <a:latin typeface="Calibri"/>
                <a:ea typeface="Calibri"/>
                <a:cs typeface="Calibri"/>
                <a:sym typeface="Calibri"/>
              </a:rPr>
              <a:t>.  The list will contain, in addition to the item name, the approximate cost of the item per unit, the preferred store to find the item, the quantity of the item needed, and the date the item is needed by.</a:t>
            </a:r>
            <a:r>
              <a:rPr sz="2400" lang="en-US">
                <a:solidFill>
                  <a:schemeClr val="dk1"/>
                </a:solidFill>
                <a:latin typeface="Calibri"/>
                <a:ea typeface="Calibri"/>
                <a:cs typeface="Calibri"/>
                <a:sym typeface="Calibri"/>
              </a:rPr>
              <a:t> </a:t>
            </a:r>
          </a:p>
          <a:p>
            <a:pPr algn="l" rtl="0" lvl="0" marR="0" indent="0" marL="0">
              <a:lnSpc>
                <a:spcPct val="150000"/>
              </a:lnSpc>
              <a:spcBef>
                <a:spcPts val="0"/>
              </a:spcBef>
              <a:buClr>
                <a:schemeClr val="lt1"/>
              </a:buClr>
              <a:buFont typeface="Arial"/>
              <a:buNone/>
            </a:pPr>
            <a:r>
              <a:t/>
            </a:r>
            <a:endParaRPr sz="2400">
              <a:solidFill>
                <a:schemeClr val="lt1"/>
              </a:solidFill>
              <a:latin typeface="Calibri"/>
              <a:ea typeface="Calibri"/>
              <a:cs typeface="Calibri"/>
              <a:sym typeface="Calibri"/>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y="0" x="0"/>
          <a:ext cy="0" cx="0"/>
          <a:chOff y="0" x="0"/>
          <a:chExt cy="0" cx="0"/>
        </a:xfrm>
      </p:grpSpPr>
      <p:sp>
        <p:nvSpPr>
          <p:cNvPr id="205" name="Shape 205"/>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trike="noStrike" u="none" b="0" cap="none" baseline="0" sz="5000" lang="en-US" i="0">
                <a:solidFill>
                  <a:schemeClr val="lt1"/>
                </a:solidFill>
                <a:latin typeface="Calibri"/>
                <a:ea typeface="Calibri"/>
                <a:cs typeface="Calibri"/>
                <a:sym typeface="Calibri"/>
              </a:rPr>
              <a:t>Binary Search Tree</a:t>
            </a:r>
          </a:p>
        </p:txBody>
      </p:sp>
      <p:sp>
        <p:nvSpPr>
          <p:cNvPr id="206" name="Shape 206"/>
          <p:cNvSpPr txBox="1"/>
          <p:nvPr>
            <p:ph idx="1" type="body"/>
          </p:nvPr>
        </p:nvSpPr>
        <p:spPr>
          <a:xfrm>
            <a:off y="1600200" x="457200"/>
            <a:ext cy="4525963" cx="8229600"/>
          </a:xfrm>
          <a:prstGeom prst="rect">
            <a:avLst/>
          </a:prstGeom>
          <a:noFill/>
          <a:ln>
            <a:noFill/>
          </a:ln>
        </p:spPr>
        <p:txBody>
          <a:bodyPr bIns="45700" rIns="91425" lIns="91425" tIns="45700" anchor="ctr" anchorCtr="0">
            <a:noAutofit/>
          </a:bodyPr>
          <a:lstStyle/>
          <a:p>
            <a:pPr algn="l" rtl="0" lvl="0" marR="0" indent="-292100" marL="342900">
              <a:lnSpc>
                <a:spcPct val="150000"/>
              </a:lnSpc>
              <a:spcBef>
                <a:spcPts val="0"/>
              </a:spcBef>
              <a:buClr>
                <a:schemeClr val="lt1"/>
              </a:buClr>
              <a:buSzPct val="100000"/>
              <a:buFont typeface="Arial"/>
              <a:buChar char="•"/>
            </a:pPr>
            <a:r>
              <a:rPr strike="noStrike" u="none" b="0" cap="none" baseline="0" sz="2400" lang="en-US" i="0">
                <a:solidFill>
                  <a:schemeClr val="lt1"/>
                </a:solidFill>
                <a:latin typeface="Calibri"/>
                <a:ea typeface="Calibri"/>
                <a:cs typeface="Calibri"/>
                <a:sym typeface="Calibri"/>
              </a:rPr>
              <a:t>Simple binary search tree.  No balancing.</a:t>
            </a:r>
          </a:p>
          <a:p>
            <a:pPr algn="l" rtl="0" lvl="0" marR="0" indent="-292100" marL="342900">
              <a:lnSpc>
                <a:spcPct val="150000"/>
              </a:lnSpc>
              <a:spcBef>
                <a:spcPts val="0"/>
              </a:spcBef>
              <a:buClr>
                <a:schemeClr val="lt1"/>
              </a:buClr>
              <a:buSzPct val="100000"/>
              <a:buFont typeface="Calibri"/>
              <a:buChar char="•"/>
            </a:pPr>
            <a:r>
              <a:rPr sz="2400" lang="en-US">
                <a:solidFill>
                  <a:schemeClr val="lt1"/>
                </a:solidFill>
                <a:latin typeface="Calibri"/>
                <a:ea typeface="Calibri"/>
                <a:cs typeface="Calibri"/>
                <a:sym typeface="Calibri"/>
              </a:rPr>
              <a:t>Deals exclusively with allocated data.</a:t>
            </a:r>
          </a:p>
          <a:p>
            <a:pPr algn="l" rtl="0" lvl="0" marR="0" indent="-292100" marL="342900">
              <a:lnSpc>
                <a:spcPct val="150000"/>
              </a:lnSpc>
              <a:spcBef>
                <a:spcPts val="0"/>
              </a:spcBef>
              <a:buClr>
                <a:schemeClr val="lt1"/>
              </a:buClr>
              <a:buSzPct val="100000"/>
              <a:buFont typeface="Calibri"/>
              <a:buChar char="•"/>
            </a:pPr>
            <a:r>
              <a:rPr sz="2400" lang="en-US">
                <a:solidFill>
                  <a:schemeClr val="lt1"/>
                </a:solidFill>
                <a:latin typeface="Calibri"/>
                <a:ea typeface="Calibri"/>
                <a:cs typeface="Calibri"/>
                <a:sym typeface="Calibri"/>
              </a:rPr>
              <a:t>Requires the following methods to be implemented by the data class:</a:t>
            </a:r>
          </a:p>
          <a:p>
            <a:pPr algn="l" rtl="0" lvl="1" marR="0">
              <a:lnSpc>
                <a:spcPct val="150000"/>
              </a:lnSpc>
              <a:spcBef>
                <a:spcPts val="0"/>
              </a:spcBef>
              <a:buClr>
                <a:schemeClr val="lt1"/>
              </a:buClr>
              <a:buSzPct val="100000"/>
              <a:buFont typeface="Calibri"/>
              <a:buChar char="–"/>
            </a:pPr>
            <a:r>
              <a:rPr sz="2400" lang="en-US">
                <a:solidFill>
                  <a:schemeClr val="lt1"/>
                </a:solidFill>
                <a:latin typeface="Calibri"/>
                <a:ea typeface="Calibri"/>
                <a:cs typeface="Calibri"/>
                <a:sym typeface="Calibri"/>
              </a:rPr>
              <a:t>int T::compareKey(K keyVal)</a:t>
            </a:r>
          </a:p>
          <a:p>
            <a:pPr algn="l" rtl="0" lvl="1" marR="0">
              <a:lnSpc>
                <a:spcPct val="150000"/>
              </a:lnSpc>
              <a:spcBef>
                <a:spcPts val="0"/>
              </a:spcBef>
              <a:buClr>
                <a:schemeClr val="lt1"/>
              </a:buClr>
              <a:buSzPct val="100000"/>
              <a:buFont typeface="Calibri"/>
              <a:buChar char="–"/>
            </a:pPr>
            <a:r>
              <a:rPr sz="2400" lang="en-US">
                <a:solidFill>
                  <a:schemeClr val="lt1"/>
                </a:solidFill>
                <a:latin typeface="Calibri"/>
                <a:ea typeface="Calibri"/>
                <a:cs typeface="Calibri"/>
                <a:sym typeface="Calibri"/>
              </a:rPr>
              <a:t> T T::getKey()</a:t>
            </a:r>
          </a:p>
          <a:p>
            <a:pPr algn="l" rtl="0" lvl="0" marR="0" indent="-292100" marL="342900">
              <a:lnSpc>
                <a:spcPct val="150000"/>
              </a:lnSpc>
              <a:spcBef>
                <a:spcPts val="640"/>
              </a:spcBef>
              <a:buClr>
                <a:schemeClr val="lt1"/>
              </a:buClr>
              <a:buSzPct val="100000"/>
              <a:buFont typeface="Arial"/>
              <a:buChar char="•"/>
            </a:pPr>
            <a:r>
              <a:rPr strike="noStrike" u="none" b="0" cap="none" baseline="0" sz="2400" lang="en-US" i="0">
                <a:solidFill>
                  <a:schemeClr val="lt1"/>
                </a:solidFill>
                <a:latin typeface="Calibri"/>
                <a:ea typeface="Calibri"/>
                <a:cs typeface="Calibri"/>
                <a:sym typeface="Calibri"/>
              </a:rPr>
              <a:t>Iterative insert.</a:t>
            </a:r>
          </a:p>
          <a:p>
            <a:pPr algn="l" rtl="0" lvl="0" marR="0" indent="-292100" marL="342900">
              <a:lnSpc>
                <a:spcPct val="150000"/>
              </a:lnSpc>
              <a:spcBef>
                <a:spcPts val="640"/>
              </a:spcBef>
              <a:buClr>
                <a:schemeClr val="lt1"/>
              </a:buClr>
              <a:buSzPct val="100000"/>
              <a:buFont typeface="Arial"/>
              <a:buChar char="•"/>
            </a:pPr>
            <a:r>
              <a:rPr strike="noStrike" u="none" b="0" cap="none" baseline="0" sz="2400" lang="en-US" i="0">
                <a:solidFill>
                  <a:schemeClr val="lt1"/>
                </a:solidFill>
                <a:latin typeface="Calibri"/>
                <a:ea typeface="Calibri"/>
                <a:cs typeface="Calibri"/>
                <a:sym typeface="Calibri"/>
              </a:rPr>
              <a:t>Generic.  T = type of record.  K = type of key value.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y="0" x="0"/>
          <a:ext cy="0" cx="0"/>
          <a:chOff y="0" x="0"/>
          <a:chExt cy="0" cx="0"/>
        </a:xfrm>
      </p:grpSpPr>
      <p:sp>
        <p:nvSpPr>
          <p:cNvPr id="211" name="Shape 211"/>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trike="noStrike" u="none" b="0" cap="none" baseline="0" sz="5000" lang="en-US" i="0">
                <a:solidFill>
                  <a:schemeClr val="lt1"/>
                </a:solidFill>
                <a:latin typeface="Calibri"/>
                <a:ea typeface="Calibri"/>
                <a:cs typeface="Calibri"/>
                <a:sym typeface="Calibri"/>
              </a:rPr>
              <a:t>Binary Search Tree Interface</a:t>
            </a:r>
          </a:p>
        </p:txBody>
      </p:sp>
      <p:sp>
        <p:nvSpPr>
          <p:cNvPr id="212" name="Shape 212"/>
          <p:cNvSpPr txBox="1"/>
          <p:nvPr>
            <p:ph idx="1" type="body"/>
          </p:nvPr>
        </p:nvSpPr>
        <p:spPr>
          <a:xfrm>
            <a:off y="1600200" x="457200"/>
            <a:ext cy="4525963" cx="8229600"/>
          </a:xfrm>
          <a:prstGeom prst="rect">
            <a:avLst/>
          </a:prstGeom>
          <a:noFill/>
          <a:ln>
            <a:noFill/>
          </a:ln>
        </p:spPr>
        <p:txBody>
          <a:bodyPr bIns="45700" rIns="91425" lIns="91425" tIns="45700" anchor="ctr" anchorCtr="0">
            <a:noAutofit/>
          </a:bodyPr>
          <a:lstStyle/>
          <a:p>
            <a:pPr algn="l" rtl="0" lvl="0" marR="0" indent="0" marL="0">
              <a:lnSpc>
                <a:spcPct val="130000"/>
              </a:lnSpc>
              <a:spcBef>
                <a:spcPts val="0"/>
              </a:spcBef>
              <a:buClr>
                <a:schemeClr val="lt1"/>
              </a:buClr>
              <a:buSzPct val="25000"/>
              <a:buFont typeface="Arial"/>
              <a:buNone/>
            </a:pPr>
            <a:r>
              <a:rPr strike="noStrike" u="none" b="0" cap="none" baseline="0" sz="1300" lang="en-US" i="0">
                <a:solidFill>
                  <a:schemeClr val="lt1"/>
                </a:solidFill>
                <a:latin typeface="Calibri"/>
                <a:ea typeface="Calibri"/>
                <a:cs typeface="Calibri"/>
                <a:sym typeface="Calibri"/>
              </a:rPr>
              <a:t> BSTree();</a:t>
            </a:r>
          </a:p>
          <a:p>
            <a:pPr algn="l" rtl="0" lvl="0" marR="0" indent="0" marL="0">
              <a:lnSpc>
                <a:spcPct val="130000"/>
              </a:lnSpc>
              <a:spcBef>
                <a:spcPts val="260"/>
              </a:spcBef>
              <a:buClr>
                <a:schemeClr val="lt1"/>
              </a:buClr>
              <a:buSzPct val="25000"/>
              <a:buFont typeface="Arial"/>
              <a:buNone/>
            </a:pPr>
            <a:r>
              <a:rPr strike="noStrike" u="none" b="0" cap="none" baseline="0" sz="1300" lang="en-US" i="0">
                <a:solidFill>
                  <a:schemeClr val="lt1"/>
                </a:solidFill>
                <a:latin typeface="Calibri"/>
                <a:ea typeface="Calibri"/>
                <a:cs typeface="Calibri"/>
                <a:sym typeface="Calibri"/>
              </a:rPr>
              <a:t>    ~BSTree();</a:t>
            </a:r>
          </a:p>
          <a:p>
            <a:pPr algn="l" rtl="0" lvl="0" marR="0" indent="0" marL="0">
              <a:lnSpc>
                <a:spcPct val="130000"/>
              </a:lnSpc>
              <a:spcBef>
                <a:spcPts val="260"/>
              </a:spcBef>
              <a:buClr>
                <a:schemeClr val="lt1"/>
              </a:buClr>
              <a:buSzPct val="25000"/>
              <a:buFont typeface="Arial"/>
              <a:buNone/>
            </a:pPr>
            <a:r>
              <a:rPr strike="noStrike" u="none" b="0" cap="none" baseline="0" sz="1300" lang="en-US" i="0">
                <a:solidFill>
                  <a:schemeClr val="lt1"/>
                </a:solidFill>
                <a:latin typeface="Calibri"/>
                <a:ea typeface="Calibri"/>
                <a:cs typeface="Calibri"/>
                <a:sym typeface="Calibri"/>
              </a:rPr>
              <a:t>    </a:t>
            </a:r>
          </a:p>
          <a:p>
            <a:pPr algn="l" rtl="0" lvl="0" marR="0" indent="0" marL="0">
              <a:lnSpc>
                <a:spcPct val="130000"/>
              </a:lnSpc>
              <a:spcBef>
                <a:spcPts val="260"/>
              </a:spcBef>
              <a:buClr>
                <a:schemeClr val="lt1"/>
              </a:buClr>
              <a:buSzPct val="25000"/>
              <a:buFont typeface="Arial"/>
              <a:buNone/>
            </a:pPr>
            <a:r>
              <a:rPr strike="noStrike" u="none" b="0" cap="none" baseline="0" sz="1300" lang="en-US" i="0">
                <a:solidFill>
                  <a:schemeClr val="lt1"/>
                </a:solidFill>
                <a:latin typeface="Calibri"/>
                <a:ea typeface="Calibri"/>
                <a:cs typeface="Calibri"/>
                <a:sym typeface="Calibri"/>
              </a:rPr>
              <a:t>    bool isEmpty() const;</a:t>
            </a:r>
          </a:p>
          <a:p>
            <a:pPr algn="l" rtl="0" lvl="0" marR="0" indent="0" marL="0">
              <a:lnSpc>
                <a:spcPct val="130000"/>
              </a:lnSpc>
              <a:spcBef>
                <a:spcPts val="260"/>
              </a:spcBef>
              <a:buClr>
                <a:schemeClr val="lt1"/>
              </a:buClr>
              <a:buSzPct val="25000"/>
              <a:buFont typeface="Arial"/>
              <a:buNone/>
            </a:pPr>
            <a:r>
              <a:rPr strike="noStrike" u="none" b="0" cap="none" baseline="0" sz="1300" lang="en-US" i="0">
                <a:solidFill>
                  <a:schemeClr val="lt1"/>
                </a:solidFill>
                <a:latin typeface="Calibri"/>
                <a:ea typeface="Calibri"/>
                <a:cs typeface="Calibri"/>
                <a:sym typeface="Calibri"/>
              </a:rPr>
              <a:t>    bool insert( T* pNewRecord);</a:t>
            </a:r>
          </a:p>
          <a:p>
            <a:pPr algn="l" rtl="0" lvl="0" marR="0" indent="0" marL="0">
              <a:lnSpc>
                <a:spcPct val="130000"/>
              </a:lnSpc>
              <a:spcBef>
                <a:spcPts val="260"/>
              </a:spcBef>
              <a:buClr>
                <a:schemeClr val="lt1"/>
              </a:buClr>
              <a:buSzPct val="25000"/>
              <a:buFont typeface="Arial"/>
              <a:buNone/>
            </a:pPr>
            <a:r>
              <a:rPr strike="noStrike" u="none" b="0" cap="none" baseline="0" sz="1300" lang="en-US" i="0">
                <a:solidFill>
                  <a:schemeClr val="lt1"/>
                </a:solidFill>
                <a:latin typeface="Calibri"/>
                <a:ea typeface="Calibri"/>
                <a:cs typeface="Calibri"/>
                <a:sym typeface="Calibri"/>
              </a:rPr>
              <a:t>    T* remove(const K&amp; targetKey);</a:t>
            </a:r>
          </a:p>
          <a:p>
            <a:pPr algn="l" rtl="0" lvl="0" marR="0" indent="0" marL="0">
              <a:lnSpc>
                <a:spcPct val="130000"/>
              </a:lnSpc>
              <a:spcBef>
                <a:spcPts val="260"/>
              </a:spcBef>
              <a:buClr>
                <a:schemeClr val="lt1"/>
              </a:buClr>
              <a:buSzPct val="25000"/>
              <a:buFont typeface="Arial"/>
              <a:buNone/>
            </a:pPr>
            <a:r>
              <a:rPr strike="noStrike" u="none" b="0" cap="none" baseline="0" sz="1300" lang="en-US" i="0">
                <a:solidFill>
                  <a:schemeClr val="lt1"/>
                </a:solidFill>
                <a:latin typeface="Calibri"/>
                <a:ea typeface="Calibri"/>
                <a:cs typeface="Calibri"/>
                <a:sym typeface="Calibri"/>
              </a:rPr>
              <a:t>    T* get(const K&amp; targetKey) const;</a:t>
            </a:r>
          </a:p>
          <a:p>
            <a:pPr algn="l" rtl="0" lvl="0" marR="0" indent="0" marL="0">
              <a:lnSpc>
                <a:spcPct val="130000"/>
              </a:lnSpc>
              <a:spcBef>
                <a:spcPts val="256"/>
              </a:spcBef>
              <a:buClr>
                <a:schemeClr val="lt1"/>
              </a:buClr>
              <a:buFont typeface="Arial"/>
              <a:buNone/>
            </a:pPr>
            <a:r>
              <a:t/>
            </a:r>
            <a:endParaRPr strike="noStrike" u="none" b="0" cap="none" baseline="0" sz="1300" i="0">
              <a:solidFill>
                <a:schemeClr val="lt1"/>
              </a:solidFill>
              <a:latin typeface="Calibri"/>
              <a:ea typeface="Calibri"/>
              <a:cs typeface="Calibri"/>
              <a:sym typeface="Calibri"/>
            </a:endParaRPr>
          </a:p>
          <a:p>
            <a:pPr algn="l" rtl="0" lvl="0" marR="0" indent="0" marL="0">
              <a:lnSpc>
                <a:spcPct val="130000"/>
              </a:lnSpc>
              <a:spcBef>
                <a:spcPts val="260"/>
              </a:spcBef>
              <a:buClr>
                <a:schemeClr val="lt1"/>
              </a:buClr>
              <a:buSzPct val="25000"/>
              <a:buFont typeface="Arial"/>
              <a:buNone/>
            </a:pPr>
            <a:r>
              <a:rPr strike="noStrike" u="none" b="0" cap="none" baseline="0" sz="1300" lang="en-US" i="0">
                <a:solidFill>
                  <a:schemeClr val="lt1"/>
                </a:solidFill>
                <a:latin typeface="Calibri"/>
                <a:ea typeface="Calibri"/>
                <a:cs typeface="Calibri"/>
                <a:sym typeface="Calibri"/>
              </a:rPr>
              <a:t>    void removeAll();</a:t>
            </a:r>
          </a:p>
          <a:p>
            <a:pPr algn="l" rtl="0" lvl="0" marR="0" indent="0" marL="0">
              <a:lnSpc>
                <a:spcPct val="130000"/>
              </a:lnSpc>
              <a:spcBef>
                <a:spcPts val="260"/>
              </a:spcBef>
              <a:buClr>
                <a:schemeClr val="lt1"/>
              </a:buClr>
              <a:buSzPct val="25000"/>
              <a:buFont typeface="Arial"/>
              <a:buNone/>
            </a:pPr>
            <a:r>
              <a:rPr strike="noStrike" u="none" b="0" cap="none" baseline="0" sz="1300" lang="en-US" i="0">
                <a:solidFill>
                  <a:schemeClr val="lt1"/>
                </a:solidFill>
                <a:latin typeface="Calibri"/>
                <a:ea typeface="Calibri"/>
                <a:cs typeface="Calibri"/>
                <a:sym typeface="Calibri"/>
              </a:rPr>
              <a:t>    void destroyAll();</a:t>
            </a:r>
          </a:p>
          <a:p>
            <a:pPr algn="l" rtl="0" lvl="0" marR="0" indent="0" marL="0">
              <a:lnSpc>
                <a:spcPct val="130000"/>
              </a:lnSpc>
              <a:spcBef>
                <a:spcPts val="256"/>
              </a:spcBef>
              <a:buClr>
                <a:schemeClr val="lt1"/>
              </a:buClr>
              <a:buFont typeface="Arial"/>
              <a:buNone/>
            </a:pPr>
            <a:r>
              <a:t/>
            </a:r>
            <a:endParaRPr strike="noStrike" u="none" b="0" cap="none" baseline="0" sz="1300" i="0">
              <a:solidFill>
                <a:schemeClr val="lt1"/>
              </a:solidFill>
              <a:latin typeface="Calibri"/>
              <a:ea typeface="Calibri"/>
              <a:cs typeface="Calibri"/>
              <a:sym typeface="Calibri"/>
            </a:endParaRPr>
          </a:p>
          <a:p>
            <a:pPr algn="l" rtl="0" lvl="0" marR="0" indent="0" marL="0">
              <a:lnSpc>
                <a:spcPct val="130000"/>
              </a:lnSpc>
              <a:spcBef>
                <a:spcPts val="260"/>
              </a:spcBef>
              <a:buClr>
                <a:schemeClr val="lt1"/>
              </a:buClr>
              <a:buSzPct val="25000"/>
              <a:buFont typeface="Arial"/>
              <a:buNone/>
            </a:pPr>
            <a:r>
              <a:rPr strike="noStrike" u="none" b="0" cap="none" baseline="0" sz="1300" lang="en-US" i="0">
                <a:solidFill>
                  <a:schemeClr val="lt1"/>
                </a:solidFill>
                <a:latin typeface="Calibri"/>
                <a:ea typeface="Calibri"/>
                <a:cs typeface="Calibri"/>
                <a:sym typeface="Calibri"/>
              </a:rPr>
              <a:t>    void breadthFirstTraversal(const std::function&lt;void(T&amp;)&gt;&amp; visit) const;</a:t>
            </a:r>
          </a:p>
          <a:p>
            <a:pPr algn="l" rtl="0" lvl="0" marR="0" indent="0" marL="0">
              <a:lnSpc>
                <a:spcPct val="130000"/>
              </a:lnSpc>
              <a:spcBef>
                <a:spcPts val="260"/>
              </a:spcBef>
              <a:buClr>
                <a:schemeClr val="lt1"/>
              </a:buClr>
              <a:buSzPct val="25000"/>
              <a:buFont typeface="Arial"/>
              <a:buNone/>
            </a:pPr>
            <a:r>
              <a:rPr strike="noStrike" u="none" b="0" cap="none" baseline="0" sz="1300" lang="en-US" i="0">
                <a:solidFill>
                  <a:schemeClr val="lt1"/>
                </a:solidFill>
                <a:latin typeface="Calibri"/>
                <a:ea typeface="Calibri"/>
                <a:cs typeface="Calibri"/>
                <a:sym typeface="Calibri"/>
              </a:rPr>
              <a:t>    void inorderTraversal(const std::function&lt;void(T&amp;)&gt;&amp; visit) const;</a:t>
            </a:r>
          </a:p>
          <a:p>
            <a:pPr algn="l" rtl="0" lvl="0" marR="0" indent="0" marL="0">
              <a:lnSpc>
                <a:spcPct val="130000"/>
              </a:lnSpc>
              <a:spcBef>
                <a:spcPts val="260"/>
              </a:spcBef>
              <a:buClr>
                <a:schemeClr val="lt1"/>
              </a:buClr>
              <a:buSzPct val="25000"/>
              <a:buFont typeface="Arial"/>
              <a:buNone/>
            </a:pPr>
            <a:r>
              <a:rPr strike="noStrike" u="none" b="0" cap="none" baseline="0" sz="1300" lang="en-US" i="0">
                <a:solidFill>
                  <a:schemeClr val="lt1"/>
                </a:solidFill>
                <a:latin typeface="Calibri"/>
                <a:ea typeface="Calibri"/>
                <a:cs typeface="Calibri"/>
                <a:sym typeface="Calibri"/>
              </a:rPr>
              <a:t>    void printTree() const;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y="0" x="0"/>
          <a:ext cy="0" cx="0"/>
          <a:chOff y="0" x="0"/>
          <a:chExt cy="0" cx="0"/>
        </a:xfrm>
      </p:grpSpPr>
      <p:sp>
        <p:nvSpPr>
          <p:cNvPr id="217" name="Shape 217"/>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trike="noStrike" u="none" b="0" cap="none" baseline="0" sz="5000" lang="en-US" i="0">
                <a:solidFill>
                  <a:schemeClr val="lt1"/>
                </a:solidFill>
                <a:latin typeface="Calibri"/>
                <a:ea typeface="Calibri"/>
                <a:cs typeface="Calibri"/>
                <a:sym typeface="Calibri"/>
              </a:rPr>
              <a:t>Binary Search Tree Traversal</a:t>
            </a:r>
          </a:p>
        </p:txBody>
      </p:sp>
      <p:sp>
        <p:nvSpPr>
          <p:cNvPr id="218" name="Shape 218"/>
          <p:cNvSpPr txBox="1"/>
          <p:nvPr>
            <p:ph idx="1" type="body"/>
          </p:nvPr>
        </p:nvSpPr>
        <p:spPr>
          <a:xfrm>
            <a:off y="1600200" x="457200"/>
            <a:ext cy="4525963" cx="8229600"/>
          </a:xfrm>
          <a:prstGeom prst="rect">
            <a:avLst/>
          </a:prstGeom>
          <a:noFill/>
          <a:ln>
            <a:noFill/>
          </a:ln>
        </p:spPr>
        <p:txBody>
          <a:bodyPr bIns="45700" rIns="91425" lIns="91425" tIns="45700" anchor="ctr" anchorCtr="0">
            <a:noAutofit/>
          </a:bodyPr>
          <a:lstStyle/>
          <a:p>
            <a:pPr algn="l" rtl="0" lvl="0" marR="0" indent="0" marL="0">
              <a:lnSpc>
                <a:spcPct val="150000"/>
              </a:lnSpc>
              <a:spcBef>
                <a:spcPts val="0"/>
              </a:spcBef>
              <a:buClr>
                <a:schemeClr val="lt1"/>
              </a:buClr>
              <a:buSzPct val="25000"/>
              <a:buFont typeface="Arial"/>
              <a:buNone/>
            </a:pPr>
            <a:r>
              <a:rPr strike="noStrike" u="none" b="0" cap="none" baseline="0" sz="1600" lang="en-US" i="0">
                <a:solidFill>
                  <a:schemeClr val="lt1"/>
                </a:solidFill>
                <a:latin typeface="Calibri"/>
                <a:ea typeface="Calibri"/>
                <a:cs typeface="Calibri"/>
                <a:sym typeface="Calibri"/>
              </a:rPr>
              <a:t>void inorderTraversal(const std::function&lt;void(T&amp;)&gt;&amp; visit) const;</a:t>
            </a:r>
          </a:p>
          <a:p>
            <a:pPr algn="l" rtl="0" lvl="0" marR="0" indent="0" marL="0">
              <a:lnSpc>
                <a:spcPct val="150000"/>
              </a:lnSpc>
              <a:spcBef>
                <a:spcPts val="320"/>
              </a:spcBef>
              <a:buClr>
                <a:schemeClr val="lt1"/>
              </a:buClr>
              <a:buSzPct val="25000"/>
              <a:buFont typeface="Arial"/>
              <a:buNone/>
            </a:pPr>
            <a:r>
              <a:rPr strike="noStrike" u="none" b="0" cap="none" baseline="0" sz="1600" lang="en-US" i="0">
                <a:solidFill>
                  <a:schemeClr val="lt1"/>
                </a:solidFill>
                <a:latin typeface="Calibri"/>
                <a:ea typeface="Calibri"/>
                <a:cs typeface="Calibri"/>
                <a:sym typeface="Calibri"/>
              </a:rPr>
              <a:t>-------------------</a:t>
            </a:r>
          </a:p>
          <a:p>
            <a:pPr algn="l" rtl="0" lvl="0" marR="0" indent="0" marL="0">
              <a:lnSpc>
                <a:spcPct val="150000"/>
              </a:lnSpc>
              <a:spcBef>
                <a:spcPts val="320"/>
              </a:spcBef>
              <a:buClr>
                <a:schemeClr val="lt1"/>
              </a:buClr>
              <a:buFont typeface="Arial"/>
              <a:buNone/>
            </a:pPr>
            <a:r>
              <a:t/>
            </a:r>
            <a:endParaRPr strike="noStrike" u="none" b="0" cap="none" baseline="0" sz="1600" i="0">
              <a:solidFill>
                <a:schemeClr val="lt1"/>
              </a:solidFill>
              <a:latin typeface="Calibri"/>
              <a:ea typeface="Calibri"/>
              <a:cs typeface="Calibri"/>
              <a:sym typeface="Calibri"/>
            </a:endParaRPr>
          </a:p>
          <a:p>
            <a:pPr algn="l" rtl="0" lvl="0" marR="0" indent="0" marL="0">
              <a:lnSpc>
                <a:spcPct val="150000"/>
              </a:lnSpc>
              <a:spcBef>
                <a:spcPts val="320"/>
              </a:spcBef>
              <a:buClr>
                <a:schemeClr val="lt1"/>
              </a:buClr>
              <a:buSzPct val="25000"/>
              <a:buFont typeface="Arial"/>
              <a:buNone/>
            </a:pPr>
            <a:r>
              <a:rPr strike="noStrike" u="none" b="0" cap="none" baseline="0" sz="1600" lang="en-US" i="0">
                <a:solidFill>
                  <a:schemeClr val="lt1"/>
                </a:solidFill>
                <a:latin typeface="Calibri"/>
                <a:ea typeface="Calibri"/>
                <a:cs typeface="Calibri"/>
                <a:sym typeface="Calibri"/>
              </a:rPr>
              <a:t>void printIfStore(ListItem&amp; data, const std::string&amp; comparevalue);</a:t>
            </a:r>
          </a:p>
          <a:p>
            <a:pPr algn="l" rtl="0" lvl="0" marR="0" indent="0" marL="0">
              <a:lnSpc>
                <a:spcPct val="150000"/>
              </a:lnSpc>
              <a:spcBef>
                <a:spcPts val="320"/>
              </a:spcBef>
              <a:buClr>
                <a:schemeClr val="lt1"/>
              </a:buClr>
              <a:buFont typeface="Arial"/>
              <a:buNone/>
            </a:pPr>
            <a:r>
              <a:t/>
            </a:r>
            <a:endParaRPr strike="noStrike" u="none" b="0" cap="none" baseline="0" sz="1600" i="0">
              <a:solidFill>
                <a:schemeClr val="lt1"/>
              </a:solidFill>
              <a:latin typeface="Calibri"/>
              <a:ea typeface="Calibri"/>
              <a:cs typeface="Calibri"/>
              <a:sym typeface="Calibri"/>
            </a:endParaRPr>
          </a:p>
          <a:p>
            <a:pPr algn="l" rtl="0" lvl="0" marR="0" indent="0" marL="0">
              <a:lnSpc>
                <a:spcPct val="150000"/>
              </a:lnSpc>
              <a:spcBef>
                <a:spcPts val="320"/>
              </a:spcBef>
              <a:buClr>
                <a:schemeClr val="lt1"/>
              </a:buClr>
              <a:buSzPct val="25000"/>
              <a:buFont typeface="Arial"/>
              <a:buNone/>
            </a:pPr>
            <a:r>
              <a:rPr strike="noStrike" u="none" b="0" cap="none" baseline="0" sz="1600" lang="en-US" i="0">
                <a:solidFill>
                  <a:schemeClr val="lt1"/>
                </a:solidFill>
                <a:latin typeface="Calibri"/>
                <a:ea typeface="Calibri"/>
                <a:cs typeface="Calibri"/>
                <a:sym typeface="Calibri"/>
              </a:rPr>
              <a:t>std::string storeName = “Safeway”;</a:t>
            </a:r>
          </a:p>
          <a:p>
            <a:pPr algn="l" rtl="0" lvl="0" marR="0" indent="0" marL="0">
              <a:lnSpc>
                <a:spcPct val="150000"/>
              </a:lnSpc>
              <a:spcBef>
                <a:spcPts val="320"/>
              </a:spcBef>
              <a:buClr>
                <a:schemeClr val="lt1"/>
              </a:buClr>
              <a:buSzPct val="25000"/>
              <a:buFont typeface="Arial"/>
              <a:buNone/>
            </a:pPr>
            <a:r>
              <a:rPr strike="noStrike" u="none" b="0" cap="none" baseline="0" sz="1600" lang="en-US" i="0">
                <a:solidFill>
                  <a:schemeClr val="lt1"/>
                </a:solidFill>
                <a:latin typeface="Calibri"/>
                <a:ea typeface="Calibri"/>
                <a:cs typeface="Calibri"/>
                <a:sym typeface="Calibri"/>
              </a:rPr>
              <a:t>std::function&lt;void(ListItem&amp;)&gt; visitFunc = std::bind(f, std::placeholders::_1, storeName);</a:t>
            </a:r>
          </a:p>
          <a:p>
            <a:pPr algn="l" rtl="0" lvl="0" marR="0" indent="0" marL="0">
              <a:lnSpc>
                <a:spcPct val="150000"/>
              </a:lnSpc>
              <a:spcBef>
                <a:spcPts val="320"/>
              </a:spcBef>
              <a:buClr>
                <a:schemeClr val="lt1"/>
              </a:buClr>
              <a:buSzPct val="25000"/>
              <a:buFont typeface="Arial"/>
              <a:buNone/>
            </a:pPr>
            <a:r>
              <a:rPr strike="noStrike" u="none" b="0" cap="none" baseline="0" sz="1600" lang="en-US" i="0">
                <a:solidFill>
                  <a:schemeClr val="lt1"/>
                </a:solidFill>
                <a:latin typeface="Calibri"/>
                <a:ea typeface="Calibri"/>
                <a:cs typeface="Calibri"/>
                <a:sym typeface="Calibri"/>
              </a:rPr>
              <a:t>inorderTraversal(visitFunc);</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y="0" x="0"/>
          <a:ext cy="0" cx="0"/>
          <a:chOff y="0" x="0"/>
          <a:chExt cy="0" cx="0"/>
        </a:xfrm>
      </p:grpSpPr>
      <p:sp>
        <p:nvSpPr>
          <p:cNvPr id="223" name="Shape 223"/>
          <p:cNvSpPr txBox="1"/>
          <p:nvPr>
            <p:ph type="title"/>
          </p:nvPr>
        </p:nvSpPr>
        <p:spPr>
          <a:xfrm>
            <a:off y="23185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trike="noStrike" u="none" b="0" cap="none" baseline="0" sz="5000" lang="en-US" i="0">
                <a:solidFill>
                  <a:schemeClr val="lt1"/>
                </a:solidFill>
                <a:latin typeface="Calibri"/>
                <a:ea typeface="Calibri"/>
                <a:cs typeface="Calibri"/>
                <a:sym typeface="Calibri"/>
              </a:rPr>
              <a:t>Hash Table</a:t>
            </a:r>
          </a:p>
        </p:txBody>
      </p:sp>
      <p:sp>
        <p:nvSpPr>
          <p:cNvPr id="224" name="Shape 224"/>
          <p:cNvSpPr txBox="1"/>
          <p:nvPr>
            <p:ph idx="1" type="body"/>
          </p:nvPr>
        </p:nvSpPr>
        <p:spPr>
          <a:xfrm>
            <a:off y="1600200" x="457200"/>
            <a:ext cy="4525963" cx="8229600"/>
          </a:xfrm>
          <a:prstGeom prst="rect">
            <a:avLst/>
          </a:prstGeom>
          <a:noFill/>
          <a:ln>
            <a:noFill/>
          </a:ln>
        </p:spPr>
        <p:txBody>
          <a:bodyPr bIns="45700" rIns="91425" lIns="91425" tIns="45700" anchor="ctr" anchorCtr="0">
            <a:noAutofit/>
          </a:bodyPr>
          <a:lstStyle/>
          <a:p>
            <a:pPr algn="l" rtl="0" marR="0" indent="0" marL="0">
              <a:lnSpc>
                <a:spcPct val="115000"/>
              </a:lnSpc>
              <a:spcBef>
                <a:spcPts val="0"/>
              </a:spcBef>
              <a:buNone/>
            </a:pPr>
            <a:r>
              <a:rPr u="sng" sz="3000" lang="en-US">
                <a:solidFill>
                  <a:schemeClr val="lt1"/>
                </a:solidFill>
                <a:latin typeface="Calibri"/>
                <a:ea typeface="Calibri"/>
                <a:cs typeface="Calibri"/>
                <a:sym typeface="Calibri"/>
              </a:rPr>
              <a:t>To hash an item, all that is needed is its name.</a:t>
            </a:r>
          </a:p>
          <a:p>
            <a:pPr algn="l" rtl="0" lvl="0" marR="0" indent="-400050" marL="457200">
              <a:lnSpc>
                <a:spcPct val="115000"/>
              </a:lnSpc>
              <a:spcBef>
                <a:spcPts val="0"/>
              </a:spcBef>
              <a:buClr>
                <a:schemeClr val="lt1"/>
              </a:buClr>
              <a:buSzPct val="100000"/>
              <a:buFont typeface="Calibri"/>
              <a:buChar char="•"/>
            </a:pPr>
            <a:r>
              <a:rPr sz="2700" lang="en-US">
                <a:solidFill>
                  <a:schemeClr val="lt1"/>
                </a:solidFill>
                <a:latin typeface="Calibri"/>
                <a:ea typeface="Calibri"/>
                <a:cs typeface="Calibri"/>
                <a:sym typeface="Calibri"/>
              </a:rPr>
              <a:t>The key is passed to the hash function and the characters of the key are then used to convert the name into its ASCII value.</a:t>
            </a:r>
          </a:p>
          <a:p>
            <a:pPr algn="l" rtl="0" lvl="0" marR="0" indent="-400050" marL="457200">
              <a:lnSpc>
                <a:spcPct val="115000"/>
              </a:lnSpc>
              <a:spcBef>
                <a:spcPts val="0"/>
              </a:spcBef>
              <a:buClr>
                <a:schemeClr val="lt1"/>
              </a:buClr>
              <a:buSzPct val="100000"/>
              <a:buFont typeface="Calibri"/>
              <a:buChar char="•"/>
            </a:pPr>
            <a:r>
              <a:rPr sz="2700" lang="en-US">
                <a:solidFill>
                  <a:schemeClr val="lt1"/>
                </a:solidFill>
                <a:latin typeface="Calibri"/>
                <a:ea typeface="Calibri"/>
                <a:cs typeface="Calibri"/>
                <a:sym typeface="Calibri"/>
              </a:rPr>
              <a:t>Once this is done, the calculated index for the new item is :</a:t>
            </a:r>
          </a:p>
          <a:p>
            <a:pPr algn="ctr" rtl="0" marR="0" indent="0" marL="0">
              <a:lnSpc>
                <a:spcPct val="115000"/>
              </a:lnSpc>
              <a:spcBef>
                <a:spcPts val="0"/>
              </a:spcBef>
              <a:buNone/>
            </a:pPr>
            <a:r>
              <a:rPr sz="2700" lang="en-US">
                <a:solidFill>
                  <a:schemeClr val="lt1"/>
                </a:solidFill>
                <a:latin typeface="Calibri"/>
                <a:ea typeface="Calibri"/>
                <a:cs typeface="Calibri"/>
                <a:sym typeface="Calibri"/>
              </a:rPr>
              <a:t>Sum of ASCII values of characters in Key</a:t>
            </a:r>
          </a:p>
          <a:p>
            <a:pPr algn="ctr" rtl="0" marR="0" indent="0" marL="0">
              <a:lnSpc>
                <a:spcPct val="115000"/>
              </a:lnSpc>
              <a:spcBef>
                <a:spcPts val="0"/>
              </a:spcBef>
              <a:buNone/>
            </a:pPr>
            <a:r>
              <a:rPr sz="2700" lang="en-US">
                <a:solidFill>
                  <a:schemeClr val="lt1"/>
                </a:solidFill>
                <a:latin typeface="Calibri"/>
                <a:ea typeface="Calibri"/>
                <a:cs typeface="Calibri"/>
                <a:sym typeface="Calibri"/>
              </a:rPr>
              <a:t>%</a:t>
            </a:r>
          </a:p>
          <a:p>
            <a:pPr algn="ctr" rtl="0" marR="0" indent="0" marL="0">
              <a:lnSpc>
                <a:spcPct val="115000"/>
              </a:lnSpc>
              <a:spcBef>
                <a:spcPts val="0"/>
              </a:spcBef>
              <a:buNone/>
            </a:pPr>
            <a:r>
              <a:rPr sz="2700" lang="en-US">
                <a:solidFill>
                  <a:schemeClr val="lt1"/>
                </a:solidFill>
                <a:latin typeface="Calibri"/>
                <a:ea typeface="Calibri"/>
                <a:cs typeface="Calibri"/>
                <a:sym typeface="Calibri"/>
              </a:rPr>
              <a:t> The Size of the Hash Table</a:t>
            </a:r>
          </a:p>
          <a:p>
            <a:pPr algn="l" rtl="0" lvl="0" marR="0" indent="0" marL="0">
              <a:lnSpc>
                <a:spcPct val="115000"/>
              </a:lnSpc>
              <a:spcBef>
                <a:spcPts val="0"/>
              </a:spcBef>
              <a:buNone/>
            </a:pPr>
            <a:r>
              <a:rPr sz="2700" lang="en-US">
                <a:solidFill>
                  <a:schemeClr val="lt1"/>
                </a:solidFill>
                <a:latin typeface="Calibri"/>
                <a:ea typeface="Calibri"/>
                <a:cs typeface="Calibri"/>
                <a:sym typeface="Calibri"/>
              </a:rPr>
              <a:t>EX : “BREAD”  = (66+82+69+65+68)%25 = 0</a:t>
            </a:r>
          </a:p>
          <a:p>
            <a:pPr algn="l" rtl="0" lvl="0" marR="0" indent="-139700" marL="342900">
              <a:lnSpc>
                <a:spcPct val="115000"/>
              </a:lnSpc>
              <a:spcBef>
                <a:spcPts val="0"/>
              </a:spcBef>
              <a:buClr>
                <a:schemeClr val="lt1"/>
              </a:buClr>
              <a:buFont typeface="Arial"/>
              <a:buNone/>
            </a:pPr>
            <a:r>
              <a:t/>
            </a:r>
            <a:endParaRPr sz="3000">
              <a:solidFill>
                <a:schemeClr val="lt1"/>
              </a:solidFill>
              <a:latin typeface="Calibri"/>
              <a:ea typeface="Calibri"/>
              <a:cs typeface="Calibri"/>
              <a:sym typeface="Calibri"/>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y="0" x="0"/>
          <a:ext cy="0" cx="0"/>
          <a:chOff y="0" x="0"/>
          <a:chExt cy="0" cx="0"/>
        </a:xfrm>
      </p:grpSpPr>
      <p:sp>
        <p:nvSpPr>
          <p:cNvPr id="229" name="Shape 229"/>
          <p:cNvSpPr txBox="1"/>
          <p:nvPr>
            <p:ph idx="1" type="body"/>
          </p:nvPr>
        </p:nvSpPr>
        <p:spPr>
          <a:xfrm>
            <a:off y="1600200" x="457200"/>
            <a:ext cy="4526100" cx="8229600"/>
          </a:xfrm>
          <a:prstGeom prst="rect">
            <a:avLst/>
          </a:prstGeom>
        </p:spPr>
        <p:txBody>
          <a:bodyPr bIns="91425" rIns="91425" lIns="91425" tIns="91425" anchor="ctr" anchorCtr="0">
            <a:noAutofit/>
          </a:bodyPr>
          <a:lstStyle/>
          <a:p>
            <a:pPr rtl="0" lvl="0">
              <a:lnSpc>
                <a:spcPct val="115000"/>
              </a:lnSpc>
              <a:spcBef>
                <a:spcPts val="0"/>
              </a:spcBef>
              <a:buClr>
                <a:schemeClr val="dk1"/>
              </a:buClr>
              <a:buSzPct val="68750"/>
              <a:buFont typeface="Arial"/>
              <a:buNone/>
            </a:pPr>
            <a:r>
              <a:rPr sz="1600" lang="en-US">
                <a:solidFill>
                  <a:srgbClr val="FFFFFF"/>
                </a:solidFill>
                <a:latin typeface="Calibri"/>
                <a:ea typeface="Calibri"/>
                <a:cs typeface="Calibri"/>
                <a:sym typeface="Calibri"/>
              </a:rPr>
              <a:t>int HTable::hashFcn(const std::string&amp; key)</a:t>
            </a:r>
          </a:p>
          <a:p>
            <a:pPr rtl="0" lvl="0">
              <a:lnSpc>
                <a:spcPct val="115000"/>
              </a:lnSpc>
              <a:spcBef>
                <a:spcPts val="0"/>
              </a:spcBef>
              <a:buClr>
                <a:schemeClr val="dk1"/>
              </a:buClr>
              <a:buSzPct val="68750"/>
              <a:buFont typeface="Arial"/>
              <a:buNone/>
            </a:pPr>
            <a:r>
              <a:rPr sz="1600" lang="en-US">
                <a:solidFill>
                  <a:srgbClr val="FFFFFF"/>
                </a:solidFill>
                <a:latin typeface="Calibri"/>
                <a:ea typeface="Calibri"/>
                <a:cs typeface="Calibri"/>
                <a:sym typeface="Calibri"/>
              </a:rPr>
              <a:t>{</a:t>
            </a:r>
          </a:p>
          <a:p>
            <a:pPr rtl="0" lvl="0">
              <a:lnSpc>
                <a:spcPct val="115000"/>
              </a:lnSpc>
              <a:spcBef>
                <a:spcPts val="0"/>
              </a:spcBef>
              <a:buClr>
                <a:schemeClr val="dk1"/>
              </a:buClr>
              <a:buSzPct val="68750"/>
              <a:buFont typeface="Arial"/>
              <a:buNone/>
            </a:pPr>
            <a:r>
              <a:rPr sz="1600" lang="en-US">
                <a:solidFill>
                  <a:srgbClr val="FFFFFF"/>
                </a:solidFill>
                <a:latin typeface="Calibri"/>
                <a:ea typeface="Calibri"/>
                <a:cs typeface="Calibri"/>
                <a:sym typeface="Calibri"/>
              </a:rPr>
              <a:t>    int hash = 0; //the converted string into int (using ASCII)</a:t>
            </a:r>
          </a:p>
          <a:p>
            <a:pPr rtl="0" lvl="0">
              <a:lnSpc>
                <a:spcPct val="115000"/>
              </a:lnSpc>
              <a:spcBef>
                <a:spcPts val="0"/>
              </a:spcBef>
              <a:buClr>
                <a:schemeClr val="dk1"/>
              </a:buClr>
              <a:buSzPct val="68750"/>
              <a:buFont typeface="Arial"/>
              <a:buNone/>
            </a:pPr>
            <a:r>
              <a:rPr sz="1600" lang="en-US">
                <a:solidFill>
                  <a:srgbClr val="FFFFFF"/>
                </a:solidFill>
                <a:latin typeface="Calibri"/>
                <a:ea typeface="Calibri"/>
                <a:cs typeface="Calibri"/>
                <a:sym typeface="Calibri"/>
              </a:rPr>
              <a:t>    for(int count = 0; count &lt; key.length(); count++)</a:t>
            </a:r>
          </a:p>
          <a:p>
            <a:pPr rtl="0" lvl="0">
              <a:lnSpc>
                <a:spcPct val="115000"/>
              </a:lnSpc>
              <a:spcBef>
                <a:spcPts val="0"/>
              </a:spcBef>
              <a:buClr>
                <a:schemeClr val="dk1"/>
              </a:buClr>
              <a:buSzPct val="68750"/>
              <a:buFont typeface="Arial"/>
              <a:buNone/>
            </a:pPr>
            <a:r>
              <a:rPr sz="1600" lang="en-US">
                <a:solidFill>
                  <a:srgbClr val="FFFFFF"/>
                </a:solidFill>
                <a:latin typeface="Calibri"/>
                <a:ea typeface="Calibri"/>
                <a:cs typeface="Calibri"/>
                <a:sym typeface="Calibri"/>
              </a:rPr>
              <a:t>    {</a:t>
            </a:r>
          </a:p>
          <a:p>
            <a:pPr rtl="0" lvl="0">
              <a:lnSpc>
                <a:spcPct val="115000"/>
              </a:lnSpc>
              <a:spcBef>
                <a:spcPts val="0"/>
              </a:spcBef>
              <a:buClr>
                <a:schemeClr val="dk1"/>
              </a:buClr>
              <a:buSzPct val="68750"/>
              <a:buFont typeface="Arial"/>
              <a:buNone/>
            </a:pPr>
            <a:r>
              <a:rPr sz="1600" lang="en-US">
                <a:solidFill>
                  <a:srgbClr val="FFFFFF"/>
                </a:solidFill>
                <a:latin typeface="Calibri"/>
                <a:ea typeface="Calibri"/>
                <a:cs typeface="Calibri"/>
                <a:sym typeface="Calibri"/>
              </a:rPr>
              <a:t>   	 hash = hash + (int)key[count]; //(int)key converts the characters of the string into ASCII</a:t>
            </a:r>
          </a:p>
          <a:p>
            <a:pPr rtl="0" lvl="0">
              <a:lnSpc>
                <a:spcPct val="115000"/>
              </a:lnSpc>
              <a:spcBef>
                <a:spcPts val="0"/>
              </a:spcBef>
              <a:buClr>
                <a:schemeClr val="dk1"/>
              </a:buClr>
              <a:buSzPct val="68750"/>
              <a:buFont typeface="Arial"/>
              <a:buNone/>
            </a:pPr>
            <a:r>
              <a:rPr sz="1600" lang="en-US">
                <a:solidFill>
                  <a:srgbClr val="FFFFFF"/>
                </a:solidFill>
                <a:latin typeface="Calibri"/>
                <a:ea typeface="Calibri"/>
                <a:cs typeface="Calibri"/>
                <a:sym typeface="Calibri"/>
              </a:rPr>
              <a:t>    }</a:t>
            </a:r>
          </a:p>
          <a:p>
            <a:pPr rtl="0" lvl="0">
              <a:lnSpc>
                <a:spcPct val="115000"/>
              </a:lnSpc>
              <a:spcBef>
                <a:spcPts val="0"/>
              </a:spcBef>
              <a:buClr>
                <a:schemeClr val="dk1"/>
              </a:buClr>
              <a:buSzPct val="68750"/>
              <a:buFont typeface="Arial"/>
              <a:buNone/>
            </a:pPr>
            <a:r>
              <a:rPr sz="1600" lang="en-US">
                <a:solidFill>
                  <a:srgbClr val="FFFFFF"/>
                </a:solidFill>
                <a:latin typeface="Calibri"/>
                <a:ea typeface="Calibri"/>
                <a:cs typeface="Calibri"/>
                <a:sym typeface="Calibri"/>
              </a:rPr>
              <a:t>     	 return hash % tableSize;</a:t>
            </a:r>
          </a:p>
          <a:p>
            <a:pPr>
              <a:lnSpc>
                <a:spcPct val="115000"/>
              </a:lnSpc>
              <a:spcBef>
                <a:spcPts val="0"/>
              </a:spcBef>
              <a:buNone/>
            </a:pPr>
            <a:r>
              <a:rPr sz="1600" lang="en-US">
                <a:solidFill>
                  <a:srgbClr val="FFFFFF"/>
                </a:solidFill>
                <a:latin typeface="Calibri"/>
                <a:ea typeface="Calibri"/>
                <a:cs typeface="Calibri"/>
                <a:sym typeface="Calibri"/>
              </a:rPr>
              <a:t>}	</a:t>
            </a:r>
          </a:p>
        </p:txBody>
      </p:sp>
      <p:sp>
        <p:nvSpPr>
          <p:cNvPr id="230" name="Shape 230"/>
          <p:cNvSpPr txBox="1"/>
          <p:nvPr>
            <p:ph type="title"/>
          </p:nvPr>
        </p:nvSpPr>
        <p:spPr>
          <a:xfrm>
            <a:off y="457200" x="457200"/>
            <a:ext cy="1143000" cx="8229600"/>
          </a:xfrm>
          <a:prstGeom prst="rect">
            <a:avLst/>
          </a:prstGeom>
        </p:spPr>
        <p:txBody>
          <a:bodyPr bIns="91425" rIns="91425" lIns="91425" tIns="91425" anchor="t" anchorCtr="0">
            <a:noAutofit/>
          </a:bodyPr>
          <a:lstStyle/>
          <a:p>
            <a:pPr rtl="0" lvl="0">
              <a:spcBef>
                <a:spcPts val="0"/>
              </a:spcBef>
              <a:buNone/>
            </a:pPr>
            <a:r>
              <a:rPr sz="5000" lang="en-US">
                <a:solidFill>
                  <a:srgbClr val="FFFFFF"/>
                </a:solidFill>
                <a:latin typeface="Calibri"/>
                <a:ea typeface="Calibri"/>
                <a:cs typeface="Calibri"/>
                <a:sym typeface="Calibri"/>
              </a:rPr>
              <a:t>Hash Table - Hash Function</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y="0" x="0"/>
          <a:ext cy="0" cx="0"/>
          <a:chOff y="0" x="0"/>
          <a:chExt cy="0" cx="0"/>
        </a:xfrm>
      </p:grpSpPr>
      <p:sp>
        <p:nvSpPr>
          <p:cNvPr id="235" name="Shape 235"/>
          <p:cNvSpPr txBox="1"/>
          <p:nvPr>
            <p:ph type="title"/>
          </p:nvPr>
        </p:nvSpPr>
        <p:spPr>
          <a:xfrm>
            <a:off y="457200" x="457200"/>
            <a:ext cy="1143000" cx="8229600"/>
          </a:xfrm>
          <a:prstGeom prst="rect">
            <a:avLst/>
          </a:prstGeom>
        </p:spPr>
        <p:txBody>
          <a:bodyPr bIns="91425" rIns="91425" lIns="91425" tIns="91425" anchor="t" anchorCtr="0">
            <a:noAutofit/>
          </a:bodyPr>
          <a:lstStyle/>
          <a:p>
            <a:pPr>
              <a:spcBef>
                <a:spcPts val="0"/>
              </a:spcBef>
              <a:buNone/>
            </a:pPr>
            <a:r>
              <a:rPr sz="5000" lang="en-US">
                <a:solidFill>
                  <a:srgbClr val="FFFFFF"/>
                </a:solidFill>
              </a:rPr>
              <a:t>Hash Table Collisions</a:t>
            </a:r>
          </a:p>
        </p:txBody>
      </p:sp>
      <p:sp>
        <p:nvSpPr>
          <p:cNvPr id="236" name="Shape 236"/>
          <p:cNvSpPr txBox="1"/>
          <p:nvPr>
            <p:ph idx="1" type="body"/>
          </p:nvPr>
        </p:nvSpPr>
        <p:spPr>
          <a:xfrm>
            <a:off y="1600200" x="457200"/>
            <a:ext cy="4526100" cx="8229600"/>
          </a:xfrm>
          <a:prstGeom prst="rect">
            <a:avLst/>
          </a:prstGeom>
        </p:spPr>
        <p:txBody>
          <a:bodyPr bIns="91425" rIns="91425" lIns="91425" tIns="91425" anchor="ctr" anchorCtr="0">
            <a:noAutofit/>
          </a:bodyPr>
          <a:lstStyle/>
          <a:p>
            <a:pPr rtl="0">
              <a:lnSpc>
                <a:spcPct val="115000"/>
              </a:lnSpc>
              <a:spcBef>
                <a:spcPts val="0"/>
              </a:spcBef>
              <a:buNone/>
            </a:pPr>
            <a:r>
              <a:rPr sz="2700" lang="en-US">
                <a:solidFill>
                  <a:srgbClr val="FFFFFF"/>
                </a:solidFill>
                <a:latin typeface="Calibri"/>
                <a:ea typeface="Calibri"/>
                <a:cs typeface="Calibri"/>
                <a:sym typeface="Calibri"/>
              </a:rPr>
              <a:t>So what happens when two or more different items  have the same index?</a:t>
            </a:r>
          </a:p>
          <a:p>
            <a:pPr rtl="0">
              <a:spcBef>
                <a:spcPts val="0"/>
              </a:spcBef>
              <a:buNone/>
            </a:pPr>
            <a:r>
              <a:t/>
            </a:r>
            <a:endParaRPr sz="2700">
              <a:solidFill>
                <a:srgbClr val="FFFFFF"/>
              </a:solidFill>
              <a:latin typeface="Calibri"/>
              <a:ea typeface="Calibri"/>
              <a:cs typeface="Calibri"/>
              <a:sym typeface="Calibri"/>
            </a:endParaRPr>
          </a:p>
          <a:p>
            <a:pPr algn="ctr" rtl="0">
              <a:spcBef>
                <a:spcPts val="0"/>
              </a:spcBef>
              <a:buNone/>
            </a:pPr>
            <a:r>
              <a:rPr sz="2700" lang="en-US">
                <a:solidFill>
                  <a:srgbClr val="FFFFFF"/>
                </a:solidFill>
                <a:latin typeface="Calibri"/>
                <a:ea typeface="Calibri"/>
                <a:cs typeface="Calibri"/>
                <a:sym typeface="Calibri"/>
              </a:rPr>
              <a:t>The world will end.</a:t>
            </a:r>
          </a:p>
          <a:p>
            <a:pPr rtl="0">
              <a:spcBef>
                <a:spcPts val="0"/>
              </a:spcBef>
              <a:buNone/>
            </a:pPr>
            <a:r>
              <a:t/>
            </a:r>
            <a:endParaRPr sz="2700">
              <a:solidFill>
                <a:srgbClr val="FFFFFF"/>
              </a:solidFill>
              <a:latin typeface="Calibri"/>
              <a:ea typeface="Calibri"/>
              <a:cs typeface="Calibri"/>
              <a:sym typeface="Calibri"/>
            </a:endParaRPr>
          </a:p>
          <a:p>
            <a:pPr algn="ctr">
              <a:spcBef>
                <a:spcPts val="0"/>
              </a:spcBef>
              <a:buNone/>
            </a:pPr>
            <a:r>
              <a:rPr sz="1500" lang="en-US">
                <a:solidFill>
                  <a:srgbClr val="FFFFFF"/>
                </a:solidFill>
                <a:latin typeface="Calibri"/>
                <a:ea typeface="Calibri"/>
                <a:cs typeface="Calibri"/>
                <a:sym typeface="Calibri"/>
              </a:rPr>
              <a:t>...not really.</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y="0" x="0"/>
          <a:ext cy="0" cx="0"/>
          <a:chOff y="0" x="0"/>
          <a:chExt cy="0" cx="0"/>
        </a:xfrm>
      </p:grpSpPr>
      <p:sp>
        <p:nvSpPr>
          <p:cNvPr id="241" name="Shape 241"/>
          <p:cNvSpPr txBox="1"/>
          <p:nvPr>
            <p:ph type="title"/>
          </p:nvPr>
        </p:nvSpPr>
        <p:spPr>
          <a:xfrm>
            <a:off y="457200" x="457200"/>
            <a:ext cy="1143000" cx="8229600"/>
          </a:xfrm>
          <a:prstGeom prst="rect">
            <a:avLst/>
          </a:prstGeom>
        </p:spPr>
        <p:txBody>
          <a:bodyPr bIns="91425" rIns="91425" lIns="91425" tIns="91425" anchor="t" anchorCtr="0">
            <a:noAutofit/>
          </a:bodyPr>
          <a:lstStyle/>
          <a:p>
            <a:pPr>
              <a:spcBef>
                <a:spcPts val="0"/>
              </a:spcBef>
              <a:buNone/>
            </a:pPr>
            <a:r>
              <a:rPr sz="5000" lang="en-US">
                <a:solidFill>
                  <a:srgbClr val="FFFFFF"/>
                </a:solidFill>
              </a:rPr>
              <a:t>Collisions</a:t>
            </a:r>
          </a:p>
        </p:txBody>
      </p:sp>
      <p:sp>
        <p:nvSpPr>
          <p:cNvPr id="242" name="Shape 242"/>
          <p:cNvSpPr txBox="1"/>
          <p:nvPr>
            <p:ph idx="1" type="body"/>
          </p:nvPr>
        </p:nvSpPr>
        <p:spPr>
          <a:xfrm>
            <a:off y="709200" x="457200"/>
            <a:ext cy="4526100" cx="8229600"/>
          </a:xfrm>
          <a:prstGeom prst="rect">
            <a:avLst/>
          </a:prstGeom>
        </p:spPr>
        <p:txBody>
          <a:bodyPr bIns="91425" rIns="91425" lIns="91425" tIns="91425" anchor="ctr" anchorCtr="0">
            <a:noAutofit/>
          </a:bodyPr>
          <a:lstStyle/>
          <a:p>
            <a:pPr rtl="0">
              <a:lnSpc>
                <a:spcPct val="115000"/>
              </a:lnSpc>
              <a:spcBef>
                <a:spcPts val="0"/>
              </a:spcBef>
              <a:buNone/>
            </a:pPr>
            <a:r>
              <a:rPr sz="2500" lang="en-US">
                <a:solidFill>
                  <a:srgbClr val="FFFFFF"/>
                </a:solidFill>
                <a:latin typeface="Calibri"/>
                <a:ea typeface="Calibri"/>
                <a:cs typeface="Calibri"/>
                <a:sym typeface="Calibri"/>
              </a:rPr>
              <a:t>When the program detects that an item already exists at the index it is adding to, it will resolve using a linked list:</a:t>
            </a:r>
          </a:p>
          <a:p>
            <a:pPr rtl="0" lvl="0" indent="-387350" marL="457200">
              <a:lnSpc>
                <a:spcPct val="115000"/>
              </a:lnSpc>
              <a:spcBef>
                <a:spcPts val="0"/>
              </a:spcBef>
              <a:buClr>
                <a:srgbClr val="FFFFFF"/>
              </a:buClr>
              <a:buSzPct val="100000"/>
              <a:buFont typeface="Calibri"/>
              <a:buChar char="•"/>
            </a:pPr>
            <a:r>
              <a:rPr sz="2500" lang="en-US">
                <a:solidFill>
                  <a:srgbClr val="FFFFFF"/>
                </a:solidFill>
                <a:latin typeface="Calibri"/>
                <a:ea typeface="Calibri"/>
                <a:cs typeface="Calibri"/>
                <a:sym typeface="Calibri"/>
              </a:rPr>
              <a:t>Compare the key existing at the index to the new item’s key</a:t>
            </a:r>
          </a:p>
          <a:p>
            <a:pPr rtl="0" lvl="0" indent="-387350" marL="457200">
              <a:lnSpc>
                <a:spcPct val="115000"/>
              </a:lnSpc>
              <a:spcBef>
                <a:spcPts val="0"/>
              </a:spcBef>
              <a:buClr>
                <a:srgbClr val="FFFFFF"/>
              </a:buClr>
              <a:buSzPct val="100000"/>
              <a:buFont typeface="Calibri"/>
              <a:buChar char="•"/>
            </a:pPr>
            <a:r>
              <a:rPr sz="2500" lang="en-US">
                <a:solidFill>
                  <a:srgbClr val="FFFFFF"/>
                </a:solidFill>
                <a:latin typeface="Calibri"/>
                <a:ea typeface="Calibri"/>
                <a:cs typeface="Calibri"/>
                <a:sym typeface="Calibri"/>
              </a:rPr>
              <a:t>The item with the larger value will be pushed into the linked list of the index called “Overflow”.</a:t>
            </a:r>
          </a:p>
          <a:p>
            <a:pPr rtl="0" lvl="0" indent="-387350" marL="457200">
              <a:lnSpc>
                <a:spcPct val="115000"/>
              </a:lnSpc>
              <a:spcBef>
                <a:spcPts val="0"/>
              </a:spcBef>
              <a:buClr>
                <a:srgbClr val="FFFFFF"/>
              </a:buClr>
              <a:buSzPct val="100000"/>
              <a:buFont typeface="Calibri"/>
              <a:buChar char="•"/>
            </a:pPr>
            <a:r>
              <a:rPr sz="2500" lang="en-US">
                <a:solidFill>
                  <a:srgbClr val="FFFFFF"/>
                </a:solidFill>
                <a:latin typeface="Calibri"/>
                <a:ea typeface="Calibri"/>
                <a:cs typeface="Calibri"/>
                <a:sym typeface="Calibri"/>
              </a:rPr>
              <a:t>Entire overflow list is sorted from least to greatest by key</a:t>
            </a:r>
          </a:p>
        </p:txBody>
      </p:sp>
      <p:pic>
        <p:nvPicPr>
          <p:cNvPr id="243" name="Shape 243"/>
          <p:cNvPicPr preferRelativeResize="0"/>
          <p:nvPr/>
        </p:nvPicPr>
        <p:blipFill>
          <a:blip r:embed="rId3">
            <a:alphaModFix/>
          </a:blip>
          <a:stretch>
            <a:fillRect/>
          </a:stretch>
        </p:blipFill>
        <p:spPr>
          <a:xfrm>
            <a:off y="4778775" x="1416850"/>
            <a:ext cy="2079225" cx="5940651"/>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y="0" x="0"/>
          <a:ext cy="0" cx="0"/>
          <a:chOff y="0" x="0"/>
          <a:chExt cy="0" cx="0"/>
        </a:xfrm>
      </p:grpSpPr>
      <p:sp>
        <p:nvSpPr>
          <p:cNvPr id="248" name="Shape 248"/>
          <p:cNvSpPr txBox="1"/>
          <p:nvPr/>
        </p:nvSpPr>
        <p:spPr>
          <a:xfrm>
            <a:off y="2483148" x="1341016"/>
            <a:ext cy="1107995" cx="6474178"/>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0" cap="none" baseline="0" sz="6600" lang="en-US" i="0">
                <a:solidFill>
                  <a:schemeClr val="lt1"/>
                </a:solidFill>
                <a:latin typeface="Calibri"/>
                <a:ea typeface="Calibri"/>
                <a:cs typeface="Calibri"/>
                <a:sym typeface="Calibri"/>
              </a:rPr>
              <a:t>Demo</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trike="noStrike" u="none" b="0" cap="none" baseline="0" sz="5000" lang="en-US" i="0">
                <a:solidFill>
                  <a:schemeClr val="lt1"/>
                </a:solidFill>
                <a:latin typeface="Calibri"/>
                <a:ea typeface="Calibri"/>
                <a:cs typeface="Calibri"/>
                <a:sym typeface="Calibri"/>
              </a:rPr>
              <a:t>Data </a:t>
            </a:r>
            <a:r>
              <a:rPr sz="5000" lang="en-US">
                <a:solidFill>
                  <a:schemeClr val="lt1"/>
                </a:solidFill>
                <a:latin typeface="Calibri"/>
                <a:ea typeface="Calibri"/>
                <a:cs typeface="Calibri"/>
                <a:sym typeface="Calibri"/>
              </a:rPr>
              <a:t>Record (ListItem)</a:t>
            </a:r>
          </a:p>
        </p:txBody>
      </p:sp>
      <p:sp>
        <p:nvSpPr>
          <p:cNvPr id="93" name="Shape 93"/>
          <p:cNvSpPr txBox="1"/>
          <p:nvPr>
            <p:ph idx="1" type="body"/>
          </p:nvPr>
        </p:nvSpPr>
        <p:spPr>
          <a:xfrm>
            <a:off y="1600200" x="457200"/>
            <a:ext cy="4525963" cx="8229600"/>
          </a:xfrm>
          <a:prstGeom prst="rect">
            <a:avLst/>
          </a:prstGeom>
          <a:noFill/>
          <a:ln>
            <a:noFill/>
          </a:ln>
        </p:spPr>
        <p:txBody>
          <a:bodyPr bIns="45700" rIns="91425" lIns="91425" tIns="45700" anchor="ctr" anchorCtr="0">
            <a:noAutofit/>
          </a:bodyPr>
          <a:lstStyle/>
          <a:p>
            <a:pPr algn="l" rtl="0" lvl="0" marR="0" indent="-342900" marL="342900">
              <a:lnSpc>
                <a:spcPct val="150000"/>
              </a:lnSpc>
              <a:spcBef>
                <a:spcPts val="0"/>
              </a:spcBef>
              <a:buClr>
                <a:schemeClr val="lt1"/>
              </a:buClr>
              <a:buSzPct val="100000"/>
              <a:buFont typeface="Arial"/>
              <a:buChar char="•"/>
            </a:pPr>
            <a:r>
              <a:rPr strike="noStrike" u="none" b="0" cap="none" baseline="0" sz="2000" lang="en-US" i="0">
                <a:solidFill>
                  <a:schemeClr val="lt1"/>
                </a:solidFill>
                <a:latin typeface="Calibri"/>
                <a:ea typeface="Calibri"/>
                <a:cs typeface="Calibri"/>
                <a:sym typeface="Calibri"/>
              </a:rPr>
              <a:t>name – </a:t>
            </a:r>
            <a:r>
              <a:rPr sz="2000" lang="en-US">
                <a:solidFill>
                  <a:schemeClr val="lt1"/>
                </a:solidFill>
                <a:latin typeface="Calibri"/>
                <a:ea typeface="Calibri"/>
                <a:cs typeface="Calibri"/>
                <a:sym typeface="Calibri"/>
              </a:rPr>
              <a:t>T</a:t>
            </a:r>
            <a:r>
              <a:rPr strike="noStrike" u="none" b="0" cap="none" baseline="0" sz="2000" lang="en-US" i="0">
                <a:solidFill>
                  <a:schemeClr val="lt1"/>
                </a:solidFill>
                <a:latin typeface="Calibri"/>
                <a:ea typeface="Calibri"/>
                <a:cs typeface="Calibri"/>
                <a:sym typeface="Calibri"/>
              </a:rPr>
              <a:t>he name of the </a:t>
            </a:r>
            <a:r>
              <a:rPr sz="2000" lang="en-US">
                <a:solidFill>
                  <a:schemeClr val="lt1"/>
                </a:solidFill>
                <a:latin typeface="Calibri"/>
                <a:ea typeface="Calibri"/>
                <a:cs typeface="Calibri"/>
                <a:sym typeface="Calibri"/>
              </a:rPr>
              <a:t>item to be purchased, Key Value</a:t>
            </a:r>
          </a:p>
          <a:p>
            <a:pPr algn="l" rtl="0" lvl="0" marR="0" indent="-342900" marL="342900">
              <a:lnSpc>
                <a:spcPct val="150000"/>
              </a:lnSpc>
              <a:spcBef>
                <a:spcPts val="400"/>
              </a:spcBef>
              <a:buClr>
                <a:schemeClr val="lt1"/>
              </a:buClr>
              <a:buSzPct val="100000"/>
              <a:buFont typeface="Arial"/>
              <a:buChar char="•"/>
            </a:pPr>
            <a:r>
              <a:rPr strike="noStrike" u="none" b="0" cap="none" baseline="0" sz="2000" lang="en-US" i="0">
                <a:solidFill>
                  <a:schemeClr val="lt1"/>
                </a:solidFill>
                <a:latin typeface="Calibri"/>
                <a:ea typeface="Calibri"/>
                <a:cs typeface="Calibri"/>
                <a:sym typeface="Calibri"/>
              </a:rPr>
              <a:t>cost – The approximate cost of the item.</a:t>
            </a:r>
          </a:p>
          <a:p>
            <a:pPr algn="l" rtl="0" lvl="0" marR="0" indent="-342900" marL="342900">
              <a:lnSpc>
                <a:spcPct val="150000"/>
              </a:lnSpc>
              <a:spcBef>
                <a:spcPts val="400"/>
              </a:spcBef>
              <a:buClr>
                <a:schemeClr val="lt1"/>
              </a:buClr>
              <a:buSzPct val="100000"/>
              <a:buFont typeface="Arial"/>
              <a:buChar char="•"/>
            </a:pPr>
            <a:r>
              <a:rPr strike="noStrike" u="none" b="0" cap="none" baseline="0" sz="2000" lang="en-US" i="0">
                <a:solidFill>
                  <a:schemeClr val="lt1"/>
                </a:solidFill>
                <a:latin typeface="Calibri"/>
                <a:ea typeface="Calibri"/>
                <a:cs typeface="Calibri"/>
                <a:sym typeface="Calibri"/>
              </a:rPr>
              <a:t>store – The store where the item should be purchased.</a:t>
            </a:r>
          </a:p>
          <a:p>
            <a:pPr algn="l" rtl="0" lvl="0" marR="0" indent="-342900" marL="342900">
              <a:lnSpc>
                <a:spcPct val="150000"/>
              </a:lnSpc>
              <a:spcBef>
                <a:spcPts val="400"/>
              </a:spcBef>
              <a:buClr>
                <a:schemeClr val="lt1"/>
              </a:buClr>
              <a:buSzPct val="100000"/>
              <a:buFont typeface="Arial"/>
              <a:buChar char="•"/>
            </a:pPr>
            <a:r>
              <a:rPr strike="noStrike" u="none" b="0" cap="none" baseline="0" sz="2000" lang="en-US" i="0">
                <a:solidFill>
                  <a:schemeClr val="lt1"/>
                </a:solidFill>
                <a:latin typeface="Calibri"/>
                <a:ea typeface="Calibri"/>
                <a:cs typeface="Calibri"/>
                <a:sym typeface="Calibri"/>
              </a:rPr>
              <a:t>quantity – The number of items to buy. (default 1)</a:t>
            </a:r>
          </a:p>
          <a:p>
            <a:pPr algn="l" rtl="0" lvl="0" marR="0" indent="-342900" marL="342900">
              <a:lnSpc>
                <a:spcPct val="150000"/>
              </a:lnSpc>
              <a:spcBef>
                <a:spcPts val="400"/>
              </a:spcBef>
              <a:buClr>
                <a:schemeClr val="lt1"/>
              </a:buClr>
              <a:buSzPct val="100000"/>
              <a:buFont typeface="Arial"/>
              <a:buChar char="•"/>
            </a:pPr>
            <a:r>
              <a:rPr strike="noStrike" u="none" b="0" cap="none" baseline="0" sz="2000" lang="en-US" i="0">
                <a:solidFill>
                  <a:schemeClr val="lt1"/>
                </a:solidFill>
                <a:latin typeface="Calibri"/>
                <a:ea typeface="Calibri"/>
                <a:cs typeface="Calibri"/>
                <a:sym typeface="Calibri"/>
              </a:rPr>
              <a:t>date – The date by which the item should be purchased.</a:t>
            </a:r>
          </a:p>
          <a:p>
            <a:pPr algn="l" rtl="0" lvl="0" marR="0" indent="-139700" marL="342900">
              <a:lnSpc>
                <a:spcPct val="150000"/>
              </a:lnSpc>
              <a:spcBef>
                <a:spcPts val="640"/>
              </a:spcBef>
              <a:buClr>
                <a:schemeClr val="lt1"/>
              </a:buClr>
              <a:buFont typeface="Arial"/>
              <a:buNone/>
            </a:pPr>
            <a:r>
              <a:t/>
            </a:r>
            <a:endParaRPr strike="noStrike" u="none" b="0" cap="none" baseline="0" sz="3200" i="0">
              <a:solidFill>
                <a:schemeClr val="lt1"/>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z="5000" lang="en-US">
                <a:solidFill>
                  <a:schemeClr val="lt1"/>
                </a:solidFill>
                <a:latin typeface="Calibri"/>
                <a:ea typeface="Calibri"/>
                <a:cs typeface="Calibri"/>
                <a:sym typeface="Calibri"/>
              </a:rPr>
              <a:t>Bread</a:t>
            </a:r>
          </a:p>
        </p:txBody>
      </p:sp>
      <p:sp>
        <p:nvSpPr>
          <p:cNvPr id="99" name="Shape 99"/>
          <p:cNvSpPr txBox="1"/>
          <p:nvPr>
            <p:ph idx="1" type="body"/>
          </p:nvPr>
        </p:nvSpPr>
        <p:spPr>
          <a:xfrm>
            <a:off y="1600200" x="457200"/>
            <a:ext cy="4526100" cx="8229600"/>
          </a:xfrm>
          <a:prstGeom prst="rect">
            <a:avLst/>
          </a:prstGeom>
          <a:noFill/>
          <a:ln>
            <a:noFill/>
          </a:ln>
        </p:spPr>
        <p:txBody>
          <a:bodyPr bIns="45700" rIns="91425" lIns="91425" tIns="45700" anchor="ctr" anchorCtr="0">
            <a:noAutofit/>
          </a:bodyPr>
          <a:lstStyle/>
          <a:p>
            <a:pPr algn="l" rtl="0" lvl="0" marR="0" indent="-342900" marL="342900">
              <a:lnSpc>
                <a:spcPct val="150000"/>
              </a:lnSpc>
              <a:spcBef>
                <a:spcPts val="0"/>
              </a:spcBef>
              <a:buClr>
                <a:schemeClr val="lt1"/>
              </a:buClr>
              <a:buSzPct val="100000"/>
              <a:buFont typeface="Arial"/>
              <a:buChar char="•"/>
            </a:pPr>
            <a:r>
              <a:rPr strike="noStrike" u="none" b="0" cap="none" baseline="0" sz="2000" lang="en-US" i="0">
                <a:solidFill>
                  <a:schemeClr val="lt1"/>
                </a:solidFill>
                <a:latin typeface="Calibri"/>
                <a:ea typeface="Calibri"/>
                <a:cs typeface="Calibri"/>
                <a:sym typeface="Calibri"/>
              </a:rPr>
              <a:t>name – </a:t>
            </a:r>
            <a:r>
              <a:rPr sz="2000" lang="en-US">
                <a:solidFill>
                  <a:schemeClr val="lt1"/>
                </a:solidFill>
                <a:latin typeface="Calibri"/>
                <a:ea typeface="Calibri"/>
                <a:cs typeface="Calibri"/>
                <a:sym typeface="Calibri"/>
              </a:rPr>
              <a:t>“Loaf of Bread”</a:t>
            </a:r>
          </a:p>
          <a:p>
            <a:pPr algn="l" rtl="0" lvl="0" marR="0" indent="-342900" marL="342900">
              <a:lnSpc>
                <a:spcPct val="150000"/>
              </a:lnSpc>
              <a:spcBef>
                <a:spcPts val="400"/>
              </a:spcBef>
              <a:buClr>
                <a:schemeClr val="lt1"/>
              </a:buClr>
              <a:buSzPct val="100000"/>
              <a:buFont typeface="Arial"/>
              <a:buChar char="•"/>
            </a:pPr>
            <a:r>
              <a:rPr strike="noStrike" u="none" b="0" cap="none" baseline="0" sz="2000" lang="en-US" i="0">
                <a:solidFill>
                  <a:schemeClr val="lt1"/>
                </a:solidFill>
                <a:latin typeface="Calibri"/>
                <a:ea typeface="Calibri"/>
                <a:cs typeface="Calibri"/>
                <a:sym typeface="Calibri"/>
              </a:rPr>
              <a:t>cost – </a:t>
            </a:r>
            <a:r>
              <a:rPr sz="2000" lang="en-US">
                <a:solidFill>
                  <a:schemeClr val="lt1"/>
                </a:solidFill>
                <a:latin typeface="Calibri"/>
                <a:ea typeface="Calibri"/>
                <a:cs typeface="Calibri"/>
                <a:sym typeface="Calibri"/>
              </a:rPr>
              <a:t>2.37</a:t>
            </a:r>
          </a:p>
          <a:p>
            <a:pPr algn="l" rtl="0" lvl="0" marR="0" indent="-342900" marL="342900">
              <a:lnSpc>
                <a:spcPct val="150000"/>
              </a:lnSpc>
              <a:spcBef>
                <a:spcPts val="400"/>
              </a:spcBef>
              <a:buClr>
                <a:schemeClr val="lt1"/>
              </a:buClr>
              <a:buSzPct val="100000"/>
              <a:buFont typeface="Arial"/>
              <a:buChar char="•"/>
            </a:pPr>
            <a:r>
              <a:rPr strike="noStrike" u="none" b="0" cap="none" baseline="0" sz="2000" lang="en-US" i="0">
                <a:solidFill>
                  <a:schemeClr val="lt1"/>
                </a:solidFill>
                <a:latin typeface="Calibri"/>
                <a:ea typeface="Calibri"/>
                <a:cs typeface="Calibri"/>
                <a:sym typeface="Calibri"/>
              </a:rPr>
              <a:t>store – </a:t>
            </a:r>
            <a:r>
              <a:rPr sz="2000" lang="en-US">
                <a:solidFill>
                  <a:schemeClr val="lt1"/>
                </a:solidFill>
                <a:latin typeface="Calibri"/>
                <a:ea typeface="Calibri"/>
                <a:cs typeface="Calibri"/>
                <a:sym typeface="Calibri"/>
              </a:rPr>
              <a:t>“Safeway”</a:t>
            </a:r>
          </a:p>
          <a:p>
            <a:pPr algn="l" rtl="0" lvl="0" marR="0" indent="-342900" marL="342900">
              <a:lnSpc>
                <a:spcPct val="150000"/>
              </a:lnSpc>
              <a:spcBef>
                <a:spcPts val="400"/>
              </a:spcBef>
              <a:buClr>
                <a:schemeClr val="lt1"/>
              </a:buClr>
              <a:buSzPct val="100000"/>
              <a:buFont typeface="Arial"/>
              <a:buChar char="•"/>
            </a:pPr>
            <a:r>
              <a:rPr strike="noStrike" u="none" b="0" cap="none" baseline="0" sz="2000" lang="en-US" i="0">
                <a:solidFill>
                  <a:schemeClr val="lt1"/>
                </a:solidFill>
                <a:latin typeface="Calibri"/>
                <a:ea typeface="Calibri"/>
                <a:cs typeface="Calibri"/>
                <a:sym typeface="Calibri"/>
              </a:rPr>
              <a:t>quantity – </a:t>
            </a:r>
            <a:r>
              <a:rPr sz="2000" lang="en-US">
                <a:solidFill>
                  <a:schemeClr val="lt1"/>
                </a:solidFill>
                <a:latin typeface="Calibri"/>
                <a:ea typeface="Calibri"/>
                <a:cs typeface="Calibri"/>
                <a:sym typeface="Calibri"/>
              </a:rPr>
              <a:t>1</a:t>
            </a:r>
          </a:p>
          <a:p>
            <a:pPr algn="l" rtl="0" lvl="0" marR="0" indent="-342900" marL="342900">
              <a:lnSpc>
                <a:spcPct val="150000"/>
              </a:lnSpc>
              <a:spcBef>
                <a:spcPts val="400"/>
              </a:spcBef>
              <a:buClr>
                <a:schemeClr val="lt1"/>
              </a:buClr>
              <a:buSzPct val="100000"/>
              <a:buFont typeface="Arial"/>
              <a:buChar char="•"/>
            </a:pPr>
            <a:r>
              <a:rPr strike="noStrike" u="none" b="0" cap="none" baseline="0" sz="2000" lang="en-US" i="0">
                <a:solidFill>
                  <a:schemeClr val="lt1"/>
                </a:solidFill>
                <a:latin typeface="Calibri"/>
                <a:ea typeface="Calibri"/>
                <a:cs typeface="Calibri"/>
                <a:sym typeface="Calibri"/>
              </a:rPr>
              <a:t>date – </a:t>
            </a:r>
            <a:r>
              <a:rPr sz="2000" lang="en-US">
                <a:solidFill>
                  <a:schemeClr val="lt1"/>
                </a:solidFill>
                <a:latin typeface="Calibri"/>
                <a:ea typeface="Calibri"/>
                <a:cs typeface="Calibri"/>
                <a:sym typeface="Calibri"/>
              </a:rPr>
              <a:t>“every two weeks”</a:t>
            </a:r>
          </a:p>
          <a:p>
            <a:pPr algn="l" rtl="0" marR="0" indent="0" marL="0">
              <a:lnSpc>
                <a:spcPct val="150000"/>
              </a:lnSpc>
              <a:spcBef>
                <a:spcPts val="400"/>
              </a:spcBef>
              <a:buNone/>
            </a:pPr>
            <a:r>
              <a:rPr sz="2000" lang="en-US">
                <a:solidFill>
                  <a:schemeClr val="lt1"/>
                </a:solidFill>
                <a:latin typeface="Calibri"/>
                <a:ea typeface="Calibri"/>
                <a:cs typeface="Calibri"/>
                <a:sym typeface="Calibri"/>
              </a:rPr>
              <a:t>	OR “Jan 5, 2016”</a:t>
            </a:r>
          </a:p>
          <a:p>
            <a:pPr algn="l" rtl="0" lvl="0" marR="0" indent="0" marL="0">
              <a:lnSpc>
                <a:spcPct val="150000"/>
              </a:lnSpc>
              <a:spcBef>
                <a:spcPts val="400"/>
              </a:spcBef>
              <a:buNone/>
            </a:pPr>
            <a:r>
              <a:rPr sz="2000" lang="en-US">
                <a:solidFill>
                  <a:schemeClr val="lt1"/>
                </a:solidFill>
                <a:latin typeface="Calibri"/>
                <a:ea typeface="Calibri"/>
                <a:cs typeface="Calibri"/>
                <a:sym typeface="Calibri"/>
              </a:rPr>
              <a:t>	“7/5/2015” etc.</a:t>
            </a:r>
          </a:p>
          <a:p>
            <a:pPr algn="l" rtl="0" lvl="0" marR="0" indent="-139700" marL="342900">
              <a:lnSpc>
                <a:spcPct val="150000"/>
              </a:lnSpc>
              <a:spcBef>
                <a:spcPts val="640"/>
              </a:spcBef>
              <a:buClr>
                <a:schemeClr val="lt1"/>
              </a:buClr>
              <a:buFont typeface="Arial"/>
              <a:buNone/>
            </a:pPr>
            <a:r>
              <a:t/>
            </a:r>
            <a:endParaRPr strike="noStrike" u="none" b="0" cap="none" baseline="0" sz="3200" i="0">
              <a:solidFill>
                <a:schemeClr val="lt1"/>
              </a:solidFill>
              <a:latin typeface="Calibri"/>
              <a:ea typeface="Calibri"/>
              <a:cs typeface="Calibri"/>
              <a:sym typeface="Calibri"/>
            </a:endParaRPr>
          </a:p>
        </p:txBody>
      </p:sp>
      <p:pic>
        <p:nvPicPr>
          <p:cNvPr id="100" name="Shape 100"/>
          <p:cNvPicPr preferRelativeResize="0"/>
          <p:nvPr/>
        </p:nvPicPr>
        <p:blipFill>
          <a:blip r:embed="rId3">
            <a:alphaModFix/>
          </a:blip>
          <a:stretch>
            <a:fillRect/>
          </a:stretch>
        </p:blipFill>
        <p:spPr>
          <a:xfrm>
            <a:off y="1824545" x="3679348"/>
            <a:ext cy="3208900" cx="4826178"/>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trike="noStrike" u="none" b="0" cap="none" baseline="0" sz="5000" lang="en-US" i="0">
                <a:solidFill>
                  <a:schemeClr val="lt1"/>
                </a:solidFill>
                <a:latin typeface="Calibri"/>
                <a:ea typeface="Calibri"/>
                <a:cs typeface="Calibri"/>
                <a:sym typeface="Calibri"/>
              </a:rPr>
              <a:t>Data </a:t>
            </a:r>
            <a:r>
              <a:rPr sz="5000" lang="en-US">
                <a:solidFill>
                  <a:schemeClr val="lt1"/>
                </a:solidFill>
                <a:latin typeface="Calibri"/>
                <a:ea typeface="Calibri"/>
                <a:cs typeface="Calibri"/>
                <a:sym typeface="Calibri"/>
              </a:rPr>
              <a:t>Record</a:t>
            </a:r>
          </a:p>
        </p:txBody>
      </p:sp>
      <p:sp>
        <p:nvSpPr>
          <p:cNvPr id="106" name="Shape 106"/>
          <p:cNvSpPr txBox="1"/>
          <p:nvPr>
            <p:ph idx="1" type="body"/>
          </p:nvPr>
        </p:nvSpPr>
        <p:spPr>
          <a:xfrm>
            <a:off y="1600200" x="457200"/>
            <a:ext cy="4526100" cx="8229600"/>
          </a:xfrm>
          <a:prstGeom prst="rect">
            <a:avLst/>
          </a:prstGeom>
          <a:noFill/>
          <a:ln>
            <a:noFill/>
          </a:ln>
        </p:spPr>
        <p:txBody>
          <a:bodyPr bIns="45700" rIns="91425" lIns="91425" tIns="45700" anchor="ctr" anchorCtr="0">
            <a:noAutofit/>
          </a:bodyPr>
          <a:lstStyle/>
          <a:p>
            <a:pPr algn="l" rtl="0" lvl="0" marR="0" indent="-342900" marL="342900">
              <a:lnSpc>
                <a:spcPct val="150000"/>
              </a:lnSpc>
              <a:spcBef>
                <a:spcPts val="400"/>
              </a:spcBef>
              <a:buClr>
                <a:schemeClr val="lt1"/>
              </a:buClr>
              <a:buSzPct val="100000"/>
              <a:buFont typeface="Arial"/>
              <a:buChar char="•"/>
            </a:pPr>
            <a:r>
              <a:rPr sz="2000" lang="en-US">
                <a:solidFill>
                  <a:schemeClr val="lt1"/>
                </a:solidFill>
                <a:latin typeface="Calibri"/>
                <a:ea typeface="Calibri"/>
                <a:cs typeface="Calibri"/>
                <a:sym typeface="Calibri"/>
              </a:rPr>
              <a:t>name- “Loaf Of Bread”</a:t>
            </a:r>
          </a:p>
          <a:p>
            <a:pPr algn="l" rtl="0" lvl="0" marR="0" indent="-342900" marL="342900">
              <a:lnSpc>
                <a:spcPct val="150000"/>
              </a:lnSpc>
              <a:spcBef>
                <a:spcPts val="400"/>
              </a:spcBef>
              <a:buClr>
                <a:schemeClr val="lt1"/>
              </a:buClr>
              <a:buSzPct val="100000"/>
              <a:buFont typeface="Calibri"/>
              <a:buChar char="•"/>
            </a:pPr>
            <a:r>
              <a:rPr sz="2000" lang="en-US">
                <a:solidFill>
                  <a:schemeClr val="lt1"/>
                </a:solidFill>
                <a:latin typeface="Calibri"/>
                <a:ea typeface="Calibri"/>
                <a:cs typeface="Calibri"/>
                <a:sym typeface="Calibri"/>
              </a:rPr>
              <a:t>could potentially have multiple instances e.g. “LOaF OF BreaD”</a:t>
            </a:r>
          </a:p>
          <a:p>
            <a:pPr algn="l" rtl="0" lvl="0" marR="0" indent="-342900" marL="342900">
              <a:lnSpc>
                <a:spcPct val="150000"/>
              </a:lnSpc>
              <a:spcBef>
                <a:spcPts val="400"/>
              </a:spcBef>
              <a:buClr>
                <a:schemeClr val="lt1"/>
              </a:buClr>
              <a:buSzPct val="100000"/>
              <a:buFont typeface="Calibri"/>
              <a:buChar char="•"/>
            </a:pPr>
            <a:r>
              <a:rPr sz="2000" lang="en-US">
                <a:solidFill>
                  <a:schemeClr val="lt1"/>
                </a:solidFill>
                <a:latin typeface="Calibri"/>
                <a:ea typeface="Calibri"/>
                <a:cs typeface="Calibri"/>
                <a:sym typeface="Calibri"/>
              </a:rPr>
              <a:t>getKey() - returns name all uppercase</a:t>
            </a:r>
          </a:p>
          <a:p>
            <a:pPr algn="l" rtl="0" lvl="1" marR="0">
              <a:lnSpc>
                <a:spcPct val="150000"/>
              </a:lnSpc>
              <a:spcBef>
                <a:spcPts val="400"/>
              </a:spcBef>
              <a:buClr>
                <a:schemeClr val="lt1"/>
              </a:buClr>
              <a:buSzPct val="100000"/>
              <a:buFont typeface="Calibri"/>
              <a:buChar char="–"/>
            </a:pPr>
            <a:r>
              <a:rPr sz="2000" lang="en-US">
                <a:solidFill>
                  <a:schemeClr val="lt1"/>
                </a:solidFill>
                <a:latin typeface="Calibri"/>
                <a:ea typeface="Calibri"/>
                <a:cs typeface="Calibri"/>
                <a:sym typeface="Calibri"/>
              </a:rPr>
              <a:t>name - “Loaf Of Bread”, getKey() - “LOAF OF BREAD”</a:t>
            </a:r>
          </a:p>
          <a:p>
            <a:pPr algn="l" rtl="0" lvl="1" marR="0">
              <a:lnSpc>
                <a:spcPct val="150000"/>
              </a:lnSpc>
              <a:spcBef>
                <a:spcPts val="400"/>
              </a:spcBef>
              <a:buClr>
                <a:schemeClr val="lt1"/>
              </a:buClr>
              <a:buSzPct val="100000"/>
              <a:buFont typeface="Calibri"/>
              <a:buChar char="–"/>
            </a:pPr>
            <a:r>
              <a:rPr sz="2000" lang="en-US">
                <a:solidFill>
                  <a:schemeClr val="lt1"/>
                </a:solidFill>
                <a:latin typeface="Calibri"/>
                <a:ea typeface="Calibri"/>
                <a:cs typeface="Calibri"/>
                <a:sym typeface="Calibri"/>
              </a:rPr>
              <a:t>name - “LOaF OF BreaD”, getKey() - “LOAF OF BREAD”</a:t>
            </a:r>
          </a:p>
          <a:p>
            <a:pPr algn="l" rtl="0" lvl="0" marR="0" indent="0">
              <a:lnSpc>
                <a:spcPct val="150000"/>
              </a:lnSpc>
              <a:spcBef>
                <a:spcPts val="400"/>
              </a:spcBef>
              <a:buClr>
                <a:schemeClr val="lt1"/>
              </a:buClr>
              <a:buSzPct val="100000"/>
              <a:buFont typeface="Calibri"/>
              <a:buChar char="•"/>
            </a:pPr>
            <a:r>
              <a:rPr sz="2000" lang="en-US">
                <a:solidFill>
                  <a:schemeClr val="lt1"/>
                </a:solidFill>
                <a:latin typeface="Calibri"/>
                <a:ea typeface="Calibri"/>
                <a:cs typeface="Calibri"/>
                <a:sym typeface="Calibri"/>
              </a:rPr>
              <a:t>Keeps name same format for user, but removes possibility for accidental duplicates</a:t>
            </a:r>
          </a:p>
          <a:p>
            <a:pPr algn="l" rtl="0" lvl="0" marR="0" indent="-139700" marL="342900">
              <a:lnSpc>
                <a:spcPct val="150000"/>
              </a:lnSpc>
              <a:spcBef>
                <a:spcPts val="640"/>
              </a:spcBef>
              <a:buClr>
                <a:schemeClr val="lt1"/>
              </a:buClr>
              <a:buFont typeface="Arial"/>
              <a:buNone/>
            </a:pPr>
            <a:r>
              <a:t/>
            </a:r>
            <a:endParaRPr strike="noStrike" u="none" b="0" cap="none" baseline="0" sz="3200" i="0">
              <a:solidFill>
                <a:schemeClr val="lt1"/>
              </a:solidFill>
              <a:latin typeface="Calibri"/>
              <a:ea typeface="Calibri"/>
              <a:cs typeface="Calibri"/>
              <a:sym typeface="Calibri"/>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trike="noStrike" u="none" b="0" cap="none" baseline="0" sz="5000" lang="en-US" i="0">
                <a:solidFill>
                  <a:schemeClr val="lt1"/>
                </a:solidFill>
                <a:latin typeface="Calibri"/>
                <a:ea typeface="Calibri"/>
                <a:cs typeface="Calibri"/>
                <a:sym typeface="Calibri"/>
              </a:rPr>
              <a:t>Main Menu</a:t>
            </a:r>
          </a:p>
        </p:txBody>
      </p:sp>
      <p:sp>
        <p:nvSpPr>
          <p:cNvPr id="112" name="Shape 112"/>
          <p:cNvSpPr txBox="1"/>
          <p:nvPr>
            <p:ph idx="1" type="body"/>
          </p:nvPr>
        </p:nvSpPr>
        <p:spPr>
          <a:xfrm>
            <a:off y="1600200" x="457200"/>
            <a:ext cy="4525963" cx="8229600"/>
          </a:xfrm>
          <a:prstGeom prst="rect">
            <a:avLst/>
          </a:prstGeom>
          <a:noFill/>
          <a:ln>
            <a:noFill/>
          </a:ln>
        </p:spPr>
        <p:txBody>
          <a:bodyPr bIns="45700" rIns="91425" lIns="91425" tIns="45700" anchor="ctr" anchorCtr="0">
            <a:noAutofit/>
          </a:bodyPr>
          <a:lstStyle/>
          <a:p>
            <a:pPr algn="l" rtl="0" lvl="0" marR="0" indent="-514350" marL="514350">
              <a:lnSpc>
                <a:spcPct val="130000"/>
              </a:lnSpc>
              <a:spcBef>
                <a:spcPts val="0"/>
              </a:spcBef>
              <a:buClr>
                <a:schemeClr val="lt1"/>
              </a:buClr>
              <a:buSzPct val="100000"/>
              <a:buFont typeface="Calibri"/>
              <a:buAutoNum type="arabicPeriod"/>
            </a:pPr>
            <a:r>
              <a:rPr strike="noStrike" u="none" b="0" cap="none" baseline="0" sz="2000" lang="en-US" i="0">
                <a:solidFill>
                  <a:schemeClr val="lt1"/>
                </a:solidFill>
                <a:latin typeface="Calibri"/>
                <a:ea typeface="Calibri"/>
                <a:cs typeface="Calibri"/>
                <a:sym typeface="Calibri"/>
              </a:rPr>
              <a:t>Add an item</a:t>
            </a:r>
          </a:p>
          <a:p>
            <a:pPr algn="l" rtl="0" lvl="0" marR="0" indent="-514350" marL="514350">
              <a:lnSpc>
                <a:spcPct val="130000"/>
              </a:lnSpc>
              <a:spcBef>
                <a:spcPts val="400"/>
              </a:spcBef>
              <a:buClr>
                <a:schemeClr val="lt1"/>
              </a:buClr>
              <a:buSzPct val="100000"/>
              <a:buFont typeface="Calibri"/>
              <a:buAutoNum type="arabicPeriod"/>
            </a:pPr>
            <a:r>
              <a:rPr strike="noStrike" u="none" b="0" cap="none" baseline="0" sz="2000" lang="en-US" i="0">
                <a:solidFill>
                  <a:schemeClr val="lt1"/>
                </a:solidFill>
                <a:latin typeface="Calibri"/>
                <a:ea typeface="Calibri"/>
                <a:cs typeface="Calibri"/>
                <a:sym typeface="Calibri"/>
              </a:rPr>
              <a:t>Delete an item</a:t>
            </a:r>
          </a:p>
          <a:p>
            <a:pPr algn="l" rtl="0" lvl="0" marR="0" indent="-514350" marL="514350">
              <a:lnSpc>
                <a:spcPct val="130000"/>
              </a:lnSpc>
              <a:spcBef>
                <a:spcPts val="400"/>
              </a:spcBef>
              <a:buClr>
                <a:schemeClr val="lt1"/>
              </a:buClr>
              <a:buSzPct val="100000"/>
              <a:buFont typeface="Calibri"/>
              <a:buAutoNum type="arabicPeriod"/>
            </a:pPr>
            <a:r>
              <a:rPr strike="noStrike" u="none" b="0" cap="none" baseline="0" sz="2000" lang="en-US" i="0">
                <a:solidFill>
                  <a:schemeClr val="lt1"/>
                </a:solidFill>
                <a:latin typeface="Calibri"/>
                <a:ea typeface="Calibri"/>
                <a:cs typeface="Calibri"/>
                <a:sym typeface="Calibri"/>
              </a:rPr>
              <a:t>Find and display an item and all its data.</a:t>
            </a:r>
          </a:p>
          <a:p>
            <a:pPr algn="l" rtl="0" lvl="0" marR="0" indent="-514350" marL="514350">
              <a:lnSpc>
                <a:spcPct val="130000"/>
              </a:lnSpc>
              <a:spcBef>
                <a:spcPts val="400"/>
              </a:spcBef>
              <a:buClr>
                <a:schemeClr val="lt1"/>
              </a:buClr>
              <a:buSzPct val="100000"/>
              <a:buFont typeface="Calibri"/>
              <a:buAutoNum type="arabicPeriod"/>
            </a:pPr>
            <a:r>
              <a:rPr sz="2000" lang="en-US">
                <a:solidFill>
                  <a:schemeClr val="lt1"/>
                </a:solidFill>
                <a:latin typeface="Calibri"/>
                <a:ea typeface="Calibri"/>
                <a:cs typeface="Calibri"/>
                <a:sym typeface="Calibri"/>
              </a:rPr>
              <a:t>Edit an item</a:t>
            </a:r>
          </a:p>
          <a:p>
            <a:pPr algn="l" rtl="0" lvl="0" marR="0" indent="-514350" marL="514350">
              <a:lnSpc>
                <a:spcPct val="130000"/>
              </a:lnSpc>
              <a:spcBef>
                <a:spcPts val="400"/>
              </a:spcBef>
              <a:buClr>
                <a:schemeClr val="lt1"/>
              </a:buClr>
              <a:buSzPct val="100000"/>
              <a:buFont typeface="Calibri"/>
              <a:buAutoNum type="arabicPeriod"/>
            </a:pPr>
            <a:r>
              <a:rPr strike="noStrike" u="none" b="0" cap="none" baseline="0" sz="2000" lang="en-US" i="0">
                <a:solidFill>
                  <a:schemeClr val="lt1"/>
                </a:solidFill>
                <a:latin typeface="Calibri"/>
                <a:ea typeface="Calibri"/>
                <a:cs typeface="Calibri"/>
                <a:sym typeface="Calibri"/>
              </a:rPr>
              <a:t>List data in hash table sequence</a:t>
            </a:r>
          </a:p>
          <a:p>
            <a:pPr algn="l" rtl="0" lvl="0" marR="0" indent="-514350" marL="514350">
              <a:lnSpc>
                <a:spcPct val="130000"/>
              </a:lnSpc>
              <a:spcBef>
                <a:spcPts val="400"/>
              </a:spcBef>
              <a:buClr>
                <a:schemeClr val="lt1"/>
              </a:buClr>
              <a:buSzPct val="100000"/>
              <a:buFont typeface="Calibri"/>
              <a:buAutoNum type="arabicPeriod"/>
            </a:pPr>
            <a:r>
              <a:rPr strike="noStrike" u="none" b="0" cap="none" baseline="0" sz="2000" lang="en-US" i="0">
                <a:solidFill>
                  <a:schemeClr val="lt1"/>
                </a:solidFill>
                <a:latin typeface="Calibri"/>
                <a:ea typeface="Calibri"/>
                <a:cs typeface="Calibri"/>
                <a:sym typeface="Calibri"/>
              </a:rPr>
              <a:t>List data in key sequence (alphabetical order)</a:t>
            </a:r>
          </a:p>
          <a:p>
            <a:pPr algn="l" rtl="0" lvl="0" marR="0" indent="-514350" marL="514350">
              <a:lnSpc>
                <a:spcPct val="130000"/>
              </a:lnSpc>
              <a:spcBef>
                <a:spcPts val="400"/>
              </a:spcBef>
              <a:buClr>
                <a:schemeClr val="lt1"/>
              </a:buClr>
              <a:buSzPct val="100000"/>
              <a:buFont typeface="Calibri"/>
              <a:buAutoNum type="arabicPeriod"/>
            </a:pPr>
            <a:r>
              <a:rPr strike="noStrike" u="none" b="0" cap="none" baseline="0" sz="2000" lang="en-US" i="0">
                <a:solidFill>
                  <a:schemeClr val="lt1"/>
                </a:solidFill>
                <a:latin typeface="Calibri"/>
                <a:ea typeface="Calibri"/>
                <a:cs typeface="Calibri"/>
                <a:sym typeface="Calibri"/>
              </a:rPr>
              <a:t>Print indented tree.</a:t>
            </a:r>
          </a:p>
          <a:p>
            <a:pPr algn="l" rtl="0" lvl="0" marR="0" indent="-514350" marL="514350">
              <a:lnSpc>
                <a:spcPct val="130000"/>
              </a:lnSpc>
              <a:spcBef>
                <a:spcPts val="400"/>
              </a:spcBef>
              <a:buClr>
                <a:schemeClr val="lt1"/>
              </a:buClr>
              <a:buSzPct val="100000"/>
              <a:buFont typeface="Calibri"/>
              <a:buAutoNum type="arabicPeriod"/>
            </a:pPr>
            <a:r>
              <a:rPr strike="noStrike" u="none" b="0" cap="none" baseline="0" sz="2000" lang="en-US" i="0">
                <a:solidFill>
                  <a:schemeClr val="lt1"/>
                </a:solidFill>
                <a:latin typeface="Calibri"/>
                <a:ea typeface="Calibri"/>
                <a:cs typeface="Calibri"/>
                <a:sym typeface="Calibri"/>
              </a:rPr>
              <a:t>Print hash table efficiency.</a:t>
            </a:r>
          </a:p>
          <a:p>
            <a:pPr algn="l" rtl="0" lvl="0" marR="0" indent="-514350" marL="514350">
              <a:lnSpc>
                <a:spcPct val="130000"/>
              </a:lnSpc>
              <a:spcBef>
                <a:spcPts val="400"/>
              </a:spcBef>
              <a:buClr>
                <a:schemeClr val="lt1"/>
              </a:buClr>
              <a:buSzPct val="100000"/>
              <a:buFont typeface="Calibri"/>
              <a:buAutoNum type="arabicPeriod"/>
            </a:pPr>
            <a:r>
              <a:rPr strike="noStrike" u="none" b="0" cap="none" baseline="0" sz="2000" lang="en-US" i="0">
                <a:solidFill>
                  <a:schemeClr val="lt1"/>
                </a:solidFill>
                <a:latin typeface="Calibri"/>
                <a:ea typeface="Calibri"/>
                <a:cs typeface="Calibri"/>
                <a:sym typeface="Calibri"/>
              </a:rPr>
              <a:t>View items associated with a specific store.</a:t>
            </a:r>
          </a:p>
          <a:p>
            <a:pPr algn="l" rtl="0" lvl="0" marR="0" indent="-514350" marL="514350">
              <a:lnSpc>
                <a:spcPct val="130000"/>
              </a:lnSpc>
              <a:spcBef>
                <a:spcPts val="400"/>
              </a:spcBef>
              <a:buClr>
                <a:schemeClr val="lt1"/>
              </a:buClr>
              <a:buSzPct val="100000"/>
              <a:buFont typeface="Calibri"/>
              <a:buAutoNum type="arabicPeriod"/>
            </a:pPr>
            <a:r>
              <a:rPr strike="noStrike" u="none" b="0" cap="none" baseline="0" sz="2000" lang="en-US" i="0">
                <a:solidFill>
                  <a:schemeClr val="lt1"/>
                </a:solidFill>
                <a:latin typeface="Calibri"/>
                <a:ea typeface="Calibri"/>
                <a:cs typeface="Calibri"/>
                <a:sym typeface="Calibri"/>
              </a:rPr>
              <a:t>Exit.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6" name="Shape 116"/>
        <p:cNvGrpSpPr/>
        <p:nvPr/>
      </p:nvGrpSpPr>
      <p:grpSpPr>
        <a:xfrm>
          <a:off y="0" x="0"/>
          <a:ext cy="0" cx="0"/>
          <a:chOff y="0" x="0"/>
          <a:chExt cy="0" cx="0"/>
        </a:xfrm>
      </p:grpSpPr>
      <p:sp>
        <p:nvSpPr>
          <p:cNvPr id="117" name="Shape 117"/>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trike="noStrike" u="none" b="0" cap="none" baseline="0" sz="5000" lang="en-US" i="0">
                <a:solidFill>
                  <a:schemeClr val="lt1"/>
                </a:solidFill>
                <a:latin typeface="Calibri"/>
                <a:ea typeface="Calibri"/>
                <a:cs typeface="Calibri"/>
                <a:sym typeface="Calibri"/>
              </a:rPr>
              <a:t>Data Structure Diagram</a:t>
            </a:r>
          </a:p>
        </p:txBody>
      </p:sp>
      <p:sp>
        <p:nvSpPr>
          <p:cNvPr id="118" name="Shape 118"/>
          <p:cNvSpPr txBox="1"/>
          <p:nvPr>
            <p:ph idx="1" type="body"/>
          </p:nvPr>
        </p:nvSpPr>
        <p:spPr>
          <a:xfrm>
            <a:off y="1600200" x="457200"/>
            <a:ext cy="4525963" cx="8229600"/>
          </a:xfrm>
          <a:prstGeom prst="rect">
            <a:avLst/>
          </a:prstGeom>
          <a:noFill/>
          <a:ln>
            <a:noFill/>
          </a:ln>
        </p:spPr>
        <p:txBody>
          <a:bodyPr bIns="45700" rIns="91425" lIns="91425" tIns="45700" anchor="ctr" anchorCtr="0">
            <a:noAutofit/>
          </a:bodyPr>
          <a:lstStyle/>
          <a:p>
            <a:pPr algn="l" rtl="0" lvl="0" marR="0" indent="-139700" marL="342900">
              <a:lnSpc>
                <a:spcPct val="150000"/>
              </a:lnSpc>
              <a:spcBef>
                <a:spcPts val="0"/>
              </a:spcBef>
              <a:buClr>
                <a:schemeClr val="lt1"/>
              </a:buClr>
              <a:buFont typeface="Arial"/>
              <a:buNone/>
            </a:pPr>
            <a:r>
              <a:t/>
            </a:r>
            <a:endParaRPr strike="noStrike" u="none" b="0" cap="none" baseline="0" sz="3200" i="0">
              <a:solidFill>
                <a:schemeClr val="lt1"/>
              </a:solidFill>
              <a:latin typeface="Calibri"/>
              <a:ea typeface="Calibri"/>
              <a:cs typeface="Calibri"/>
              <a:sym typeface="Calibri"/>
            </a:endParaRPr>
          </a:p>
        </p:txBody>
      </p:sp>
      <p:pic>
        <p:nvPicPr>
          <p:cNvPr id="119" name="Shape 119"/>
          <p:cNvPicPr preferRelativeResize="0"/>
          <p:nvPr/>
        </p:nvPicPr>
        <p:blipFill>
          <a:blip r:embed="rId3">
            <a:alphaModFix/>
          </a:blip>
          <a:stretch>
            <a:fillRect/>
          </a:stretch>
        </p:blipFill>
        <p:spPr>
          <a:xfrm>
            <a:off y="127916" x="0"/>
            <a:ext cy="6602165" cx="9143998"/>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23" name="Shape 123"/>
        <p:cNvGrpSpPr/>
        <p:nvPr/>
      </p:nvGrpSpPr>
      <p:grpSpPr>
        <a:xfrm>
          <a:off y="0" x="0"/>
          <a:ext cy="0" cx="0"/>
          <a:chOff y="0" x="0"/>
          <a:chExt cy="0" cx="0"/>
        </a:xfrm>
      </p:grpSpPr>
      <p:sp>
        <p:nvSpPr>
          <p:cNvPr id="124" name="Shape 124"/>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trike="noStrike" u="none" b="0" cap="none" baseline="0" sz="5000" lang="en-US" i="0">
                <a:solidFill>
                  <a:schemeClr val="lt1"/>
                </a:solidFill>
                <a:latin typeface="Calibri"/>
                <a:ea typeface="Calibri"/>
                <a:cs typeface="Calibri"/>
                <a:sym typeface="Calibri"/>
              </a:rPr>
              <a:t>Flow Chart (main)</a:t>
            </a:r>
          </a:p>
        </p:txBody>
      </p:sp>
      <p:sp>
        <p:nvSpPr>
          <p:cNvPr id="125" name="Shape 125"/>
          <p:cNvSpPr txBox="1"/>
          <p:nvPr>
            <p:ph idx="1" type="body"/>
          </p:nvPr>
        </p:nvSpPr>
        <p:spPr>
          <a:xfrm>
            <a:off y="1600200" x="457200"/>
            <a:ext cy="4525963" cx="8229600"/>
          </a:xfrm>
          <a:prstGeom prst="rect">
            <a:avLst/>
          </a:prstGeom>
          <a:noFill/>
          <a:ln>
            <a:noFill/>
          </a:ln>
        </p:spPr>
        <p:txBody>
          <a:bodyPr bIns="45700" rIns="91425" lIns="91425" tIns="45700" anchor="ctr" anchorCtr="0">
            <a:noAutofit/>
          </a:bodyPr>
          <a:lstStyle/>
          <a:p>
            <a:pPr algn="l" rtl="0" lvl="0" marR="0" indent="-139700" marL="342900">
              <a:lnSpc>
                <a:spcPct val="150000"/>
              </a:lnSpc>
              <a:spcBef>
                <a:spcPts val="0"/>
              </a:spcBef>
              <a:buClr>
                <a:schemeClr val="lt1"/>
              </a:buClr>
              <a:buSzPct val="100000"/>
              <a:buFont typeface="Arial"/>
              <a:buNone/>
            </a:pPr>
            <a:r>
              <a:rPr sz="3200" lang="en-US">
                <a:solidFill>
                  <a:schemeClr val="lt1"/>
                </a:solidFill>
                <a:latin typeface="Calibri"/>
                <a:ea typeface="Calibri"/>
                <a:cs typeface="Calibri"/>
                <a:sym typeface="Calibri"/>
              </a:rPr>
              <a:t>ok I kinda need the final flowchart before doing this, will update on sunday (spam the shit out of me if i don’t)</a:t>
            </a:r>
          </a:p>
        </p:txBody>
      </p:sp>
      <p:pic>
        <p:nvPicPr>
          <p:cNvPr id="126" name="Shape 126"/>
          <p:cNvPicPr preferRelativeResize="0"/>
          <p:nvPr/>
        </p:nvPicPr>
        <p:blipFill>
          <a:blip r:embed="rId3">
            <a:alphaModFix/>
          </a:blip>
          <a:stretch>
            <a:fillRect/>
          </a:stretch>
        </p:blipFill>
        <p:spPr>
          <a:xfrm>
            <a:off y="8" x="0"/>
            <a:ext cy="6821932" cx="91440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457200" x="457200"/>
            <a:ext cy="1143000" cx="8229600"/>
          </a:xfrm>
          <a:prstGeom prst="rect">
            <a:avLst/>
          </a:prstGeom>
          <a:noFill/>
          <a:ln>
            <a:noFill/>
          </a:ln>
        </p:spPr>
        <p:txBody>
          <a:bodyPr bIns="45700" rIns="91425" lIns="91425" tIns="45700" anchor="t" anchorCtr="0">
            <a:noAutofit/>
          </a:bodyPr>
          <a:lstStyle/>
          <a:p>
            <a:pPr algn="ctr" rtl="0" lvl="0" marR="0" indent="0" marL="0">
              <a:spcBef>
                <a:spcPts val="0"/>
              </a:spcBef>
              <a:buClr>
                <a:schemeClr val="lt1"/>
              </a:buClr>
              <a:buSzPct val="25000"/>
              <a:buFont typeface="Calibri"/>
              <a:buNone/>
            </a:pPr>
            <a:r>
              <a:rPr strike="noStrike" u="none" b="0" cap="none" baseline="0" sz="5000" lang="en-US" i="0">
                <a:solidFill>
                  <a:schemeClr val="lt1"/>
                </a:solidFill>
                <a:latin typeface="Calibri"/>
                <a:ea typeface="Calibri"/>
                <a:cs typeface="Calibri"/>
                <a:sym typeface="Calibri"/>
              </a:rPr>
              <a:t>ShoppingList</a:t>
            </a:r>
          </a:p>
        </p:txBody>
      </p:sp>
      <p:sp>
        <p:nvSpPr>
          <p:cNvPr id="132" name="Shape 132"/>
          <p:cNvSpPr txBox="1"/>
          <p:nvPr>
            <p:ph idx="1" type="body"/>
          </p:nvPr>
        </p:nvSpPr>
        <p:spPr>
          <a:xfrm>
            <a:off y="1600200" x="457200"/>
            <a:ext cy="4525963" cx="8229600"/>
          </a:xfrm>
          <a:prstGeom prst="rect">
            <a:avLst/>
          </a:prstGeom>
          <a:noFill/>
          <a:ln>
            <a:noFill/>
          </a:ln>
        </p:spPr>
        <p:txBody>
          <a:bodyPr bIns="45700" rIns="91425" lIns="91425" tIns="45700" anchor="ctr" anchorCtr="0">
            <a:noAutofit/>
          </a:bodyPr>
          <a:lstStyle/>
          <a:p>
            <a:pPr algn="l" rtl="0" lvl="0" marR="0" indent="-342900" marL="342900">
              <a:lnSpc>
                <a:spcPct val="150000"/>
              </a:lnSpc>
              <a:spcBef>
                <a:spcPts val="0"/>
              </a:spcBef>
              <a:buClr>
                <a:schemeClr val="lt1"/>
              </a:buClr>
              <a:buSzPct val="100000"/>
              <a:buFont typeface="Arial"/>
              <a:buChar char="•"/>
            </a:pPr>
            <a:r>
              <a:rPr strike="noStrike" u="none" b="0" cap="none" baseline="0" sz="3200" lang="en-US" i="0">
                <a:solidFill>
                  <a:schemeClr val="lt1"/>
                </a:solidFill>
                <a:latin typeface="Calibri"/>
                <a:ea typeface="Calibri"/>
                <a:cs typeface="Calibri"/>
                <a:sym typeface="Calibri"/>
              </a:rPr>
              <a:t>Maintains list of items.</a:t>
            </a:r>
          </a:p>
          <a:p>
            <a:pPr algn="l" rtl="0" lvl="0" marR="0" indent="-342900" marL="342900">
              <a:lnSpc>
                <a:spcPct val="150000"/>
              </a:lnSpc>
              <a:spcBef>
                <a:spcPts val="640"/>
              </a:spcBef>
              <a:buClr>
                <a:schemeClr val="lt1"/>
              </a:buClr>
              <a:buSzPct val="100000"/>
              <a:buFont typeface="Arial"/>
              <a:buChar char="•"/>
            </a:pPr>
            <a:r>
              <a:rPr strike="noStrike" u="none" b="0" cap="none" baseline="0" sz="3200" lang="en-US" i="0">
                <a:solidFill>
                  <a:schemeClr val="lt1"/>
                </a:solidFill>
                <a:latin typeface="Calibri"/>
                <a:ea typeface="Calibri"/>
                <a:cs typeface="Calibri"/>
                <a:sym typeface="Calibri"/>
              </a:rPr>
              <a:t>Keeps hash table and bst in sync.</a:t>
            </a:r>
          </a:p>
          <a:p>
            <a:pPr algn="l" rtl="0" lvl="0" marR="0" indent="-342900" marL="342900">
              <a:lnSpc>
                <a:spcPct val="150000"/>
              </a:lnSpc>
              <a:spcBef>
                <a:spcPts val="640"/>
              </a:spcBef>
              <a:buClr>
                <a:schemeClr val="lt1"/>
              </a:buClr>
              <a:buSzPct val="100000"/>
              <a:buFont typeface="Calibri"/>
              <a:buChar char="•"/>
            </a:pPr>
            <a:r>
              <a:rPr sz="3200" lang="en-US">
                <a:solidFill>
                  <a:schemeClr val="lt1"/>
                </a:solidFill>
                <a:latin typeface="Calibri"/>
                <a:ea typeface="Calibri"/>
                <a:cs typeface="Calibri"/>
                <a:sym typeface="Calibri"/>
              </a:rPr>
              <a:t>Hash table and bst share allocated data.</a:t>
            </a:r>
          </a:p>
          <a:p>
            <a:pPr algn="l" rtl="0" lvl="0" marR="0" indent="-342900" marL="342900">
              <a:lnSpc>
                <a:spcPct val="150000"/>
              </a:lnSpc>
              <a:spcBef>
                <a:spcPts val="640"/>
              </a:spcBef>
              <a:buClr>
                <a:schemeClr val="lt1"/>
              </a:buClr>
              <a:buSzPct val="100000"/>
              <a:buFont typeface="Arial"/>
              <a:buChar char="•"/>
            </a:pPr>
            <a:r>
              <a:rPr strike="noStrike" u="none" b="0" cap="none" baseline="0" sz="3200" lang="en-US" i="0">
                <a:solidFill>
                  <a:schemeClr val="lt1"/>
                </a:solidFill>
                <a:latin typeface="Calibri"/>
                <a:ea typeface="Calibri"/>
                <a:cs typeface="Calibri"/>
                <a:sym typeface="Calibri"/>
              </a:rPr>
              <a:t>Allocates and deallocates records.</a:t>
            </a:r>
          </a:p>
          <a:p>
            <a:pPr algn="l" rtl="0" lvl="0" marR="0" indent="-342900" marL="342900">
              <a:lnSpc>
                <a:spcPct val="150000"/>
              </a:lnSpc>
              <a:spcBef>
                <a:spcPts val="640"/>
              </a:spcBef>
              <a:buClr>
                <a:schemeClr val="lt1"/>
              </a:buClr>
              <a:buSzPct val="100000"/>
              <a:buFont typeface="Arial"/>
              <a:buChar char="•"/>
            </a:pPr>
            <a:r>
              <a:rPr strike="noStrike" u="none" b="0" cap="none" baseline="0" sz="3200" lang="en-US" i="0">
                <a:solidFill>
                  <a:schemeClr val="lt1"/>
                </a:solidFill>
                <a:latin typeface="Calibri"/>
                <a:ea typeface="Calibri"/>
                <a:cs typeface="Calibri"/>
                <a:sym typeface="Calibri"/>
              </a:rPr>
              <a:t>Reads data from and</a:t>
            </a:r>
            <a:r>
              <a:rPr sz="3200" lang="en-US">
                <a:solidFill>
                  <a:schemeClr val="lt1"/>
                </a:solidFill>
                <a:latin typeface="Calibri"/>
                <a:ea typeface="Calibri"/>
                <a:cs typeface="Calibri"/>
                <a:sym typeface="Calibri"/>
              </a:rPr>
              <a:t> writes data to</a:t>
            </a:r>
            <a:r>
              <a:rPr strike="noStrike" u="none" b="0" cap="none" baseline="0" sz="3200" lang="en-US" i="0">
                <a:solidFill>
                  <a:schemeClr val="lt1"/>
                </a:solidFill>
                <a:latin typeface="Calibri"/>
                <a:ea typeface="Calibri"/>
                <a:cs typeface="Calibri"/>
                <a:sym typeface="Calibri"/>
              </a:rPr>
              <a:t> save file.</a:t>
            </a:r>
          </a:p>
          <a:p>
            <a:pPr algn="l" rtl="0" lvl="0" marR="0" indent="-139700" marL="342900">
              <a:lnSpc>
                <a:spcPct val="150000"/>
              </a:lnSpc>
              <a:spcBef>
                <a:spcPts val="640"/>
              </a:spcBef>
              <a:buClr>
                <a:schemeClr val="lt1"/>
              </a:buClr>
              <a:buFont typeface="Arial"/>
              <a:buNone/>
            </a:pPr>
            <a:r>
              <a:t/>
            </a:r>
            <a:endParaRPr strike="noStrike" u="none" b="0" cap="none" baseline="0" sz="3200" i="0">
              <a:solidFill>
                <a:schemeClr val="lt1"/>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wilight">
  <a:themeElements>
    <a:clrScheme name="Twilight">
      <a:dk1>
        <a:srgbClr val="000000"/>
      </a:dk1>
      <a:lt1>
        <a:srgbClr val="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