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>
        <p:scale>
          <a:sx n="70" d="100"/>
          <a:sy n="70" d="100"/>
        </p:scale>
        <p:origin x="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Guide to the site’s layout and how everything fits together.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How the site was intended to look, and the aesthetic choices made.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How the development went, and the challenges and issues that were faced.</a:t>
          </a:r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easure Map with solid fill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chitecture with solid fill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ry face with solid fill with solid fill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Guide to the site’s layout and how everything fits together.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How the site was intended to look, and the aesthetic choices made.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How the development went, and the challenges and issues that were faced.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 Willem Swanepoel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Process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010479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E354-4B1F-4D68-B216-37E2A1A8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site map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30DB8-DD83-4BFA-A22C-85997B4D77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everything fits together.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081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7EAF-7F2D-4A7F-9B34-CD97F5EB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of the Portfolio Website</a:t>
            </a:r>
            <a:endParaRPr lang="en-AU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FBAD02DC-6AF0-42C9-A3E9-F18AE2DA8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537" y="890587"/>
            <a:ext cx="5724525" cy="47720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5E67A-AC81-4E1E-B46A-FD22BA0C5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Index is the main homepage</a:t>
            </a:r>
            <a:r>
              <a:rPr lang="en-A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All HTML pages link together via navbar.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Index contains basic overview of each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Each page goes into further detail related to their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{95530285-3F1C-4534-919F-C8F0681F0FF8}tf78438558_win32</Template>
  <TotalTime>79</TotalTime>
  <Words>93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Garamond</vt:lpstr>
      <vt:lpstr>SavonVTI</vt:lpstr>
      <vt:lpstr>Portfolio</vt:lpstr>
      <vt:lpstr>The Process </vt:lpstr>
      <vt:lpstr>Overview of the site map</vt:lpstr>
      <vt:lpstr>Layout of the Portfolio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Tia Conti</dc:creator>
  <cp:lastModifiedBy>Tia Conti</cp:lastModifiedBy>
  <cp:revision>2</cp:revision>
  <dcterms:created xsi:type="dcterms:W3CDTF">2021-11-13T07:36:45Z</dcterms:created>
  <dcterms:modified xsi:type="dcterms:W3CDTF">2021-11-13T08:56:43Z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