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0" r:id="rId5"/>
    <p:sldId id="264" r:id="rId6"/>
    <p:sldId id="278" r:id="rId7"/>
    <p:sldId id="277" r:id="rId8"/>
    <p:sldId id="265" r:id="rId9"/>
    <p:sldId id="274" r:id="rId10"/>
    <p:sldId id="28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0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  <p:cmAuthor id="2" name="Owner" initials="O" lastIdx="1" clrIdx="1">
    <p:extLst>
      <p:ext uri="{19B8F6BF-5375-455C-9EA6-DF929625EA0E}">
        <p15:presenceInfo xmlns:p15="http://schemas.microsoft.com/office/powerpoint/2012/main" userId="Ow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A93D"/>
    <a:srgbClr val="83A83F"/>
    <a:srgbClr val="716557"/>
    <a:srgbClr val="B95659"/>
    <a:srgbClr val="C3D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E3BC2-480D-9CD0-BCEE-2F21C5448851}" v="1" dt="2021-08-03T14:34:41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918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89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an Quigley" userId="S::susan_quigley@wycliffeassociates.org::b85b18d0-1c40-45ee-96a2-2a728d87251b" providerId="AD" clId="Web-{2E2E3BC2-480D-9CD0-BCEE-2F21C5448851}"/>
    <pc:docChg chg="modSld">
      <pc:chgData name="Susan Quigley" userId="S::susan_quigley@wycliffeassociates.org::b85b18d0-1c40-45ee-96a2-2a728d87251b" providerId="AD" clId="Web-{2E2E3BC2-480D-9CD0-BCEE-2F21C5448851}" dt="2021-08-03T14:34:41.581" v="0"/>
      <pc:docMkLst>
        <pc:docMk/>
      </pc:docMkLst>
      <pc:sldChg chg="addSp">
        <pc:chgData name="Susan Quigley" userId="S::susan_quigley@wycliffeassociates.org::b85b18d0-1c40-45ee-96a2-2a728d87251b" providerId="AD" clId="Web-{2E2E3BC2-480D-9CD0-BCEE-2F21C5448851}" dt="2021-08-03T14:34:41.581" v="0"/>
        <pc:sldMkLst>
          <pc:docMk/>
          <pc:sldMk cId="3271522502" sldId="278"/>
        </pc:sldMkLst>
        <pc:spChg chg="add">
          <ac:chgData name="Susan Quigley" userId="S::susan_quigley@wycliffeassociates.org::b85b18d0-1c40-45ee-96a2-2a728d87251b" providerId="AD" clId="Web-{2E2E3BC2-480D-9CD0-BCEE-2F21C5448851}" dt="2021-08-03T14:34:41.581" v="0"/>
          <ac:spMkLst>
            <pc:docMk/>
            <pc:sldMk cId="3271522502" sldId="278"/>
            <ac:spMk id="3" creationId="{785B178C-F1E2-4CD3-B001-0AB929FCD4B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C5E27A-1E37-4645-9992-8EBDEA76E2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5" b="13237"/>
          <a:stretch/>
        </p:blipFill>
        <p:spPr>
          <a:xfrm>
            <a:off x="-1" y="2790999"/>
            <a:ext cx="9144000" cy="3837432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C023796-A35B-4799-9D24-4EC2193AFDD5}"/>
              </a:ext>
            </a:extLst>
          </p:cNvPr>
          <p:cNvSpPr/>
          <p:nvPr/>
        </p:nvSpPr>
        <p:spPr>
          <a:xfrm>
            <a:off x="462259" y="791688"/>
            <a:ext cx="8219494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Church-Owned Bible Translation</a:t>
            </a:r>
            <a:endParaRPr lang="en-US" sz="4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6C814568-ED06-47F3-AA50-A014198DC91D}"/>
              </a:ext>
            </a:extLst>
          </p:cNvPr>
          <p:cNvSpPr/>
          <p:nvPr/>
        </p:nvSpPr>
        <p:spPr>
          <a:xfrm>
            <a:off x="3230354" y="1723286"/>
            <a:ext cx="2683299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4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1: Session 1</a:t>
            </a:r>
          </a:p>
        </p:txBody>
      </p:sp>
    </p:spTree>
    <p:extLst>
      <p:ext uri="{BB962C8B-B14F-4D97-AF65-F5344CB8AC3E}">
        <p14:creationId xmlns:p14="http://schemas.microsoft.com/office/powerpoint/2010/main" val="21267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MAST: Mobilized Assistance Supporting Translation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723630-B1C1-4B71-9E50-892C35D2F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776" y="1896886"/>
            <a:ext cx="4090364" cy="40903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3FA57A-B0AC-4BA1-8693-39A273818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416571"/>
            <a:ext cx="3482857" cy="105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4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Bible Translation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CF656-CB9F-4307-8394-B217CA3323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" t="2" r="13046" b="19291"/>
          <a:stretch/>
        </p:blipFill>
        <p:spPr>
          <a:xfrm>
            <a:off x="3020362" y="2092631"/>
            <a:ext cx="3103276" cy="3099809"/>
          </a:xfrm>
          <a:prstGeom prst="ellipse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109E1C-993B-4D82-AFC6-EDC5800FF66D}"/>
              </a:ext>
            </a:extLst>
          </p:cNvPr>
          <p:cNvSpPr txBox="1"/>
          <p:nvPr/>
        </p:nvSpPr>
        <p:spPr>
          <a:xfrm>
            <a:off x="3787948" y="1466636"/>
            <a:ext cx="156810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1500’s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F03FEC-6858-4D10-A538-32E7D33A3BF6}"/>
              </a:ext>
            </a:extLst>
          </p:cNvPr>
          <p:cNvSpPr txBox="1"/>
          <p:nvPr/>
        </p:nvSpPr>
        <p:spPr>
          <a:xfrm>
            <a:off x="2921750" y="5295216"/>
            <a:ext cx="33005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Martin Luther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B178C-F1E2-4CD3-B001-0AB929FCD4B4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7152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1CB9-1F53-164E-9800-1B100BBB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of Church-Owned Bible Translation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3CDF5-4970-894C-AEF1-F490D9C65BE4}"/>
              </a:ext>
            </a:extLst>
          </p:cNvPr>
          <p:cNvSpPr txBox="1"/>
          <p:nvPr/>
        </p:nvSpPr>
        <p:spPr>
          <a:xfrm>
            <a:off x="665869" y="4695679"/>
            <a:ext cx="24974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FBA93D"/>
                </a:solidFill>
              </a:rPr>
              <a:t>Local Church</a:t>
            </a:r>
          </a:p>
        </p:txBody>
      </p:sp>
      <p:pic>
        <p:nvPicPr>
          <p:cNvPr id="18" name="Content Placeholder 36">
            <a:extLst>
              <a:ext uri="{FF2B5EF4-FFF2-40B4-BE49-F238E27FC236}">
                <a16:creationId xmlns:a16="http://schemas.microsoft.com/office/drawing/2014/main" id="{5834A43D-7E29-7B41-838E-590E32E3B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403" y="3022588"/>
            <a:ext cx="628364" cy="797373"/>
          </a:xfrm>
          <a:prstGeom prst="rect">
            <a:avLst/>
          </a:prstGeom>
        </p:spPr>
      </p:pic>
      <p:pic>
        <p:nvPicPr>
          <p:cNvPr id="20" name="Content Placeholder 36">
            <a:extLst>
              <a:ext uri="{FF2B5EF4-FFF2-40B4-BE49-F238E27FC236}">
                <a16:creationId xmlns:a16="http://schemas.microsoft.com/office/drawing/2014/main" id="{157DF905-49E7-2C47-AC99-0C68775A1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803" y="3022588"/>
            <a:ext cx="628364" cy="79737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D82A7A2-D0EF-4A51-A58C-503E1FC7F96A}"/>
              </a:ext>
            </a:extLst>
          </p:cNvPr>
          <p:cNvGrpSpPr/>
          <p:nvPr/>
        </p:nvGrpSpPr>
        <p:grpSpPr>
          <a:xfrm>
            <a:off x="6040712" y="2232554"/>
            <a:ext cx="2377440" cy="2377440"/>
            <a:chOff x="6280242" y="2551053"/>
            <a:chExt cx="2377440" cy="237744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E122583-C023-1945-A0BF-560F13237774}"/>
                </a:ext>
              </a:extLst>
            </p:cNvPr>
            <p:cNvSpPr/>
            <p:nvPr/>
          </p:nvSpPr>
          <p:spPr>
            <a:xfrm>
              <a:off x="6280242" y="2551053"/>
              <a:ext cx="2377440" cy="2377440"/>
            </a:xfrm>
            <a:prstGeom prst="ellipse">
              <a:avLst/>
            </a:prstGeom>
            <a:solidFill>
              <a:srgbClr val="83A83F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0" name="Content Placeholder 36">
              <a:extLst>
                <a:ext uri="{FF2B5EF4-FFF2-40B4-BE49-F238E27FC236}">
                  <a16:creationId xmlns:a16="http://schemas.microsoft.com/office/drawing/2014/main" id="{F88836A1-E1BF-2445-968A-35045CF1F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5091" y="3011551"/>
              <a:ext cx="1147742" cy="1456445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A8B2726-E33D-B942-9DDD-11183493F89F}"/>
              </a:ext>
            </a:extLst>
          </p:cNvPr>
          <p:cNvSpPr txBox="1"/>
          <p:nvPr/>
        </p:nvSpPr>
        <p:spPr>
          <a:xfrm>
            <a:off x="5795385" y="4695679"/>
            <a:ext cx="286809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In Heart Language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08BC26-886C-4983-A991-45DB70FF5A4F}"/>
              </a:ext>
            </a:extLst>
          </p:cNvPr>
          <p:cNvGrpSpPr/>
          <p:nvPr/>
        </p:nvGrpSpPr>
        <p:grpSpPr>
          <a:xfrm>
            <a:off x="725849" y="2232554"/>
            <a:ext cx="5207484" cy="2377440"/>
            <a:chOff x="725849" y="2232554"/>
            <a:chExt cx="5207484" cy="2377440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A447739-D6D1-4B2A-ADED-3D4ED999E272}"/>
                </a:ext>
              </a:extLst>
            </p:cNvPr>
            <p:cNvSpPr/>
            <p:nvPr/>
          </p:nvSpPr>
          <p:spPr>
            <a:xfrm>
              <a:off x="2908336" y="2692111"/>
              <a:ext cx="3024997" cy="1458326"/>
            </a:xfrm>
            <a:prstGeom prst="rightArrow">
              <a:avLst>
                <a:gd name="adj1" fmla="val 78350"/>
                <a:gd name="adj2" fmla="val 47179"/>
              </a:avLst>
            </a:prstGeom>
            <a:solidFill>
              <a:schemeClr val="bg1"/>
            </a:solidFill>
            <a:ln w="76200">
              <a:solidFill>
                <a:schemeClr val="accent3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F4B66D8-7892-47BB-A62B-CFF7CEB86549}"/>
                </a:ext>
              </a:extLst>
            </p:cNvPr>
            <p:cNvSpPr/>
            <p:nvPr/>
          </p:nvSpPr>
          <p:spPr>
            <a:xfrm>
              <a:off x="725849" y="2232554"/>
              <a:ext cx="2377440" cy="2377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3"/>
              </a:solidFill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D255042-0755-EA42-AE91-B9EC61D4F182}"/>
                </a:ext>
              </a:extLst>
            </p:cNvPr>
            <p:cNvSpPr/>
            <p:nvPr/>
          </p:nvSpPr>
          <p:spPr>
            <a:xfrm>
              <a:off x="3478164" y="3067331"/>
              <a:ext cx="1710726" cy="70788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Qualified</a:t>
              </a:r>
            </a:p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Responsible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F4DDA7-3A0A-4023-A62C-6DD857B399B3}"/>
                </a:ext>
              </a:extLst>
            </p:cNvPr>
            <p:cNvSpPr/>
            <p:nvPr/>
          </p:nvSpPr>
          <p:spPr>
            <a:xfrm>
              <a:off x="2733721" y="2891194"/>
              <a:ext cx="571641" cy="10601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88786FD-03B1-594B-8DF8-2D97571F6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823" y="2811777"/>
              <a:ext cx="1897492" cy="1218994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99027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Church-Owned Translation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D5DF100-BCC8-4F38-8025-91391E166E9A}"/>
              </a:ext>
            </a:extLst>
          </p:cNvPr>
          <p:cNvGrpSpPr/>
          <p:nvPr/>
        </p:nvGrpSpPr>
        <p:grpSpPr>
          <a:xfrm>
            <a:off x="482363" y="1480876"/>
            <a:ext cx="8179275" cy="4570603"/>
            <a:chOff x="922729" y="1480876"/>
            <a:chExt cx="7298542" cy="407844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20F7030-4014-4FDD-973A-E8203AA8FBA7}"/>
                </a:ext>
              </a:extLst>
            </p:cNvPr>
            <p:cNvGrpSpPr/>
            <p:nvPr/>
          </p:nvGrpSpPr>
          <p:grpSpPr>
            <a:xfrm>
              <a:off x="3323300" y="3187320"/>
              <a:ext cx="2497400" cy="1895509"/>
              <a:chOff x="3372644" y="3230899"/>
              <a:chExt cx="2497400" cy="1895509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9E817C-FF4F-4F99-A252-3D0A29330AB6}"/>
                  </a:ext>
                </a:extLst>
              </p:cNvPr>
              <p:cNvSpPr txBox="1"/>
              <p:nvPr/>
            </p:nvSpPr>
            <p:spPr>
              <a:xfrm>
                <a:off x="3372644" y="4603188"/>
                <a:ext cx="2497400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BA93D"/>
                    </a:solidFill>
                  </a:rPr>
                  <a:t>Church Team</a:t>
                </a: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5F81F21A-B169-48DB-B784-D4BAB77685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6399" y="3230899"/>
                <a:ext cx="2189891" cy="1406838"/>
              </a:xfrm>
              <a:prstGeom prst="rect">
                <a:avLst/>
              </a:prstGeom>
            </p:spPr>
          </p:pic>
        </p:grp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948825FC-7053-41CE-8982-941C7B9A1635}"/>
                </a:ext>
              </a:extLst>
            </p:cNvPr>
            <p:cNvSpPr/>
            <p:nvPr/>
          </p:nvSpPr>
          <p:spPr>
            <a:xfrm>
              <a:off x="1954608" y="1812321"/>
              <a:ext cx="5560595" cy="3677660"/>
            </a:xfrm>
            <a:prstGeom prst="arc">
              <a:avLst>
                <a:gd name="adj1" fmla="val 11440894"/>
                <a:gd name="adj2" fmla="val 13310798"/>
              </a:avLst>
            </a:prstGeom>
            <a:ln w="762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2AD29A58-F484-44FE-9EC6-35BBF9F82759}"/>
                </a:ext>
              </a:extLst>
            </p:cNvPr>
            <p:cNvSpPr/>
            <p:nvPr/>
          </p:nvSpPr>
          <p:spPr>
            <a:xfrm>
              <a:off x="1900177" y="1823813"/>
              <a:ext cx="5615027" cy="3714349"/>
            </a:xfrm>
            <a:prstGeom prst="arc">
              <a:avLst>
                <a:gd name="adj1" fmla="val 14962230"/>
                <a:gd name="adj2" fmla="val 17020470"/>
              </a:avLst>
            </a:prstGeom>
            <a:ln w="762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87FE01E2-5CC7-401E-ADCE-B3681BDC84CA}"/>
                </a:ext>
              </a:extLst>
            </p:cNvPr>
            <p:cNvSpPr/>
            <p:nvPr/>
          </p:nvSpPr>
          <p:spPr>
            <a:xfrm>
              <a:off x="1954608" y="1844974"/>
              <a:ext cx="5430970" cy="3714349"/>
            </a:xfrm>
            <a:prstGeom prst="arc">
              <a:avLst>
                <a:gd name="adj1" fmla="val 18540362"/>
                <a:gd name="adj2" fmla="val 20320856"/>
              </a:avLst>
            </a:prstGeom>
            <a:ln w="762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CCB4412A-6A37-44AE-B43B-9C3974ED91B8}"/>
                </a:ext>
              </a:extLst>
            </p:cNvPr>
            <p:cNvGrpSpPr/>
            <p:nvPr/>
          </p:nvGrpSpPr>
          <p:grpSpPr>
            <a:xfrm>
              <a:off x="922729" y="2807174"/>
              <a:ext cx="2136706" cy="1575058"/>
              <a:chOff x="787039" y="2601691"/>
              <a:chExt cx="2136706" cy="1575058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55C5AD9-B37B-47D1-8FD9-BC9964AD4A54}"/>
                  </a:ext>
                </a:extLst>
              </p:cNvPr>
              <p:cNvSpPr/>
              <p:nvPr/>
            </p:nvSpPr>
            <p:spPr>
              <a:xfrm>
                <a:off x="1293958" y="2601691"/>
                <a:ext cx="1122868" cy="1122868"/>
              </a:xfrm>
              <a:prstGeom prst="ellipse">
                <a:avLst/>
              </a:prstGeom>
              <a:solidFill>
                <a:srgbClr val="83A83F"/>
              </a:solidFill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5" name="Content Placeholder 36">
                <a:extLst>
                  <a:ext uri="{FF2B5EF4-FFF2-40B4-BE49-F238E27FC236}">
                    <a16:creationId xmlns:a16="http://schemas.microsoft.com/office/drawing/2014/main" id="{32161AA8-91A7-42AC-86C9-7C6F4D21C4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10" y="2771266"/>
                <a:ext cx="628364" cy="797373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05325D-D71A-49CF-A2CA-983F544E63BE}"/>
                  </a:ext>
                </a:extLst>
              </p:cNvPr>
              <p:cNvSpPr txBox="1"/>
              <p:nvPr/>
            </p:nvSpPr>
            <p:spPr>
              <a:xfrm>
                <a:off x="787039" y="3715084"/>
                <a:ext cx="2136706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83A83F"/>
                    </a:solidFill>
                  </a:rPr>
                  <a:t>Scripture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3AB2DED-F4B7-47A6-8160-B7044BB19FED}"/>
                </a:ext>
              </a:extLst>
            </p:cNvPr>
            <p:cNvGrpSpPr/>
            <p:nvPr/>
          </p:nvGrpSpPr>
          <p:grpSpPr>
            <a:xfrm>
              <a:off x="2604025" y="1480876"/>
              <a:ext cx="2136706" cy="1575058"/>
              <a:chOff x="2174421" y="1696113"/>
              <a:chExt cx="2136706" cy="157505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E46C19-CE54-4AD2-BBE2-7369F2B1258A}"/>
                  </a:ext>
                </a:extLst>
              </p:cNvPr>
              <p:cNvSpPr txBox="1"/>
              <p:nvPr/>
            </p:nvSpPr>
            <p:spPr>
              <a:xfrm>
                <a:off x="2174421" y="2809506"/>
                <a:ext cx="2136706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83A83F"/>
                    </a:solidFill>
                  </a:rPr>
                  <a:t>Checking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74C0C41-CB2B-4AB8-AB36-80FBCF1712DB}"/>
                  </a:ext>
                </a:extLst>
              </p:cNvPr>
              <p:cNvGrpSpPr/>
              <p:nvPr/>
            </p:nvGrpSpPr>
            <p:grpSpPr>
              <a:xfrm>
                <a:off x="2681340" y="1696113"/>
                <a:ext cx="1122868" cy="1122868"/>
                <a:chOff x="2681340" y="1696113"/>
                <a:chExt cx="1122868" cy="1122868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3AD47872-6B38-4813-BCA6-12DD75BDD6A5}"/>
                    </a:ext>
                  </a:extLst>
                </p:cNvPr>
                <p:cNvSpPr/>
                <p:nvPr/>
              </p:nvSpPr>
              <p:spPr>
                <a:xfrm>
                  <a:off x="2681340" y="1696113"/>
                  <a:ext cx="1122868" cy="1122868"/>
                </a:xfrm>
                <a:prstGeom prst="ellipse">
                  <a:avLst/>
                </a:prstGeom>
                <a:solidFill>
                  <a:srgbClr val="83A83F"/>
                </a:solidFill>
                <a:effectLst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06922E30-D19D-405C-BC87-43C470A3E45D}"/>
                    </a:ext>
                  </a:extLst>
                </p:cNvPr>
                <p:cNvGrpSpPr/>
                <p:nvPr/>
              </p:nvGrpSpPr>
              <p:grpSpPr>
                <a:xfrm>
                  <a:off x="2986885" y="1919077"/>
                  <a:ext cx="511779" cy="676941"/>
                  <a:chOff x="1115823" y="2705690"/>
                  <a:chExt cx="793401" cy="1049449"/>
                </a:xfrm>
              </p:grpSpPr>
              <p:sp>
                <p:nvSpPr>
                  <p:cNvPr id="34" name="Rectangle: Rounded Corners 33">
                    <a:extLst>
                      <a:ext uri="{FF2B5EF4-FFF2-40B4-BE49-F238E27FC236}">
                        <a16:creationId xmlns:a16="http://schemas.microsoft.com/office/drawing/2014/main" id="{7E522F26-2C85-4E2C-A75B-8F54A600B9DC}"/>
                      </a:ext>
                    </a:extLst>
                  </p:cNvPr>
                  <p:cNvSpPr/>
                  <p:nvPr/>
                </p:nvSpPr>
                <p:spPr>
                  <a:xfrm>
                    <a:off x="1115823" y="2705690"/>
                    <a:ext cx="793401" cy="1049449"/>
                  </a:xfrm>
                  <a:prstGeom prst="roundRect">
                    <a:avLst>
                      <a:gd name="adj" fmla="val 1074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59D95204-18BA-4607-8FB5-0A3703CA9453}"/>
                      </a:ext>
                    </a:extLst>
                  </p:cNvPr>
                  <p:cNvCxnSpPr/>
                  <p:nvPr/>
                </p:nvCxnSpPr>
                <p:spPr>
                  <a:xfrm>
                    <a:off x="1512523" y="2885224"/>
                    <a:ext cx="273548" cy="0"/>
                  </a:xfrm>
                  <a:prstGeom prst="line">
                    <a:avLst/>
                  </a:prstGeom>
                  <a:ln w="2857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388A1EA-E7DD-4DB7-BCE9-D1C55C019F1D}"/>
                      </a:ext>
                    </a:extLst>
                  </p:cNvPr>
                  <p:cNvCxnSpPr/>
                  <p:nvPr/>
                </p:nvCxnSpPr>
                <p:spPr>
                  <a:xfrm>
                    <a:off x="1512523" y="3110041"/>
                    <a:ext cx="273548" cy="0"/>
                  </a:xfrm>
                  <a:prstGeom prst="line">
                    <a:avLst/>
                  </a:prstGeom>
                  <a:ln w="2857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7E7EB187-8451-45AB-976C-C8CFD7693D2B}"/>
                      </a:ext>
                    </a:extLst>
                  </p:cNvPr>
                  <p:cNvCxnSpPr/>
                  <p:nvPr/>
                </p:nvCxnSpPr>
                <p:spPr>
                  <a:xfrm>
                    <a:off x="1512523" y="3334858"/>
                    <a:ext cx="273548" cy="0"/>
                  </a:xfrm>
                  <a:prstGeom prst="line">
                    <a:avLst/>
                  </a:prstGeom>
                  <a:ln w="2857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BCA6E1AA-1200-46F8-858F-F55B9CBDF6F5}"/>
                      </a:ext>
                    </a:extLst>
                  </p:cNvPr>
                  <p:cNvCxnSpPr/>
                  <p:nvPr/>
                </p:nvCxnSpPr>
                <p:spPr>
                  <a:xfrm>
                    <a:off x="1512523" y="3559675"/>
                    <a:ext cx="273548" cy="0"/>
                  </a:xfrm>
                  <a:prstGeom prst="line">
                    <a:avLst/>
                  </a:prstGeom>
                  <a:ln w="2857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5C67C503-8873-4D78-B0B6-74ACB61BD22F}"/>
                      </a:ext>
                    </a:extLst>
                  </p:cNvPr>
                  <p:cNvSpPr/>
                  <p:nvPr/>
                </p:nvSpPr>
                <p:spPr>
                  <a:xfrm>
                    <a:off x="1209223" y="2822187"/>
                    <a:ext cx="187202" cy="126075"/>
                  </a:xfrm>
                  <a:custGeom>
                    <a:avLst/>
                    <a:gdLst>
                      <a:gd name="connsiteX0" fmla="*/ 0 w 209371"/>
                      <a:gd name="connsiteY0" fmla="*/ 72639 h 141005"/>
                      <a:gd name="connsiteX1" fmla="*/ 68366 w 209371"/>
                      <a:gd name="connsiteY1" fmla="*/ 141005 h 141005"/>
                      <a:gd name="connsiteX2" fmla="*/ 209371 w 209371"/>
                      <a:gd name="connsiteY2" fmla="*/ 0 h 141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9371" h="141005">
                        <a:moveTo>
                          <a:pt x="0" y="72639"/>
                        </a:moveTo>
                        <a:lnTo>
                          <a:pt x="68366" y="141005"/>
                        </a:lnTo>
                        <a:lnTo>
                          <a:pt x="209371" y="0"/>
                        </a:lnTo>
                      </a:path>
                    </a:pathLst>
                  </a:custGeom>
                  <a:noFill/>
                  <a:ln w="28575" cap="rnd">
                    <a:solidFill>
                      <a:schemeClr val="bg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EA6894BD-0935-40F3-B8BB-83649E5BBAC7}"/>
                      </a:ext>
                    </a:extLst>
                  </p:cNvPr>
                  <p:cNvSpPr/>
                  <p:nvPr/>
                </p:nvSpPr>
                <p:spPr>
                  <a:xfrm>
                    <a:off x="1209223" y="3047004"/>
                    <a:ext cx="187202" cy="126075"/>
                  </a:xfrm>
                  <a:custGeom>
                    <a:avLst/>
                    <a:gdLst>
                      <a:gd name="connsiteX0" fmla="*/ 0 w 209371"/>
                      <a:gd name="connsiteY0" fmla="*/ 72639 h 141005"/>
                      <a:gd name="connsiteX1" fmla="*/ 68366 w 209371"/>
                      <a:gd name="connsiteY1" fmla="*/ 141005 h 141005"/>
                      <a:gd name="connsiteX2" fmla="*/ 209371 w 209371"/>
                      <a:gd name="connsiteY2" fmla="*/ 0 h 141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9371" h="141005">
                        <a:moveTo>
                          <a:pt x="0" y="72639"/>
                        </a:moveTo>
                        <a:lnTo>
                          <a:pt x="68366" y="141005"/>
                        </a:lnTo>
                        <a:lnTo>
                          <a:pt x="209371" y="0"/>
                        </a:lnTo>
                      </a:path>
                    </a:pathLst>
                  </a:custGeom>
                  <a:noFill/>
                  <a:ln w="28575" cap="rnd">
                    <a:solidFill>
                      <a:schemeClr val="bg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EF41A264-CF93-4C40-9A37-BF4051C5FB60}"/>
                      </a:ext>
                    </a:extLst>
                  </p:cNvPr>
                  <p:cNvSpPr/>
                  <p:nvPr/>
                </p:nvSpPr>
                <p:spPr>
                  <a:xfrm>
                    <a:off x="1209223" y="3271821"/>
                    <a:ext cx="187202" cy="126075"/>
                  </a:xfrm>
                  <a:custGeom>
                    <a:avLst/>
                    <a:gdLst>
                      <a:gd name="connsiteX0" fmla="*/ 0 w 209371"/>
                      <a:gd name="connsiteY0" fmla="*/ 72639 h 141005"/>
                      <a:gd name="connsiteX1" fmla="*/ 68366 w 209371"/>
                      <a:gd name="connsiteY1" fmla="*/ 141005 h 141005"/>
                      <a:gd name="connsiteX2" fmla="*/ 209371 w 209371"/>
                      <a:gd name="connsiteY2" fmla="*/ 0 h 141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9371" h="141005">
                        <a:moveTo>
                          <a:pt x="0" y="72639"/>
                        </a:moveTo>
                        <a:lnTo>
                          <a:pt x="68366" y="141005"/>
                        </a:lnTo>
                        <a:lnTo>
                          <a:pt x="209371" y="0"/>
                        </a:lnTo>
                      </a:path>
                    </a:pathLst>
                  </a:custGeom>
                  <a:noFill/>
                  <a:ln w="28575" cap="rnd">
                    <a:solidFill>
                      <a:schemeClr val="bg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FB2E8E54-2D44-497B-BCDB-DAAE4EA82C0B}"/>
                      </a:ext>
                    </a:extLst>
                  </p:cNvPr>
                  <p:cNvSpPr/>
                  <p:nvPr/>
                </p:nvSpPr>
                <p:spPr>
                  <a:xfrm>
                    <a:off x="1209223" y="3496638"/>
                    <a:ext cx="187202" cy="126075"/>
                  </a:xfrm>
                  <a:custGeom>
                    <a:avLst/>
                    <a:gdLst>
                      <a:gd name="connsiteX0" fmla="*/ 0 w 209371"/>
                      <a:gd name="connsiteY0" fmla="*/ 72639 h 141005"/>
                      <a:gd name="connsiteX1" fmla="*/ 68366 w 209371"/>
                      <a:gd name="connsiteY1" fmla="*/ 141005 h 141005"/>
                      <a:gd name="connsiteX2" fmla="*/ 209371 w 209371"/>
                      <a:gd name="connsiteY2" fmla="*/ 0 h 141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9371" h="141005">
                        <a:moveTo>
                          <a:pt x="0" y="72639"/>
                        </a:moveTo>
                        <a:lnTo>
                          <a:pt x="68366" y="141005"/>
                        </a:lnTo>
                        <a:lnTo>
                          <a:pt x="209371" y="0"/>
                        </a:lnTo>
                      </a:path>
                    </a:pathLst>
                  </a:custGeom>
                  <a:noFill/>
                  <a:ln w="28575" cap="rnd">
                    <a:solidFill>
                      <a:schemeClr val="bg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CF93762-5875-4169-8903-6A46D967A257}"/>
                </a:ext>
              </a:extLst>
            </p:cNvPr>
            <p:cNvGrpSpPr/>
            <p:nvPr/>
          </p:nvGrpSpPr>
          <p:grpSpPr>
            <a:xfrm>
              <a:off x="4672736" y="1480876"/>
              <a:ext cx="2136706" cy="1575058"/>
              <a:chOff x="4537046" y="1275393"/>
              <a:chExt cx="2136706" cy="1575058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2381893-4883-4D34-B80A-147201EC81B9}"/>
                  </a:ext>
                </a:extLst>
              </p:cNvPr>
              <p:cNvSpPr txBox="1"/>
              <p:nvPr/>
            </p:nvSpPr>
            <p:spPr>
              <a:xfrm>
                <a:off x="4537046" y="2388786"/>
                <a:ext cx="2136706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83A83F"/>
                    </a:solidFill>
                  </a:rPr>
                  <a:t>Feedback</a:t>
                </a: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DEB073D7-3EFA-435D-9EB9-CC2A25BEA078}"/>
                  </a:ext>
                </a:extLst>
              </p:cNvPr>
              <p:cNvGrpSpPr/>
              <p:nvPr/>
            </p:nvGrpSpPr>
            <p:grpSpPr>
              <a:xfrm>
                <a:off x="5043965" y="1275393"/>
                <a:ext cx="1122868" cy="1122868"/>
                <a:chOff x="4750051" y="1734633"/>
                <a:chExt cx="1122868" cy="1122868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18AF983-2C4A-4587-BA6B-89E1867B9E92}"/>
                    </a:ext>
                  </a:extLst>
                </p:cNvPr>
                <p:cNvSpPr/>
                <p:nvPr/>
              </p:nvSpPr>
              <p:spPr>
                <a:xfrm>
                  <a:off x="4750051" y="1734633"/>
                  <a:ext cx="1122868" cy="1122868"/>
                </a:xfrm>
                <a:prstGeom prst="ellipse">
                  <a:avLst/>
                </a:prstGeom>
                <a:solidFill>
                  <a:srgbClr val="83A83F"/>
                </a:solidFill>
                <a:effectLst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Speech Bubble: Rectangle with Corners Rounded 57">
                  <a:extLst>
                    <a:ext uri="{FF2B5EF4-FFF2-40B4-BE49-F238E27FC236}">
                      <a16:creationId xmlns:a16="http://schemas.microsoft.com/office/drawing/2014/main" id="{6D25FE01-03DF-481A-8962-E36637695E88}"/>
                    </a:ext>
                  </a:extLst>
                </p:cNvPr>
                <p:cNvSpPr/>
                <p:nvPr/>
              </p:nvSpPr>
              <p:spPr>
                <a:xfrm>
                  <a:off x="4968009" y="1996053"/>
                  <a:ext cx="686952" cy="490253"/>
                </a:xfrm>
                <a:prstGeom prst="wedgeRoundRectCallout">
                  <a:avLst>
                    <a:gd name="adj1" fmla="val -30751"/>
                    <a:gd name="adj2" fmla="val 88101"/>
                    <a:gd name="adj3" fmla="val 16667"/>
                  </a:avLst>
                </a:prstGeom>
                <a:ln w="28575">
                  <a:solidFill>
                    <a:schemeClr val="bg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 sz="2000" dirty="0">
                    <a:solidFill>
                      <a:srgbClr val="7165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5DBB272-3D43-41F8-999F-6C1EC20ED2F6}"/>
                </a:ext>
              </a:extLst>
            </p:cNvPr>
            <p:cNvGrpSpPr/>
            <p:nvPr/>
          </p:nvGrpSpPr>
          <p:grpSpPr>
            <a:xfrm>
              <a:off x="6084565" y="2806439"/>
              <a:ext cx="2136706" cy="1575058"/>
              <a:chOff x="5948875" y="2600956"/>
              <a:chExt cx="2136706" cy="1575058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D8DE302F-0F9B-472B-AE5F-58B59E785CBB}"/>
                  </a:ext>
                </a:extLst>
              </p:cNvPr>
              <p:cNvSpPr/>
              <p:nvPr/>
            </p:nvSpPr>
            <p:spPr>
              <a:xfrm>
                <a:off x="6455794" y="2600956"/>
                <a:ext cx="1122868" cy="1122868"/>
              </a:xfrm>
              <a:prstGeom prst="ellipse">
                <a:avLst/>
              </a:prstGeom>
              <a:solidFill>
                <a:srgbClr val="83A83F"/>
              </a:solidFill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D5791BD-56B1-4862-A2B5-F5231CE3727D}"/>
                  </a:ext>
                </a:extLst>
              </p:cNvPr>
              <p:cNvSpPr txBox="1"/>
              <p:nvPr/>
            </p:nvSpPr>
            <p:spPr>
              <a:xfrm>
                <a:off x="5948875" y="3714349"/>
                <a:ext cx="2136706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83A83F"/>
                    </a:solidFill>
                  </a:rPr>
                  <a:t>Distribution</a:t>
                </a:r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B17ADAC0-731D-40B4-BCED-47F80CB171D7}"/>
                  </a:ext>
                </a:extLst>
              </p:cNvPr>
              <p:cNvGrpSpPr/>
              <p:nvPr/>
            </p:nvGrpSpPr>
            <p:grpSpPr>
              <a:xfrm>
                <a:off x="6618217" y="2823396"/>
                <a:ext cx="848977" cy="698789"/>
                <a:chOff x="6618217" y="2840999"/>
                <a:chExt cx="848977" cy="698789"/>
              </a:xfrm>
            </p:grpSpPr>
            <p:pic>
              <p:nvPicPr>
                <p:cNvPr id="73" name="Picture 72">
                  <a:extLst>
                    <a:ext uri="{FF2B5EF4-FFF2-40B4-BE49-F238E27FC236}">
                      <a16:creationId xmlns:a16="http://schemas.microsoft.com/office/drawing/2014/main" id="{EFBA4236-73AD-4350-A339-3544F41473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443"/>
                <a:stretch/>
              </p:blipFill>
              <p:spPr>
                <a:xfrm>
                  <a:off x="7016075" y="2840999"/>
                  <a:ext cx="451119" cy="698789"/>
                </a:xfrm>
                <a:prstGeom prst="rect">
                  <a:avLst/>
                </a:prstGeom>
              </p:spPr>
            </p:pic>
            <p:sp>
              <p:nvSpPr>
                <p:cNvPr id="74" name="Rectangle: Rounded Corners 73">
                  <a:extLst>
                    <a:ext uri="{FF2B5EF4-FFF2-40B4-BE49-F238E27FC236}">
                      <a16:creationId xmlns:a16="http://schemas.microsoft.com/office/drawing/2014/main" id="{A045F1F3-0978-4232-A9E2-EDC222AF600C}"/>
                    </a:ext>
                  </a:extLst>
                </p:cNvPr>
                <p:cNvSpPr/>
                <p:nvPr/>
              </p:nvSpPr>
              <p:spPr>
                <a:xfrm>
                  <a:off x="6618217" y="2923774"/>
                  <a:ext cx="397858" cy="533238"/>
                </a:xfrm>
                <a:prstGeom prst="roundRect">
                  <a:avLst>
                    <a:gd name="adj" fmla="val 17165"/>
                  </a:avLst>
                </a:prstGeom>
                <a:noFill/>
                <a:ln w="28575">
                  <a:solidFill>
                    <a:schemeClr val="bg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 sz="2000" dirty="0">
                    <a:solidFill>
                      <a:srgbClr val="7165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4399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Other Language Communities?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F2BBE1-56B3-4B56-80C3-AE5056BF9A6C}"/>
              </a:ext>
            </a:extLst>
          </p:cNvPr>
          <p:cNvGrpSpPr/>
          <p:nvPr/>
        </p:nvGrpSpPr>
        <p:grpSpPr>
          <a:xfrm>
            <a:off x="1100649" y="1928997"/>
            <a:ext cx="2066473" cy="2066473"/>
            <a:chOff x="1100649" y="1928997"/>
            <a:chExt cx="2066473" cy="206647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2B0973C-6CA5-458D-9032-F05D9A36A04B}"/>
                </a:ext>
              </a:extLst>
            </p:cNvPr>
            <p:cNvSpPr/>
            <p:nvPr/>
          </p:nvSpPr>
          <p:spPr>
            <a:xfrm>
              <a:off x="1100649" y="1928997"/>
              <a:ext cx="2066473" cy="2066473"/>
            </a:xfrm>
            <a:prstGeom prst="ellipse">
              <a:avLst/>
            </a:prstGeom>
            <a:solidFill>
              <a:srgbClr val="83A83F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F81F21A-B169-48DB-B784-D4BAB7768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7466" y="2405625"/>
              <a:ext cx="1732838" cy="1113216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36B62FA-F033-40B4-A4D7-5F2AE89E8696}"/>
              </a:ext>
            </a:extLst>
          </p:cNvPr>
          <p:cNvGrpSpPr/>
          <p:nvPr/>
        </p:nvGrpSpPr>
        <p:grpSpPr>
          <a:xfrm>
            <a:off x="4341505" y="1712075"/>
            <a:ext cx="2066473" cy="2066473"/>
            <a:chOff x="4207941" y="1712074"/>
            <a:chExt cx="2066473" cy="206647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91DA0D3-CD20-4EFE-80B3-CC18DF72AE1B}"/>
                </a:ext>
              </a:extLst>
            </p:cNvPr>
            <p:cNvSpPr/>
            <p:nvPr/>
          </p:nvSpPr>
          <p:spPr>
            <a:xfrm>
              <a:off x="4207941" y="1712074"/>
              <a:ext cx="2066473" cy="2066473"/>
            </a:xfrm>
            <a:prstGeom prst="ellipse">
              <a:avLst/>
            </a:prstGeom>
            <a:solidFill>
              <a:schemeClr val="accent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6F22FF-E590-47B9-AB08-57630A749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758" y="2188702"/>
              <a:ext cx="1732838" cy="1113216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5C79C4-3995-4C70-9B64-3DEBBF7BD512}"/>
              </a:ext>
            </a:extLst>
          </p:cNvPr>
          <p:cNvGrpSpPr/>
          <p:nvPr/>
        </p:nvGrpSpPr>
        <p:grpSpPr>
          <a:xfrm>
            <a:off x="5976879" y="3955015"/>
            <a:ext cx="2066473" cy="2066473"/>
            <a:chOff x="5976879" y="3955015"/>
            <a:chExt cx="2066473" cy="206647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081A674-D6DA-427D-AB7E-F36AA5D24DA6}"/>
                </a:ext>
              </a:extLst>
            </p:cNvPr>
            <p:cNvSpPr/>
            <p:nvPr/>
          </p:nvSpPr>
          <p:spPr>
            <a:xfrm>
              <a:off x="5976879" y="3955015"/>
              <a:ext cx="2066473" cy="2066473"/>
            </a:xfrm>
            <a:prstGeom prst="ellipse">
              <a:avLst/>
            </a:prstGeom>
            <a:solidFill>
              <a:schemeClr val="tx2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5B80786-AA63-49AA-BBB2-E36E3DF6C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3696" y="4431643"/>
              <a:ext cx="1732838" cy="1113216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4D9739-86A0-4E57-8D64-876FFE6161A8}"/>
              </a:ext>
            </a:extLst>
          </p:cNvPr>
          <p:cNvGrpSpPr/>
          <p:nvPr/>
        </p:nvGrpSpPr>
        <p:grpSpPr>
          <a:xfrm>
            <a:off x="2860243" y="4245166"/>
            <a:ext cx="2066473" cy="2066473"/>
            <a:chOff x="2860243" y="4245166"/>
            <a:chExt cx="2066473" cy="206647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76D4A84-5EB1-42FE-871A-A09611137276}"/>
                </a:ext>
              </a:extLst>
            </p:cNvPr>
            <p:cNvSpPr/>
            <p:nvPr/>
          </p:nvSpPr>
          <p:spPr>
            <a:xfrm>
              <a:off x="2860243" y="4245166"/>
              <a:ext cx="2066473" cy="2066473"/>
            </a:xfrm>
            <a:prstGeom prst="ellipse">
              <a:avLst/>
            </a:prstGeom>
            <a:solidFill>
              <a:srgbClr val="FBA93D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059F7A7-6BBE-4E44-8F6D-C2E1AD2A2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7060" y="4721794"/>
              <a:ext cx="1732838" cy="11132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49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80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95659"/>
        </a:solidFill>
      </a:spPr>
      <a:bodyPr wrap="square" rtlCol="0" anchor="ctr">
        <a:no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D61B65BC2620489977AC19E3D0F0D7" ma:contentTypeVersion="13" ma:contentTypeDescription="Create a new document." ma:contentTypeScope="" ma:versionID="8a831be9947c06829626ef4c3ae04f7e">
  <xsd:schema xmlns:xsd="http://www.w3.org/2001/XMLSchema" xmlns:xs="http://www.w3.org/2001/XMLSchema" xmlns:p="http://schemas.microsoft.com/office/2006/metadata/properties" xmlns:ns2="dd208db9-1446-42c5-a2ba-6edb048d778c" xmlns:ns3="df9e8f7b-edc3-48d8-b0f6-325d38f0409f" targetNamespace="http://schemas.microsoft.com/office/2006/metadata/properties" ma:root="true" ma:fieldsID="78c4f0b40700243a6cd3bae50c44ab61" ns2:_="" ns3:_="">
    <xsd:import namespace="dd208db9-1446-42c5-a2ba-6edb048d778c"/>
    <xsd:import namespace="df9e8f7b-edc3-48d8-b0f6-325d38f040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208db9-1446-42c5-a2ba-6edb048d7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e8f7b-edc3-48d8-b0f6-325d38f0409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EA7322-0E1B-4429-8004-2F91618EB4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8D420D-ADD1-4FE5-9A70-EEFA6931F4EB}"/>
</file>

<file path=customXml/itemProps3.xml><?xml version="1.0" encoding="utf-8"?>
<ds:datastoreItem xmlns:ds="http://schemas.openxmlformats.org/officeDocument/2006/customXml" ds:itemID="{3A81A373-84A0-4642-A7EA-B72C55C19AB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641</TotalTime>
  <Words>47</Words>
  <Application>Microsoft Office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MAST: Mobilized Assistance Supporting Translation</vt:lpstr>
      <vt:lpstr>History of Bible Translation</vt:lpstr>
      <vt:lpstr>Basis of Church-Owned Bible Translation</vt:lpstr>
      <vt:lpstr>Church-Owned Translation</vt:lpstr>
      <vt:lpstr>What About Other Language Communities?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99</cp:revision>
  <dcterms:created xsi:type="dcterms:W3CDTF">2019-03-18T18:21:25Z</dcterms:created>
  <dcterms:modified xsi:type="dcterms:W3CDTF">2021-08-03T14:34:42Z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0x01010071D61B65BC2620489977AC19E3D0F0D7</vt:lpwstr>
  </property>
</Properties>
</file>