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9" r:id="rId5"/>
    <p:sldId id="269" r:id="rId6"/>
    <p:sldId id="267" r:id="rId7"/>
    <p:sldId id="270" r:id="rId8"/>
    <p:sldId id="273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0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  <p:cmAuthor id="2" name="Owner" initials="O" lastIdx="1" clrIdx="1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93D"/>
    <a:srgbClr val="83A83F"/>
    <a:srgbClr val="716557"/>
    <a:srgbClr val="B95659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1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C5E27A-1E37-4645-9992-8EBDEA76E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5" b="13237"/>
          <a:stretch/>
        </p:blipFill>
        <p:spPr>
          <a:xfrm>
            <a:off x="-1" y="2790999"/>
            <a:ext cx="9144000" cy="383743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462259" y="791688"/>
            <a:ext cx="8219494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Church-Owned Bible Translation</a:t>
            </a:r>
            <a:endParaRPr lang="en-US" sz="4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C814568-ED06-47F3-AA50-A014198DC91D}"/>
              </a:ext>
            </a:extLst>
          </p:cNvPr>
          <p:cNvSpPr/>
          <p:nvPr/>
        </p:nvSpPr>
        <p:spPr>
          <a:xfrm>
            <a:off x="3230354" y="1723286"/>
            <a:ext cx="268329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1: Session 2</a:t>
            </a:r>
          </a:p>
        </p:txBody>
      </p:sp>
    </p:spTree>
    <p:extLst>
      <p:ext uri="{BB962C8B-B14F-4D97-AF65-F5344CB8AC3E}">
        <p14:creationId xmlns:p14="http://schemas.microsoft.com/office/powerpoint/2010/main" val="70536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5EDC-8855-477A-9BE4-7F704438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Bible Translation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9C8054-2C9F-4D7D-87A9-F9361247D9DB}"/>
              </a:ext>
            </a:extLst>
          </p:cNvPr>
          <p:cNvGrpSpPr/>
          <p:nvPr/>
        </p:nvGrpSpPr>
        <p:grpSpPr>
          <a:xfrm>
            <a:off x="327297" y="1800535"/>
            <a:ext cx="3185003" cy="3422063"/>
            <a:chOff x="536985" y="1759538"/>
            <a:chExt cx="3185003" cy="342206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023BE95-7107-47CC-B0DE-E1B9B87A6140}"/>
                </a:ext>
              </a:extLst>
            </p:cNvPr>
            <p:cNvGrpSpPr/>
            <p:nvPr/>
          </p:nvGrpSpPr>
          <p:grpSpPr>
            <a:xfrm>
              <a:off x="552384" y="2416629"/>
              <a:ext cx="3154205" cy="2764972"/>
              <a:chOff x="876297" y="1992086"/>
              <a:chExt cx="3154205" cy="276497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70052B0-7FF7-4129-80C9-30531CF535D0}"/>
                  </a:ext>
                </a:extLst>
              </p:cNvPr>
              <p:cNvSpPr/>
              <p:nvPr/>
            </p:nvSpPr>
            <p:spPr>
              <a:xfrm>
                <a:off x="876297" y="1992086"/>
                <a:ext cx="3154205" cy="2764972"/>
              </a:xfrm>
              <a:prstGeom prst="roundRect">
                <a:avLst>
                  <a:gd name="adj" fmla="val 8393"/>
                </a:avLst>
              </a:prstGeom>
              <a:solidFill>
                <a:schemeClr val="bg1"/>
              </a:solidFill>
              <a:ln w="38100">
                <a:solidFill>
                  <a:srgbClr val="B95659"/>
                </a:solidFill>
              </a:ln>
              <a:effectLst/>
            </p:spPr>
            <p:txBody>
              <a:bodyPr wrap="square" tIns="91440" rtlCol="0" anchor="ctr">
                <a:noAutofit/>
              </a:bodyPr>
              <a:lstStyle/>
              <a:p>
                <a:pPr algn="ctr"/>
                <a:endParaRPr lang="en-US" sz="2400" dirty="0">
                  <a:solidFill>
                    <a:srgbClr val="716557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BC618FF-7AE1-45E0-B760-8F1AD8C3C4BF}"/>
                  </a:ext>
                </a:extLst>
              </p:cNvPr>
              <p:cNvSpPr/>
              <p:nvPr/>
            </p:nvSpPr>
            <p:spPr>
              <a:xfrm>
                <a:off x="1774436" y="2154945"/>
                <a:ext cx="1251858" cy="1251858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2000" dirty="0">
                    <a:solidFill>
                      <a:schemeClr val="accent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1E28A1-89DE-431B-8AF5-E756AEFF1F2C}"/>
                  </a:ext>
                </a:extLst>
              </p:cNvPr>
              <p:cNvSpPr txBox="1"/>
              <p:nvPr/>
            </p:nvSpPr>
            <p:spPr>
              <a:xfrm>
                <a:off x="2022087" y="3715876"/>
                <a:ext cx="2008415" cy="46166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Unqualified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9B5177-B87A-4824-84C3-CA8AD7ADAD3E}"/>
                  </a:ext>
                </a:extLst>
              </p:cNvPr>
              <p:cNvSpPr txBox="1"/>
              <p:nvPr/>
            </p:nvSpPr>
            <p:spPr>
              <a:xfrm>
                <a:off x="1132114" y="4140760"/>
                <a:ext cx="2008415" cy="46166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Impossible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E52AE0-5FCD-4B3E-B9F3-44BD9ED6BF3D}"/>
                  </a:ext>
                </a:extLst>
              </p:cNvPr>
              <p:cNvSpPr txBox="1"/>
              <p:nvPr/>
            </p:nvSpPr>
            <p:spPr>
              <a:xfrm>
                <a:off x="876298" y="3290992"/>
                <a:ext cx="2008415" cy="46166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Challenging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F3439-D30B-41E8-B513-A119DBE74380}"/>
                </a:ext>
              </a:extLst>
            </p:cNvPr>
            <p:cNvSpPr txBox="1"/>
            <p:nvPr/>
          </p:nvSpPr>
          <p:spPr>
            <a:xfrm>
              <a:off x="536985" y="1759538"/>
              <a:ext cx="3185003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16557"/>
                  </a:solidFill>
                </a:rPr>
                <a:t>In the Beginning: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9FB121-DB72-49A8-94D9-B460ABC2CA9A}"/>
              </a:ext>
            </a:extLst>
          </p:cNvPr>
          <p:cNvGrpSpPr/>
          <p:nvPr/>
        </p:nvGrpSpPr>
        <p:grpSpPr>
          <a:xfrm>
            <a:off x="5598997" y="2164030"/>
            <a:ext cx="3185003" cy="3185003"/>
            <a:chOff x="5544567" y="2400336"/>
            <a:chExt cx="3185003" cy="318500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849A82-0504-4325-957C-6FC0D97F5A06}"/>
                </a:ext>
              </a:extLst>
            </p:cNvPr>
            <p:cNvSpPr/>
            <p:nvPr/>
          </p:nvSpPr>
          <p:spPr>
            <a:xfrm>
              <a:off x="5544567" y="2400336"/>
              <a:ext cx="3185003" cy="3185003"/>
            </a:xfrm>
            <a:prstGeom prst="ellipse">
              <a:avLst/>
            </a:prstGeom>
            <a:ln w="38100">
              <a:solidFill>
                <a:srgbClr val="83A83F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2A50D-151B-42B1-A87A-111B3349EC91}"/>
                </a:ext>
              </a:extLst>
            </p:cNvPr>
            <p:cNvSpPr txBox="1"/>
            <p:nvPr/>
          </p:nvSpPr>
          <p:spPr>
            <a:xfrm>
              <a:off x="5544567" y="3208007"/>
              <a:ext cx="3185003" cy="156966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83A83F"/>
                  </a:solidFill>
                </a:rPr>
                <a:t>With GOD,</a:t>
              </a:r>
              <a:br>
                <a:rPr lang="en-US" sz="3200" b="1" dirty="0">
                  <a:solidFill>
                    <a:srgbClr val="83A83F"/>
                  </a:solidFill>
                </a:rPr>
              </a:br>
              <a:r>
                <a:rPr lang="en-US" sz="3200" b="1" dirty="0">
                  <a:solidFill>
                    <a:srgbClr val="83A83F"/>
                  </a:solidFill>
                </a:rPr>
                <a:t>nothing is impossible!</a:t>
              </a: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B13EDE9-D2DA-4B4E-BC8C-2803C5BB2CA5}"/>
              </a:ext>
            </a:extLst>
          </p:cNvPr>
          <p:cNvSpPr/>
          <p:nvPr/>
        </p:nvSpPr>
        <p:spPr>
          <a:xfrm>
            <a:off x="3751146" y="3049289"/>
            <a:ext cx="1687286" cy="1414483"/>
          </a:xfrm>
          <a:prstGeom prst="rightArrow">
            <a:avLst>
              <a:gd name="adj1" fmla="val 65475"/>
              <a:gd name="adj2" fmla="val 46324"/>
            </a:avLst>
          </a:prstGeom>
          <a:solidFill>
            <a:srgbClr val="83A83F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1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 Empowers YOU</a:t>
            </a:r>
            <a:br>
              <a:rPr lang="en-US" dirty="0"/>
            </a:br>
            <a:r>
              <a:rPr lang="en-US" dirty="0"/>
              <a:t>So You Can Empower OTHERS!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0F7030-4014-4FDD-973A-E8203AA8FBA7}"/>
              </a:ext>
            </a:extLst>
          </p:cNvPr>
          <p:cNvGrpSpPr/>
          <p:nvPr/>
        </p:nvGrpSpPr>
        <p:grpSpPr>
          <a:xfrm>
            <a:off x="457423" y="2798972"/>
            <a:ext cx="2497400" cy="1941347"/>
            <a:chOff x="3372644" y="3230899"/>
            <a:chExt cx="2497400" cy="19413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9E817C-FF4F-4F99-A252-3D0A29330AB6}"/>
                </a:ext>
              </a:extLst>
            </p:cNvPr>
            <p:cNvSpPr txBox="1"/>
            <p:nvPr/>
          </p:nvSpPr>
          <p:spPr>
            <a:xfrm>
              <a:off x="3372644" y="4649026"/>
              <a:ext cx="2497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BA93D"/>
                  </a:solidFill>
                </a:rPr>
                <a:t>Church Team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81F21A-B169-48DB-B784-D4BAB7768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399" y="3230899"/>
              <a:ext cx="2189891" cy="140683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6B2DAE-C79E-490E-9BF8-71A185024F33}"/>
              </a:ext>
            </a:extLst>
          </p:cNvPr>
          <p:cNvGrpSpPr/>
          <p:nvPr/>
        </p:nvGrpSpPr>
        <p:grpSpPr>
          <a:xfrm>
            <a:off x="5490689" y="2155372"/>
            <a:ext cx="3185003" cy="3185003"/>
            <a:chOff x="4985658" y="2090057"/>
            <a:chExt cx="3185003" cy="318500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772A15-7825-49F3-97E9-21F271BE0ED3}"/>
                </a:ext>
              </a:extLst>
            </p:cNvPr>
            <p:cNvGrpSpPr/>
            <p:nvPr/>
          </p:nvGrpSpPr>
          <p:grpSpPr>
            <a:xfrm>
              <a:off x="5383720" y="2588449"/>
              <a:ext cx="1122868" cy="1122868"/>
              <a:chOff x="1293958" y="2601691"/>
              <a:chExt cx="1122868" cy="1122868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FC6970C-B090-40E0-BFF9-BE16EE91CC82}"/>
                  </a:ext>
                </a:extLst>
              </p:cNvPr>
              <p:cNvSpPr/>
              <p:nvPr/>
            </p:nvSpPr>
            <p:spPr>
              <a:xfrm>
                <a:off x="1293958" y="2601691"/>
                <a:ext cx="1122868" cy="1122868"/>
              </a:xfrm>
              <a:prstGeom prst="ellipse">
                <a:avLst/>
              </a:prstGeom>
              <a:solidFill>
                <a:srgbClr val="83A83F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8" name="Content Placeholder 36">
                <a:extLst>
                  <a:ext uri="{FF2B5EF4-FFF2-40B4-BE49-F238E27FC236}">
                    <a16:creationId xmlns:a16="http://schemas.microsoft.com/office/drawing/2014/main" id="{60C1ADED-0748-42AA-92FA-C0FBC01745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10" y="2771266"/>
                <a:ext cx="628364" cy="797373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0F8418F-3866-40EE-9445-3CF0480C2DB8}"/>
                </a:ext>
              </a:extLst>
            </p:cNvPr>
            <p:cNvGrpSpPr/>
            <p:nvPr/>
          </p:nvGrpSpPr>
          <p:grpSpPr>
            <a:xfrm>
              <a:off x="6840926" y="3049640"/>
              <a:ext cx="1122868" cy="1122868"/>
              <a:chOff x="1293958" y="2601691"/>
              <a:chExt cx="1122868" cy="112286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5748558-26AF-4F6D-B05A-950F1000A8A1}"/>
                  </a:ext>
                </a:extLst>
              </p:cNvPr>
              <p:cNvSpPr/>
              <p:nvPr/>
            </p:nvSpPr>
            <p:spPr>
              <a:xfrm>
                <a:off x="1293958" y="2601691"/>
                <a:ext cx="1122868" cy="1122868"/>
              </a:xfrm>
              <a:prstGeom prst="ellipse">
                <a:avLst/>
              </a:prstGeom>
              <a:solidFill>
                <a:srgbClr val="83A83F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2" name="Content Placeholder 36">
                <a:extLst>
                  <a:ext uri="{FF2B5EF4-FFF2-40B4-BE49-F238E27FC236}">
                    <a16:creationId xmlns:a16="http://schemas.microsoft.com/office/drawing/2014/main" id="{4BC0FB5A-AE7E-40F1-B228-2EA6034EF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10" y="2771266"/>
                <a:ext cx="628364" cy="797373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BBA86B4-6189-475E-B8F7-654EBF0F1531}"/>
                </a:ext>
              </a:extLst>
            </p:cNvPr>
            <p:cNvGrpSpPr/>
            <p:nvPr/>
          </p:nvGrpSpPr>
          <p:grpSpPr>
            <a:xfrm>
              <a:off x="5697902" y="3880892"/>
              <a:ext cx="1122868" cy="1122868"/>
              <a:chOff x="1293958" y="2601691"/>
              <a:chExt cx="1122868" cy="1122868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5C6DF74-10F3-4257-AD8C-37F89CEF5ED3}"/>
                  </a:ext>
                </a:extLst>
              </p:cNvPr>
              <p:cNvSpPr/>
              <p:nvPr/>
            </p:nvSpPr>
            <p:spPr>
              <a:xfrm>
                <a:off x="1293958" y="2601691"/>
                <a:ext cx="1122868" cy="1122868"/>
              </a:xfrm>
              <a:prstGeom prst="ellipse">
                <a:avLst/>
              </a:prstGeom>
              <a:solidFill>
                <a:srgbClr val="83A83F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5" name="Content Placeholder 36">
                <a:extLst>
                  <a:ext uri="{FF2B5EF4-FFF2-40B4-BE49-F238E27FC236}">
                    <a16:creationId xmlns:a16="http://schemas.microsoft.com/office/drawing/2014/main" id="{1BA81ABD-7A32-48C3-8FD7-433FE463C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10" y="2771266"/>
                <a:ext cx="628364" cy="797373"/>
              </a:xfrm>
              <a:prstGeom prst="rect">
                <a:avLst/>
              </a:prstGeom>
            </p:spPr>
          </p:pic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2144E4E-684E-4456-B3C6-9F2B7E0CDC5B}"/>
                </a:ext>
              </a:extLst>
            </p:cNvPr>
            <p:cNvSpPr/>
            <p:nvPr/>
          </p:nvSpPr>
          <p:spPr>
            <a:xfrm>
              <a:off x="4985658" y="2090057"/>
              <a:ext cx="3185003" cy="3185003"/>
            </a:xfrm>
            <a:prstGeom prst="ellipse">
              <a:avLst/>
            </a:prstGeom>
            <a:ln w="38100">
              <a:solidFill>
                <a:srgbClr val="83A83F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4B0C86-DE00-42D8-81A6-FDB55A9102B9}"/>
              </a:ext>
            </a:extLst>
          </p:cNvPr>
          <p:cNvGrpSpPr/>
          <p:nvPr/>
        </p:nvGrpSpPr>
        <p:grpSpPr>
          <a:xfrm>
            <a:off x="2980070" y="3062404"/>
            <a:ext cx="2245073" cy="1414483"/>
            <a:chOff x="3012728" y="3062404"/>
            <a:chExt cx="2245073" cy="1414483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F71E67B-F69C-4DCF-8FAA-A445ABC23119}"/>
                </a:ext>
              </a:extLst>
            </p:cNvPr>
            <p:cNvSpPr/>
            <p:nvPr/>
          </p:nvSpPr>
          <p:spPr>
            <a:xfrm>
              <a:off x="3138340" y="3062404"/>
              <a:ext cx="2119461" cy="1414483"/>
            </a:xfrm>
            <a:prstGeom prst="rightArrow">
              <a:avLst>
                <a:gd name="adj1" fmla="val 65475"/>
                <a:gd name="adj2" fmla="val 46324"/>
              </a:avLst>
            </a:prstGeom>
            <a:solidFill>
              <a:srgbClr val="B95659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532B6A-F4A5-4C0D-8F28-415E1D40A877}"/>
                </a:ext>
              </a:extLst>
            </p:cNvPr>
            <p:cNvSpPr txBox="1"/>
            <p:nvPr/>
          </p:nvSpPr>
          <p:spPr>
            <a:xfrm>
              <a:off x="3012728" y="3357849"/>
              <a:ext cx="215565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Teach</a:t>
              </a:r>
              <a:br>
                <a:rPr lang="en-US" sz="2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45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5EDC-8855-477A-9BE4-7F704438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Questions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6EEDE0-FE52-405D-8AB3-D13EFE25C119}"/>
              </a:ext>
            </a:extLst>
          </p:cNvPr>
          <p:cNvSpPr/>
          <p:nvPr/>
        </p:nvSpPr>
        <p:spPr>
          <a:xfrm>
            <a:off x="1436914" y="1814766"/>
            <a:ext cx="6270172" cy="3775110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 w="38100"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91440" rtlCol="0" anchor="ctr">
            <a:noAutofit/>
          </a:bodyPr>
          <a:lstStyle/>
          <a:p>
            <a:pPr algn="ctr"/>
            <a:endParaRPr lang="en-US" sz="2400" dirty="0">
              <a:solidFill>
                <a:srgbClr val="71655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4D3E5-7908-425A-BD1C-BC2D242A068B}"/>
              </a:ext>
            </a:extLst>
          </p:cNvPr>
          <p:cNvSpPr txBox="1"/>
          <p:nvPr/>
        </p:nvSpPr>
        <p:spPr>
          <a:xfrm>
            <a:off x="1883229" y="4656962"/>
            <a:ext cx="5377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16557"/>
                </a:solidFill>
              </a:rPr>
              <a:t>How can you help them?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AC12D5-2AD4-4BDB-BAA9-BF4BFC06209F}"/>
              </a:ext>
            </a:extLst>
          </p:cNvPr>
          <p:cNvCxnSpPr>
            <a:cxnSpLocks/>
          </p:cNvCxnSpPr>
          <p:nvPr/>
        </p:nvCxnSpPr>
        <p:spPr>
          <a:xfrm>
            <a:off x="1783080" y="3056369"/>
            <a:ext cx="5577840" cy="0"/>
          </a:xfrm>
          <a:prstGeom prst="line">
            <a:avLst/>
          </a:prstGeom>
          <a:ln w="38100">
            <a:solidFill>
              <a:srgbClr val="FBA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DBF96D-8C7C-4478-9376-52AE8D1C21E0}"/>
              </a:ext>
            </a:extLst>
          </p:cNvPr>
          <p:cNvCxnSpPr>
            <a:cxnSpLocks/>
          </p:cNvCxnSpPr>
          <p:nvPr/>
        </p:nvCxnSpPr>
        <p:spPr>
          <a:xfrm>
            <a:off x="1783080" y="4297837"/>
            <a:ext cx="5577840" cy="0"/>
          </a:xfrm>
          <a:prstGeom prst="line">
            <a:avLst/>
          </a:prstGeom>
          <a:ln w="38100">
            <a:solidFill>
              <a:srgbClr val="FBA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BC4B94-7438-4D12-B5FF-8C171A6B6977}"/>
              </a:ext>
            </a:extLst>
          </p:cNvPr>
          <p:cNvSpPr txBox="1"/>
          <p:nvPr/>
        </p:nvSpPr>
        <p:spPr>
          <a:xfrm>
            <a:off x="1883229" y="2174025"/>
            <a:ext cx="5377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16557"/>
                </a:solidFill>
              </a:rPr>
              <a:t>What plans need to be made?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3D196-316C-47DE-9271-C7DB78B98D2A}"/>
              </a:ext>
            </a:extLst>
          </p:cNvPr>
          <p:cNvSpPr txBox="1"/>
          <p:nvPr/>
        </p:nvSpPr>
        <p:spPr>
          <a:xfrm>
            <a:off x="1883229" y="3415493"/>
            <a:ext cx="5377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16557"/>
                </a:solidFill>
              </a:rPr>
              <a:t>Who should be on their team?</a:t>
            </a:r>
          </a:p>
        </p:txBody>
      </p:sp>
    </p:spTree>
    <p:extLst>
      <p:ext uri="{BB962C8B-B14F-4D97-AF65-F5344CB8AC3E}">
        <p14:creationId xmlns:p14="http://schemas.microsoft.com/office/powerpoint/2010/main" val="259349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4F38-FB95-5B48-B68B-5ADBD6B6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 Can Help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4AD422-D192-4D9F-95B8-C600C1F2C2F6}"/>
              </a:ext>
            </a:extLst>
          </p:cNvPr>
          <p:cNvGrpSpPr/>
          <p:nvPr/>
        </p:nvGrpSpPr>
        <p:grpSpPr>
          <a:xfrm>
            <a:off x="1313780" y="1786005"/>
            <a:ext cx="6516440" cy="752806"/>
            <a:chOff x="1540847" y="1174236"/>
            <a:chExt cx="6516440" cy="7528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5D2695-2CD1-45F4-BA58-3C876296D9B0}"/>
                </a:ext>
              </a:extLst>
            </p:cNvPr>
            <p:cNvSpPr txBox="1"/>
            <p:nvPr/>
          </p:nvSpPr>
          <p:spPr>
            <a:xfrm>
              <a:off x="2447482" y="1287129"/>
              <a:ext cx="5609805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  <a:effectLst/>
                  <a:ea typeface="Calibri" panose="020F0502020204030204" pitchFamily="34" charset="0"/>
                </a:rPr>
                <a:t>TS@WycliffeAssociates.org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C24BD5-E359-4B0F-8EE9-149B265AB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96">
              <a:off x="1540847" y="1174236"/>
              <a:ext cx="808985" cy="75280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2D998C-30DF-4132-84C7-1C9DD87E269E}"/>
              </a:ext>
            </a:extLst>
          </p:cNvPr>
          <p:cNvGrpSpPr/>
          <p:nvPr/>
        </p:nvGrpSpPr>
        <p:grpSpPr>
          <a:xfrm>
            <a:off x="1313780" y="2756787"/>
            <a:ext cx="6516440" cy="2739887"/>
            <a:chOff x="1313780" y="2756787"/>
            <a:chExt cx="6516440" cy="2739887"/>
          </a:xfrm>
        </p:grpSpPr>
        <p:sp>
          <p:nvSpPr>
            <p:cNvPr id="8" name="Callout: Up Arrow 7">
              <a:extLst>
                <a:ext uri="{FF2B5EF4-FFF2-40B4-BE49-F238E27FC236}">
                  <a16:creationId xmlns:a16="http://schemas.microsoft.com/office/drawing/2014/main" id="{A46B8A52-461A-4E08-A86A-84F06E5F18B0}"/>
                </a:ext>
              </a:extLst>
            </p:cNvPr>
            <p:cNvSpPr/>
            <p:nvPr/>
          </p:nvSpPr>
          <p:spPr>
            <a:xfrm>
              <a:off x="1313780" y="2756787"/>
              <a:ext cx="6516440" cy="2739887"/>
            </a:xfrm>
            <a:prstGeom prst="upArrowCallout">
              <a:avLst>
                <a:gd name="adj1" fmla="val 36206"/>
                <a:gd name="adj2" fmla="val 18103"/>
                <a:gd name="adj3" fmla="val 18111"/>
                <a:gd name="adj4" fmla="val 81889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37C295-E044-46E7-961D-253468B75218}"/>
                </a:ext>
              </a:extLst>
            </p:cNvPr>
            <p:cNvSpPr txBox="1"/>
            <p:nvPr/>
          </p:nvSpPr>
          <p:spPr>
            <a:xfrm>
              <a:off x="1483749" y="4841707"/>
              <a:ext cx="2911352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2"/>
                  </a:solidFill>
                </a:rPr>
                <a:t>This Audio Series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5914D5-9890-46EC-81E4-3A5E389D78F0}"/>
                </a:ext>
              </a:extLst>
            </p:cNvPr>
            <p:cNvSpPr txBox="1"/>
            <p:nvPr/>
          </p:nvSpPr>
          <p:spPr>
            <a:xfrm>
              <a:off x="4748901" y="4841707"/>
              <a:ext cx="2911352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2"/>
                  </a:solidFill>
                </a:rPr>
                <a:t>Online Mentorship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7EC1A7-809E-4629-AEE5-9101750886EF}"/>
                </a:ext>
              </a:extLst>
            </p:cNvPr>
            <p:cNvGrpSpPr/>
            <p:nvPr/>
          </p:nvGrpSpPr>
          <p:grpSpPr>
            <a:xfrm>
              <a:off x="2245259" y="3452611"/>
              <a:ext cx="1388333" cy="1388333"/>
              <a:chOff x="2671670" y="3421790"/>
              <a:chExt cx="1388333" cy="138833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86C8B4-3FC8-4281-BD7B-CEDAC354C7AC}"/>
                  </a:ext>
                </a:extLst>
              </p:cNvPr>
              <p:cNvSpPr/>
              <p:nvPr/>
            </p:nvSpPr>
            <p:spPr>
              <a:xfrm>
                <a:off x="2671670" y="3421790"/>
                <a:ext cx="1388333" cy="1388333"/>
              </a:xfrm>
              <a:prstGeom prst="ellipse">
                <a:avLst/>
              </a:prstGeom>
              <a:solidFill>
                <a:srgbClr val="83A83F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FE00155-F469-4F8E-9E42-0913F99E63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0653" y="3562906"/>
                <a:ext cx="770367" cy="112226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B75BDFD-C167-4781-9E13-D0DE77D91BDC}"/>
                </a:ext>
              </a:extLst>
            </p:cNvPr>
            <p:cNvGrpSpPr/>
            <p:nvPr/>
          </p:nvGrpSpPr>
          <p:grpSpPr>
            <a:xfrm>
              <a:off x="5510409" y="3452610"/>
              <a:ext cx="1388333" cy="1388333"/>
              <a:chOff x="5762479" y="3421790"/>
              <a:chExt cx="1388333" cy="1388333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6CB08EB-97E9-449B-8A5B-2FDE59747D63}"/>
                  </a:ext>
                </a:extLst>
              </p:cNvPr>
              <p:cNvSpPr/>
              <p:nvPr/>
            </p:nvSpPr>
            <p:spPr>
              <a:xfrm>
                <a:off x="5762479" y="3421790"/>
                <a:ext cx="1388333" cy="1388333"/>
              </a:xfrm>
              <a:prstGeom prst="ellipse">
                <a:avLst/>
              </a:prstGeom>
              <a:solidFill>
                <a:srgbClr val="83A83F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E5873AC-F47F-4D80-A9D2-7D517044DB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1959" y="3775259"/>
                <a:ext cx="1169373" cy="74303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836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D61B65BC2620489977AC19E3D0F0D7" ma:contentTypeVersion="13" ma:contentTypeDescription="Create a new document." ma:contentTypeScope="" ma:versionID="8a831be9947c06829626ef4c3ae04f7e">
  <xsd:schema xmlns:xsd="http://www.w3.org/2001/XMLSchema" xmlns:xs="http://www.w3.org/2001/XMLSchema" xmlns:p="http://schemas.microsoft.com/office/2006/metadata/properties" xmlns:ns2="dd208db9-1446-42c5-a2ba-6edb048d778c" xmlns:ns3="df9e8f7b-edc3-48d8-b0f6-325d38f0409f" targetNamespace="http://schemas.microsoft.com/office/2006/metadata/properties" ma:root="true" ma:fieldsID="78c4f0b40700243a6cd3bae50c44ab61" ns2:_="" ns3:_="">
    <xsd:import namespace="dd208db9-1446-42c5-a2ba-6edb048d778c"/>
    <xsd:import namespace="df9e8f7b-edc3-48d8-b0f6-325d38f040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08db9-1446-42c5-a2ba-6edb048d7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e8f7b-edc3-48d8-b0f6-325d38f0409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81A373-84A0-4642-A7EA-B72C55C19A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EA7322-0E1B-4429-8004-2F91618EB4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939440-344C-4B87-8818-F1839432D3D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76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Arial Black</vt:lpstr>
      <vt:lpstr>Office Theme</vt:lpstr>
      <vt:lpstr>PowerPoint Presentation</vt:lpstr>
      <vt:lpstr>Bible Translation</vt:lpstr>
      <vt:lpstr>God Empowers YOU So You Can Empower OTHERS!</vt:lpstr>
      <vt:lpstr>Helpful Questions</vt:lpstr>
      <vt:lpstr>WA Can Help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100</cp:revision>
  <dcterms:created xsi:type="dcterms:W3CDTF">2019-03-18T18:21:25Z</dcterms:created>
  <dcterms:modified xsi:type="dcterms:W3CDTF">2021-05-03T15:16:02Z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0x01010071D61B65BC2620489977AC19E3D0F0D7</vt:lpwstr>
  </property>
</Properties>
</file>