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716557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4698" autoAdjust="0"/>
  </p:normalViewPr>
  <p:slideViewPr>
    <p:cSldViewPr snapToGrid="0">
      <p:cViewPr varScale="1">
        <p:scale>
          <a:sx n="111" d="100"/>
          <a:sy n="111" d="100"/>
        </p:scale>
        <p:origin x="19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F5787-790C-4EF5-B53F-663EBF53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7793"/>
          <a:stretch/>
        </p:blipFill>
        <p:spPr>
          <a:xfrm>
            <a:off x="0" y="2252546"/>
            <a:ext cx="9144000" cy="437588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930094" y="697098"/>
            <a:ext cx="528381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8 Steps of MAST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230354" y="15130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3: Session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1398856"/>
            <a:ext cx="5839178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Self-edit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Compare your blind draft to the source text and make corrections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2724419"/>
            <a:ext cx="3608931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Peer Edit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Ask a team member to compare the draft to the source text.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512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Self-edit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4AECE-B5E2-4421-A709-4884E9DCACF2}"/>
              </a:ext>
            </a:extLst>
          </p:cNvPr>
          <p:cNvGrpSpPr/>
          <p:nvPr/>
        </p:nvGrpSpPr>
        <p:grpSpPr>
          <a:xfrm>
            <a:off x="5938092" y="2148219"/>
            <a:ext cx="3128793" cy="2246769"/>
            <a:chOff x="5938092" y="2258389"/>
            <a:chExt cx="3128793" cy="22467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46E3EF-73F3-469E-B85B-94BAF5698D8A}"/>
                </a:ext>
              </a:extLst>
            </p:cNvPr>
            <p:cNvSpPr txBox="1"/>
            <p:nvPr/>
          </p:nvSpPr>
          <p:spPr>
            <a:xfrm>
              <a:off x="6307211" y="2258389"/>
              <a:ext cx="2759674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Peer editors should not make changes</a:t>
              </a:r>
              <a:br>
                <a:rPr lang="en-US" sz="2000" dirty="0">
                  <a:solidFill>
                    <a:schemeClr val="tx2"/>
                  </a:solidFill>
                </a:rPr>
              </a:br>
              <a:r>
                <a:rPr lang="en-US" sz="2000" dirty="0">
                  <a:solidFill>
                    <a:schemeClr val="tx2"/>
                  </a:solidFill>
                </a:rPr>
                <a:t>to the draft.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Instead, make notes for discussion.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Work in pairs.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2970214-709A-4149-98D5-6EA6A26D49DA}"/>
                </a:ext>
              </a:extLst>
            </p:cNvPr>
            <p:cNvCxnSpPr>
              <a:cxnSpLocks/>
            </p:cNvCxnSpPr>
            <p:nvPr/>
          </p:nvCxnSpPr>
          <p:spPr>
            <a:xfrm>
              <a:off x="6235547" y="2342882"/>
              <a:ext cx="0" cy="21031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7BE950-F6ED-4473-BE5E-118AF211536E}"/>
                </a:ext>
              </a:extLst>
            </p:cNvPr>
            <p:cNvCxnSpPr>
              <a:cxnSpLocks/>
            </p:cNvCxnSpPr>
            <p:nvPr/>
          </p:nvCxnSpPr>
          <p:spPr>
            <a:xfrm>
              <a:off x="5938092" y="3381773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8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4049982"/>
            <a:ext cx="2775951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Keyword Check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Make a list of keywords and check for accuracy.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Peer Edit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92FC9-BF0F-4C4A-A98E-6D602EBA1F6E}"/>
              </a:ext>
            </a:extLst>
          </p:cNvPr>
          <p:cNvGrpSpPr/>
          <p:nvPr/>
        </p:nvGrpSpPr>
        <p:grpSpPr>
          <a:xfrm>
            <a:off x="5210978" y="3166930"/>
            <a:ext cx="3646579" cy="2862322"/>
            <a:chOff x="5210978" y="3166930"/>
            <a:chExt cx="3646579" cy="28623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92CBC5-5F0B-4DBB-BE90-A1074A710486}"/>
                </a:ext>
              </a:extLst>
            </p:cNvPr>
            <p:cNvSpPr txBox="1"/>
            <p:nvPr/>
          </p:nvSpPr>
          <p:spPr>
            <a:xfrm>
              <a:off x="5580096" y="3166930"/>
              <a:ext cx="3277461" cy="2862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List spiritual and abstract terms, names, and other essential words.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Team may have to create or borrow a word or use a phrase.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Resource: Translation Words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5EEAA3-A2AD-49A7-A689-5982AC707C78}"/>
                </a:ext>
              </a:extLst>
            </p:cNvPr>
            <p:cNvCxnSpPr>
              <a:cxnSpLocks/>
            </p:cNvCxnSpPr>
            <p:nvPr/>
          </p:nvCxnSpPr>
          <p:spPr>
            <a:xfrm>
              <a:off x="5508433" y="3272211"/>
              <a:ext cx="0" cy="26517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694355-F37F-4F02-AB01-12C63A8677AB}"/>
                </a:ext>
              </a:extLst>
            </p:cNvPr>
            <p:cNvCxnSpPr>
              <a:cxnSpLocks/>
            </p:cNvCxnSpPr>
            <p:nvPr/>
          </p:nvCxnSpPr>
          <p:spPr>
            <a:xfrm>
              <a:off x="5210978" y="4598091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2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5237046"/>
            <a:ext cx="2864086" cy="12824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Verse-by-verse Check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the draft one verse at a time and compare to the source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A85CA-C90C-4A26-B51E-EF961F3E5DE8}"/>
              </a:ext>
            </a:extLst>
          </p:cNvPr>
          <p:cNvSpPr txBox="1"/>
          <p:nvPr/>
        </p:nvSpPr>
        <p:spPr>
          <a:xfrm>
            <a:off x="2435026" y="4352629"/>
            <a:ext cx="2136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Keyword Check</a:t>
            </a:r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88A4B2-1DC8-4C91-9EB3-5C99F77544BD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5A028-E62C-42CB-94A3-0F271D3394C3}"/>
              </a:ext>
            </a:extLst>
          </p:cNvPr>
          <p:cNvGrpSpPr/>
          <p:nvPr/>
        </p:nvGrpSpPr>
        <p:grpSpPr>
          <a:xfrm>
            <a:off x="5285487" y="4686384"/>
            <a:ext cx="3681303" cy="1785421"/>
            <a:chOff x="5210978" y="4138550"/>
            <a:chExt cx="3681303" cy="1785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13FC-6DF2-45BF-902C-1A088AE8F21A}"/>
                </a:ext>
              </a:extLst>
            </p:cNvPr>
            <p:cNvSpPr txBox="1"/>
            <p:nvPr/>
          </p:nvSpPr>
          <p:spPr>
            <a:xfrm>
              <a:off x="5614820" y="4138550"/>
              <a:ext cx="3277461" cy="17851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At least 3 translators should work together.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Resources: Translation Notes and Translation Questions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BA3F58-EF1F-4442-8124-AF0C1B1B10A6}"/>
                </a:ext>
              </a:extLst>
            </p:cNvPr>
            <p:cNvCxnSpPr>
              <a:cxnSpLocks/>
            </p:cNvCxnSpPr>
            <p:nvPr/>
          </p:nvCxnSpPr>
          <p:spPr>
            <a:xfrm>
              <a:off x="5508433" y="4204905"/>
              <a:ext cx="0" cy="17190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8EE5E3-9EF4-47AE-B857-B375AA26237F}"/>
                </a:ext>
              </a:extLst>
            </p:cNvPr>
            <p:cNvCxnSpPr>
              <a:cxnSpLocks/>
            </p:cNvCxnSpPr>
            <p:nvPr/>
          </p:nvCxnSpPr>
          <p:spPr>
            <a:xfrm>
              <a:off x="5210978" y="5237066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7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22F893-C5C4-4700-9ED5-B0E62EF875F7}"/>
              </a:ext>
            </a:extLst>
          </p:cNvPr>
          <p:cNvSpPr/>
          <p:nvPr/>
        </p:nvSpPr>
        <p:spPr>
          <a:xfrm>
            <a:off x="506776" y="1322023"/>
            <a:ext cx="8130448" cy="2192357"/>
          </a:xfrm>
          <a:prstGeom prst="roundRect">
            <a:avLst>
              <a:gd name="adj" fmla="val 10739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628650" y="1582075"/>
            <a:ext cx="7886701" cy="1672253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marL="396875" indent="-396875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What has helped you to become more confident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in using the steps? </a:t>
            </a:r>
          </a:p>
          <a:p>
            <a:pPr marL="396875" indent="-396875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How pleased are you with the product after following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eight steps?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162D64-EEF0-4362-BD79-4F977B4D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/>
        </p:blipFill>
        <p:spPr>
          <a:xfrm>
            <a:off x="1008387" y="3869864"/>
            <a:ext cx="7127226" cy="2601624"/>
          </a:xfrm>
          <a:prstGeom prst="roundRect">
            <a:avLst>
              <a:gd name="adj" fmla="val 9551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1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482C2A-2282-4488-8093-A3303A856B37}"/>
              </a:ext>
            </a:extLst>
          </p:cNvPr>
          <p:cNvSpPr/>
          <p:nvPr/>
        </p:nvSpPr>
        <p:spPr>
          <a:xfrm>
            <a:off x="517794" y="1520520"/>
            <a:ext cx="4444858" cy="3656280"/>
          </a:xfrm>
          <a:prstGeom prst="roundRect">
            <a:avLst>
              <a:gd name="adj" fmla="val 655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 and Guidance Can: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573223" y="1517390"/>
            <a:ext cx="4334001" cy="36625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encourage new translators who fear that the work is too hard.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help translators understand the value of each of the 8 MAST steps.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help translators understand the need for team work.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B4BB5-CEDE-4582-893D-4AFDF5605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r="10209"/>
          <a:stretch/>
        </p:blipFill>
        <p:spPr>
          <a:xfrm>
            <a:off x="5266063" y="1343985"/>
            <a:ext cx="3249287" cy="4009350"/>
          </a:xfrm>
          <a:prstGeom prst="roundRect">
            <a:avLst>
              <a:gd name="adj" fmla="val 8263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B6C98-C7A7-41CD-B695-E586CC15839C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Need help?            </a:t>
            </a:r>
            <a:r>
              <a:rPr lang="en-US" sz="26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F3BC53-3A4D-4585-B6BC-BEC25CF2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78394-0616-4A94-9431-C39E1C13F7E9}"/>
</file>

<file path=customXml/itemProps2.xml><?xml version="1.0" encoding="utf-8"?>
<ds:datastoreItem xmlns:ds="http://schemas.openxmlformats.org/officeDocument/2006/customXml" ds:itemID="{4E0C2BB9-C86B-4C4D-8B59-E43164CD6E2E}"/>
</file>

<file path=customXml/itemProps3.xml><?xml version="1.0" encoding="utf-8"?>
<ds:datastoreItem xmlns:ds="http://schemas.openxmlformats.org/officeDocument/2006/customXml" ds:itemID="{41E0BC1E-6975-44A5-B3B5-4365F9843E0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291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Theme</vt:lpstr>
      <vt:lpstr>PowerPoint Presentation</vt:lpstr>
      <vt:lpstr>The Last 4 Steps: Checking</vt:lpstr>
      <vt:lpstr>The Last 4 Steps: Checking</vt:lpstr>
      <vt:lpstr>The Last 4 Steps: Checking</vt:lpstr>
      <vt:lpstr>The Last 4 Steps: Checking</vt:lpstr>
      <vt:lpstr>Questions</vt:lpstr>
      <vt:lpstr>Your Experience and Guidance Can: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Susan Quigley</cp:lastModifiedBy>
  <cp:revision>96</cp:revision>
  <dcterms:created xsi:type="dcterms:W3CDTF">2019-03-18T18:21:25Z</dcterms:created>
  <dcterms:modified xsi:type="dcterms:W3CDTF">2021-05-05T13:41:22Z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