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9" r:id="rId3"/>
    <p:sldId id="275" r:id="rId4"/>
    <p:sldId id="271" r:id="rId5"/>
    <p:sldId id="276" r:id="rId6"/>
    <p:sldId id="262" r:id="rId7"/>
    <p:sldId id="273" r:id="rId8"/>
    <p:sldId id="277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557"/>
    <a:srgbClr val="FBA93D"/>
    <a:srgbClr val="B95659"/>
    <a:srgbClr val="83A83F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ACE32-0EB0-076D-351E-B93F59915610}" v="46" dt="2021-03-04T21:30:22.151"/>
    <p1510:client id="{2E17158F-D3E4-1876-380D-ABF9902AA4DA}" v="6" dt="2021-03-04T21:41:27.690"/>
    <p1510:client id="{4FD8BF9F-508F-B000-FA84-2AA683F7235D}" v="1" dt="2021-04-19T18:20:35.779"/>
    <p1510:client id="{5E18C29F-800C-C000-2FC2-27BC531584BD}" v="268" dt="2021-04-26T18:25:06.378"/>
    <p1510:client id="{6F68C29F-E0B4-B000-FAD1-C24E9C36F59E}" v="69" dt="2021-04-27T17:38:34.604"/>
    <p1510:client id="{8C75C4CC-EA45-952E-43AA-C2BF26F663EF}" v="1" dt="2021-04-22T19:11:49.200"/>
    <p1510:client id="{C106B938-0AFB-8EBF-A7A4-5C6973F581F1}" v="2" dt="2021-03-09T20:17:55.512"/>
    <p1510:client id="{C41E968D-BC16-9982-638B-D51CEE44CBFD}" v="1" dt="2021-05-03T19:52:17.730"/>
    <p1510:client id="{C551BEA6-52C8-97F1-FC0E-8D4C92A4F50D}" v="299" dt="2021-04-28T20:15:43.019"/>
    <p1510:client id="{E068F655-686C-89B6-2038-6536883548C0}" v="117" dt="2021-03-08T23:20:52.554"/>
    <p1510:client id="{E5917280-4BBC-19A6-15F4-24E0268BE3CB}" v="5" dt="2021-03-04T21:59:34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E5917280-4BBC-19A6-15F4-24E0268BE3CB}"/>
    <pc:docChg chg="">
      <pc:chgData name="Susan Quigley" userId="S::susan_quigley@wycliffeassociates.org::b85b18d0-1c40-45ee-96a2-2a728d87251b" providerId="AD" clId="Web-{E5917280-4BBC-19A6-15F4-24E0268BE3CB}" dt="2021-03-04T21:59:34.665" v="4"/>
      <pc:docMkLst>
        <pc:docMk/>
      </pc:docMkLst>
      <pc:sldChg chg="delCm">
        <pc:chgData name="Susan Quigley" userId="S::susan_quigley@wycliffeassociates.org::b85b18d0-1c40-45ee-96a2-2a728d87251b" providerId="AD" clId="Web-{E5917280-4BBC-19A6-15F4-24E0268BE3CB}" dt="2021-03-04T21:49:52.413" v="1"/>
        <pc:sldMkLst>
          <pc:docMk/>
          <pc:sldMk cId="3719051588" sldId="262"/>
        </pc:sldMkLst>
      </pc:sldChg>
      <pc:sldChg chg="delCm">
        <pc:chgData name="Susan Quigley" userId="S::susan_quigley@wycliffeassociates.org::b85b18d0-1c40-45ee-96a2-2a728d87251b" providerId="AD" clId="Web-{E5917280-4BBC-19A6-15F4-24E0268BE3CB}" dt="2021-03-04T21:49:37.538" v="0"/>
        <pc:sldMkLst>
          <pc:docMk/>
          <pc:sldMk cId="2406441551" sldId="270"/>
        </pc:sldMkLst>
      </pc:sldChg>
      <pc:sldChg chg="addCm delCm">
        <pc:chgData name="Susan Quigley" userId="S::susan_quigley@wycliffeassociates.org::b85b18d0-1c40-45ee-96a2-2a728d87251b" providerId="AD" clId="Web-{E5917280-4BBC-19A6-15F4-24E0268BE3CB}" dt="2021-03-04T21:59:34.665" v="4"/>
        <pc:sldMkLst>
          <pc:docMk/>
          <pc:sldMk cId="2548925667" sldId="274"/>
        </pc:sldMkLst>
      </pc:sldChg>
    </pc:docChg>
  </pc:docChgLst>
  <pc:docChgLst>
    <pc:chgData name="Susan Quigley" userId="S::susan_quigley@wycliffeassociates.org::b85b18d0-1c40-45ee-96a2-2a728d87251b" providerId="AD" clId="Web-{C551BEA6-52C8-97F1-FC0E-8D4C92A4F50D}"/>
    <pc:docChg chg="addSld delSld modSld sldOrd">
      <pc:chgData name="Susan Quigley" userId="S::susan_quigley@wycliffeassociates.org::b85b18d0-1c40-45ee-96a2-2a728d87251b" providerId="AD" clId="Web-{C551BEA6-52C8-97F1-FC0E-8D4C92A4F50D}" dt="2021-04-28T20:15:40.331" v="192" actId="20577"/>
      <pc:docMkLst>
        <pc:docMk/>
      </pc:docMkLst>
      <pc:sldChg chg="delCm">
        <pc:chgData name="Susan Quigley" userId="S::susan_quigley@wycliffeassociates.org::b85b18d0-1c40-45ee-96a2-2a728d87251b" providerId="AD" clId="Web-{C551BEA6-52C8-97F1-FC0E-8D4C92A4F50D}" dt="2021-04-28T20:15:24.440" v="184"/>
        <pc:sldMkLst>
          <pc:docMk/>
          <pc:sldMk cId="3719051588" sldId="262"/>
        </pc:sldMkLst>
      </pc:sldChg>
      <pc:sldChg chg="modSp">
        <pc:chgData name="Susan Quigley" userId="S::susan_quigley@wycliffeassociates.org::b85b18d0-1c40-45ee-96a2-2a728d87251b" providerId="AD" clId="Web-{C551BEA6-52C8-97F1-FC0E-8D4C92A4F50D}" dt="2021-04-28T19:47:48.659" v="11" actId="20577"/>
        <pc:sldMkLst>
          <pc:docMk/>
          <pc:sldMk cId="928772502" sldId="269"/>
        </pc:sldMkLst>
        <pc:spChg chg="mod">
          <ac:chgData name="Susan Quigley" userId="S::susan_quigley@wycliffeassociates.org::b85b18d0-1c40-45ee-96a2-2a728d87251b" providerId="AD" clId="Web-{C551BEA6-52C8-97F1-FC0E-8D4C92A4F50D}" dt="2021-04-28T19:47:48.659" v="11" actId="20577"/>
          <ac:spMkLst>
            <pc:docMk/>
            <pc:sldMk cId="928772502" sldId="269"/>
            <ac:spMk id="11" creationId="{4A11633D-26A6-442A-BC57-CD365AF8ACAC}"/>
          </ac:spMkLst>
        </pc:spChg>
      </pc:sldChg>
      <pc:sldChg chg="del">
        <pc:chgData name="Susan Quigley" userId="S::susan_quigley@wycliffeassociates.org::b85b18d0-1c40-45ee-96a2-2a728d87251b" providerId="AD" clId="Web-{C551BEA6-52C8-97F1-FC0E-8D4C92A4F50D}" dt="2021-04-28T19:47:11.986" v="8"/>
        <pc:sldMkLst>
          <pc:docMk/>
          <pc:sldMk cId="2406441551" sldId="270"/>
        </pc:sldMkLst>
      </pc:sldChg>
      <pc:sldChg chg="modSp">
        <pc:chgData name="Susan Quigley" userId="S::susan_quigley@wycliffeassociates.org::b85b18d0-1c40-45ee-96a2-2a728d87251b" providerId="AD" clId="Web-{C551BEA6-52C8-97F1-FC0E-8D4C92A4F50D}" dt="2021-04-28T20:15:40.331" v="192" actId="20577"/>
        <pc:sldMkLst>
          <pc:docMk/>
          <pc:sldMk cId="3237459127" sldId="271"/>
        </pc:sldMkLst>
        <pc:spChg chg="mod">
          <ac:chgData name="Susan Quigley" userId="S::susan_quigley@wycliffeassociates.org::b85b18d0-1c40-45ee-96a2-2a728d87251b" providerId="AD" clId="Web-{C551BEA6-52C8-97F1-FC0E-8D4C92A4F50D}" dt="2021-04-28T20:15:40.331" v="192" actId="20577"/>
          <ac:spMkLst>
            <pc:docMk/>
            <pc:sldMk cId="3237459127" sldId="271"/>
            <ac:spMk id="2" creationId="{4CF86682-93C0-493F-8069-58DD3323BE2D}"/>
          </ac:spMkLst>
        </pc:spChg>
      </pc:sldChg>
      <pc:sldChg chg="del">
        <pc:chgData name="Susan Quigley" userId="S::susan_quigley@wycliffeassociates.org::b85b18d0-1c40-45ee-96a2-2a728d87251b" providerId="AD" clId="Web-{C551BEA6-52C8-97F1-FC0E-8D4C92A4F50D}" dt="2021-04-28T19:46:54.752" v="7"/>
        <pc:sldMkLst>
          <pc:docMk/>
          <pc:sldMk cId="1336087908" sldId="272"/>
        </pc:sldMkLst>
      </pc:sldChg>
      <pc:sldChg chg="modSp delCm">
        <pc:chgData name="Susan Quigley" userId="S::susan_quigley@wycliffeassociates.org::b85b18d0-1c40-45ee-96a2-2a728d87251b" providerId="AD" clId="Web-{C551BEA6-52C8-97F1-FC0E-8D4C92A4F50D}" dt="2021-04-28T20:15:11.643" v="183"/>
        <pc:sldMkLst>
          <pc:docMk/>
          <pc:sldMk cId="2331280206" sldId="273"/>
        </pc:sldMkLst>
        <pc:spChg chg="mod">
          <ac:chgData name="Susan Quigley" userId="S::susan_quigley@wycliffeassociates.org::b85b18d0-1c40-45ee-96a2-2a728d87251b" providerId="AD" clId="Web-{C551BEA6-52C8-97F1-FC0E-8D4C92A4F50D}" dt="2021-04-28T20:14:59.674" v="182" actId="20577"/>
          <ac:spMkLst>
            <pc:docMk/>
            <pc:sldMk cId="2331280206" sldId="273"/>
            <ac:spMk id="2" creationId="{6BF7815A-14D3-4485-B7DA-9EFF886A87C1}"/>
          </ac:spMkLst>
        </pc:spChg>
        <pc:spChg chg="mod">
          <ac:chgData name="Susan Quigley" userId="S::susan_quigley@wycliffeassociates.org::b85b18d0-1c40-45ee-96a2-2a728d87251b" providerId="AD" clId="Web-{C551BEA6-52C8-97F1-FC0E-8D4C92A4F50D}" dt="2021-04-28T20:10:54.339" v="152" actId="1076"/>
          <ac:spMkLst>
            <pc:docMk/>
            <pc:sldMk cId="2331280206" sldId="273"/>
            <ac:spMk id="6" creationId="{6672242F-2D5F-4D15-B5BF-BB591EA54BAE}"/>
          </ac:spMkLst>
        </pc:spChg>
        <pc:spChg chg="mod">
          <ac:chgData name="Susan Quigley" userId="S::susan_quigley@wycliffeassociates.org::b85b18d0-1c40-45ee-96a2-2a728d87251b" providerId="AD" clId="Web-{C551BEA6-52C8-97F1-FC0E-8D4C92A4F50D}" dt="2021-04-28T20:11:25.387" v="157" actId="20577"/>
          <ac:spMkLst>
            <pc:docMk/>
            <pc:sldMk cId="2331280206" sldId="273"/>
            <ac:spMk id="8" creationId="{08E92E0F-5A9E-42C1-9EA3-CC6E643DEC2A}"/>
          </ac:spMkLst>
        </pc:spChg>
        <pc:spChg chg="mod">
          <ac:chgData name="Susan Quigley" userId="S::susan_quigley@wycliffeassociates.org::b85b18d0-1c40-45ee-96a2-2a728d87251b" providerId="AD" clId="Web-{C551BEA6-52C8-97F1-FC0E-8D4C92A4F50D}" dt="2021-04-28T20:10:59.058" v="153" actId="1076"/>
          <ac:spMkLst>
            <pc:docMk/>
            <pc:sldMk cId="2331280206" sldId="273"/>
            <ac:spMk id="9" creationId="{85076945-8866-4DC3-90ED-2E35D923BB0F}"/>
          </ac:spMkLst>
        </pc:spChg>
        <pc:spChg chg="mod">
          <ac:chgData name="Susan Quigley" userId="S::susan_quigley@wycliffeassociates.org::b85b18d0-1c40-45ee-96a2-2a728d87251b" providerId="AD" clId="Web-{C551BEA6-52C8-97F1-FC0E-8D4C92A4F50D}" dt="2021-04-28T19:56:46.706" v="117" actId="688"/>
          <ac:spMkLst>
            <pc:docMk/>
            <pc:sldMk cId="2331280206" sldId="273"/>
            <ac:spMk id="10" creationId="{97202257-8E06-4DE9-81AA-EAD945F936CE}"/>
          </ac:spMkLst>
        </pc:spChg>
      </pc:sldChg>
      <pc:sldChg chg="del">
        <pc:chgData name="Susan Quigley" userId="S::susan_quigley@wycliffeassociates.org::b85b18d0-1c40-45ee-96a2-2a728d87251b" providerId="AD" clId="Web-{C551BEA6-52C8-97F1-FC0E-8D4C92A4F50D}" dt="2021-04-28T19:46:36.376" v="5"/>
        <pc:sldMkLst>
          <pc:docMk/>
          <pc:sldMk cId="2548925667" sldId="274"/>
        </pc:sldMkLst>
      </pc:sldChg>
      <pc:sldChg chg="modSp add">
        <pc:chgData name="Susan Quigley" userId="S::susan_quigley@wycliffeassociates.org::b85b18d0-1c40-45ee-96a2-2a728d87251b" providerId="AD" clId="Web-{C551BEA6-52C8-97F1-FC0E-8D4C92A4F50D}" dt="2021-04-28T19:50:06.429" v="33" actId="20577"/>
        <pc:sldMkLst>
          <pc:docMk/>
          <pc:sldMk cId="1190218978" sldId="275"/>
        </pc:sldMkLst>
        <pc:spChg chg="mod">
          <ac:chgData name="Susan Quigley" userId="S::susan_quigley@wycliffeassociates.org::b85b18d0-1c40-45ee-96a2-2a728d87251b" providerId="AD" clId="Web-{C551BEA6-52C8-97F1-FC0E-8D4C92A4F50D}" dt="2021-04-28T19:50:06.429" v="33" actId="20577"/>
          <ac:spMkLst>
            <pc:docMk/>
            <pc:sldMk cId="1190218978" sldId="275"/>
            <ac:spMk id="7" creationId="{D5BC717C-0892-4C34-9831-EC773FAA52D7}"/>
          </ac:spMkLst>
        </pc:spChg>
      </pc:sldChg>
      <pc:sldChg chg="add ord">
        <pc:chgData name="Susan Quigley" userId="S::susan_quigley@wycliffeassociates.org::b85b18d0-1c40-45ee-96a2-2a728d87251b" providerId="AD" clId="Web-{C551BEA6-52C8-97F1-FC0E-8D4C92A4F50D}" dt="2021-04-28T19:46:47.048" v="6"/>
        <pc:sldMkLst>
          <pc:docMk/>
          <pc:sldMk cId="4140847740" sldId="276"/>
        </pc:sldMkLst>
      </pc:sldChg>
      <pc:sldChg chg="add ord">
        <pc:chgData name="Susan Quigley" userId="S::susan_quigley@wycliffeassociates.org::b85b18d0-1c40-45ee-96a2-2a728d87251b" providerId="AD" clId="Web-{C551BEA6-52C8-97F1-FC0E-8D4C92A4F50D}" dt="2021-04-28T19:46:28.188" v="4"/>
        <pc:sldMkLst>
          <pc:docMk/>
          <pc:sldMk cId="35217620" sldId="277"/>
        </pc:sldMkLst>
      </pc:sldChg>
    </pc:docChg>
  </pc:docChgLst>
  <pc:docChgLst>
    <pc:chgData name="Susan Quigley" userId="S::susan_quigley@wycliffeassociates.org::b85b18d0-1c40-45ee-96a2-2a728d87251b" providerId="AD" clId="Web-{5E18C29F-800C-C000-2FC2-27BC531584BD}"/>
    <pc:docChg chg="modSld">
      <pc:chgData name="Susan Quigley" userId="S::susan_quigley@wycliffeassociates.org::b85b18d0-1c40-45ee-96a2-2a728d87251b" providerId="AD" clId="Web-{5E18C29F-800C-C000-2FC2-27BC531584BD}" dt="2021-04-26T18:25:01.519" v="166"/>
      <pc:docMkLst>
        <pc:docMk/>
      </pc:docMkLst>
      <pc:sldChg chg="delSp modSp delAnim">
        <pc:chgData name="Susan Quigley" userId="S::susan_quigley@wycliffeassociates.org::b85b18d0-1c40-45ee-96a2-2a728d87251b" providerId="AD" clId="Web-{5E18C29F-800C-C000-2FC2-27BC531584BD}" dt="2021-04-26T18:16:05.128" v="8"/>
        <pc:sldMkLst>
          <pc:docMk/>
          <pc:sldMk cId="3719051588" sldId="262"/>
        </pc:sldMkLst>
        <pc:spChg chg="del mod">
          <ac:chgData name="Susan Quigley" userId="S::susan_quigley@wycliffeassociates.org::b85b18d0-1c40-45ee-96a2-2a728d87251b" providerId="AD" clId="Web-{5E18C29F-800C-C000-2FC2-27BC531584BD}" dt="2021-04-26T18:15:56.659" v="7"/>
          <ac:spMkLst>
            <pc:docMk/>
            <pc:sldMk cId="3719051588" sldId="262"/>
            <ac:spMk id="7" creationId="{2967E678-6B4E-417E-AC97-AF7185D739CC}"/>
          </ac:spMkLst>
        </pc:spChg>
        <pc:spChg chg="del">
          <ac:chgData name="Susan Quigley" userId="S::susan_quigley@wycliffeassociates.org::b85b18d0-1c40-45ee-96a2-2a728d87251b" providerId="AD" clId="Web-{5E18C29F-800C-C000-2FC2-27BC531584BD}" dt="2021-04-26T18:16:05.128" v="8"/>
          <ac:spMkLst>
            <pc:docMk/>
            <pc:sldMk cId="3719051588" sldId="262"/>
            <ac:spMk id="8" creationId="{797E1E59-2429-45CC-A35A-EEB23B9C9215}"/>
          </ac:spMkLst>
        </pc:spChg>
      </pc:sldChg>
      <pc:sldChg chg="delSp">
        <pc:chgData name="Susan Quigley" userId="S::susan_quigley@wycliffeassociates.org::b85b18d0-1c40-45ee-96a2-2a728d87251b" providerId="AD" clId="Web-{5E18C29F-800C-C000-2FC2-27BC531584BD}" dt="2021-04-26T18:13:08.420" v="0"/>
        <pc:sldMkLst>
          <pc:docMk/>
          <pc:sldMk cId="1336087908" sldId="272"/>
        </pc:sldMkLst>
        <pc:picChg chg="del">
          <ac:chgData name="Susan Quigley" userId="S::susan_quigley@wycliffeassociates.org::b85b18d0-1c40-45ee-96a2-2a728d87251b" providerId="AD" clId="Web-{5E18C29F-800C-C000-2FC2-27BC531584BD}" dt="2021-04-26T18:13:08.420" v="0"/>
          <ac:picMkLst>
            <pc:docMk/>
            <pc:sldMk cId="1336087908" sldId="272"/>
            <ac:picMk id="3" creationId="{A0038766-06AB-4D28-AA5F-5C816267C4A8}"/>
          </ac:picMkLst>
        </pc:picChg>
      </pc:sldChg>
      <pc:sldChg chg="modSp">
        <pc:chgData name="Susan Quigley" userId="S::susan_quigley@wycliffeassociates.org::b85b18d0-1c40-45ee-96a2-2a728d87251b" providerId="AD" clId="Web-{5E18C29F-800C-C000-2FC2-27BC531584BD}" dt="2021-04-26T18:21:44.700" v="115" actId="14100"/>
        <pc:sldMkLst>
          <pc:docMk/>
          <pc:sldMk cId="2331280206" sldId="273"/>
        </pc:sldMkLst>
        <pc:spChg chg="mod">
          <ac:chgData name="Susan Quigley" userId="S::susan_quigley@wycliffeassociates.org::b85b18d0-1c40-45ee-96a2-2a728d87251b" providerId="AD" clId="Web-{5E18C29F-800C-C000-2FC2-27BC531584BD}" dt="2021-04-26T18:19:34.025" v="18" actId="20577"/>
          <ac:spMkLst>
            <pc:docMk/>
            <pc:sldMk cId="2331280206" sldId="273"/>
            <ac:spMk id="2" creationId="{6BF7815A-14D3-4485-B7DA-9EFF886A87C1}"/>
          </ac:spMkLst>
        </pc:spChg>
        <pc:spChg chg="mod">
          <ac:chgData name="Susan Quigley" userId="S::susan_quigley@wycliffeassociates.org::b85b18d0-1c40-45ee-96a2-2a728d87251b" providerId="AD" clId="Web-{5E18C29F-800C-C000-2FC2-27BC531584BD}" dt="2021-04-26T18:19:42.353" v="21" actId="14100"/>
          <ac:spMkLst>
            <pc:docMk/>
            <pc:sldMk cId="2331280206" sldId="273"/>
            <ac:spMk id="6" creationId="{6672242F-2D5F-4D15-B5BF-BB591EA54BAE}"/>
          </ac:spMkLst>
        </pc:spChg>
        <pc:spChg chg="mod">
          <ac:chgData name="Susan Quigley" userId="S::susan_quigley@wycliffeassociates.org::b85b18d0-1c40-45ee-96a2-2a728d87251b" providerId="AD" clId="Web-{5E18C29F-800C-C000-2FC2-27BC531584BD}" dt="2021-04-26T18:21:44.700" v="115" actId="14100"/>
          <ac:spMkLst>
            <pc:docMk/>
            <pc:sldMk cId="2331280206" sldId="273"/>
            <ac:spMk id="8" creationId="{08E92E0F-5A9E-42C1-9EA3-CC6E643DEC2A}"/>
          </ac:spMkLst>
        </pc:spChg>
      </pc:sldChg>
      <pc:sldChg chg="modSp">
        <pc:chgData name="Susan Quigley" userId="S::susan_quigley@wycliffeassociates.org::b85b18d0-1c40-45ee-96a2-2a728d87251b" providerId="AD" clId="Web-{5E18C29F-800C-C000-2FC2-27BC531584BD}" dt="2021-04-26T18:25:01.519" v="166"/>
        <pc:sldMkLst>
          <pc:docMk/>
          <pc:sldMk cId="2548925667" sldId="274"/>
        </pc:sldMkLst>
        <pc:spChg chg="mod">
          <ac:chgData name="Susan Quigley" userId="S::susan_quigley@wycliffeassociates.org::b85b18d0-1c40-45ee-96a2-2a728d87251b" providerId="AD" clId="Web-{5E18C29F-800C-C000-2FC2-27BC531584BD}" dt="2021-04-26T18:24:21.299" v="134" actId="20577"/>
          <ac:spMkLst>
            <pc:docMk/>
            <pc:sldMk cId="2548925667" sldId="274"/>
            <ac:spMk id="11" creationId="{EB2415CC-CF7C-4CF2-BAAD-7796C32AF354}"/>
          </ac:spMkLst>
        </pc:spChg>
        <pc:graphicFrameChg chg="mod modGraphic">
          <ac:chgData name="Susan Quigley" userId="S::susan_quigley@wycliffeassociates.org::b85b18d0-1c40-45ee-96a2-2a728d87251b" providerId="AD" clId="Web-{5E18C29F-800C-C000-2FC2-27BC531584BD}" dt="2021-04-26T18:25:01.519" v="166"/>
          <ac:graphicFrameMkLst>
            <pc:docMk/>
            <pc:sldMk cId="2548925667" sldId="274"/>
            <ac:graphicFrameMk id="9" creationId="{86272964-BB5F-44A6-AD44-1425DDC2FBBB}"/>
          </ac:graphicFrameMkLst>
        </pc:graphicFrameChg>
      </pc:sldChg>
    </pc:docChg>
  </pc:docChgLst>
  <pc:docChgLst>
    <pc:chgData name="Susan Quigley" userId="S::susan_quigley@wycliffeassociates.org::b85b18d0-1c40-45ee-96a2-2a728d87251b" providerId="AD" clId="Web-{139ACE32-0EB0-076D-351E-B93F59915610}"/>
    <pc:docChg chg="modSld">
      <pc:chgData name="Susan Quigley" userId="S::susan_quigley@wycliffeassociates.org::b85b18d0-1c40-45ee-96a2-2a728d87251b" providerId="AD" clId="Web-{139ACE32-0EB0-076D-351E-B93F59915610}" dt="2021-03-04T21:30:22.151" v="38"/>
      <pc:docMkLst>
        <pc:docMk/>
      </pc:docMkLst>
      <pc:sldChg chg="modSp addCm">
        <pc:chgData name="Susan Quigley" userId="S::susan_quigley@wycliffeassociates.org::b85b18d0-1c40-45ee-96a2-2a728d87251b" providerId="AD" clId="Web-{139ACE32-0EB0-076D-351E-B93F59915610}" dt="2021-03-04T21:21:54.934" v="8"/>
        <pc:sldMkLst>
          <pc:docMk/>
          <pc:sldMk cId="3719051588" sldId="262"/>
        </pc:sldMkLst>
        <pc:spChg chg="mod">
          <ac:chgData name="Susan Quigley" userId="S::susan_quigley@wycliffeassociates.org::b85b18d0-1c40-45ee-96a2-2a728d87251b" providerId="AD" clId="Web-{139ACE32-0EB0-076D-351E-B93F59915610}" dt="2021-03-04T21:20:47.839" v="5" actId="20577"/>
          <ac:spMkLst>
            <pc:docMk/>
            <pc:sldMk cId="3719051588" sldId="262"/>
            <ac:spMk id="21" creationId="{69DB1A56-0F25-482F-B4CA-7543A23EEFD9}"/>
          </ac:spMkLst>
        </pc:spChg>
        <pc:spChg chg="mod">
          <ac:chgData name="Susan Quigley" userId="S::susan_quigley@wycliffeassociates.org::b85b18d0-1c40-45ee-96a2-2a728d87251b" providerId="AD" clId="Web-{139ACE32-0EB0-076D-351E-B93F59915610}" dt="2021-03-04T21:18:39.523" v="1" actId="20577"/>
          <ac:spMkLst>
            <pc:docMk/>
            <pc:sldMk cId="3719051588" sldId="262"/>
            <ac:spMk id="49" creationId="{9E624E06-432B-4571-8970-803513FAF575}"/>
          </ac:spMkLst>
        </pc:spChg>
        <pc:grpChg chg="mod">
          <ac:chgData name="Susan Quigley" userId="S::susan_quigley@wycliffeassociates.org::b85b18d0-1c40-45ee-96a2-2a728d87251b" providerId="AD" clId="Web-{139ACE32-0EB0-076D-351E-B93F59915610}" dt="2021-03-04T21:21:21.293" v="7" actId="1076"/>
          <ac:grpSpMkLst>
            <pc:docMk/>
            <pc:sldMk cId="3719051588" sldId="262"/>
            <ac:grpSpMk id="65" creationId="{022D080F-6C80-486F-95FF-5DB379D25FB5}"/>
          </ac:grpSpMkLst>
        </pc:grpChg>
      </pc:sldChg>
      <pc:sldChg chg="modSp addCm">
        <pc:chgData name="Susan Quigley" userId="S::susan_quigley@wycliffeassociates.org::b85b18d0-1c40-45ee-96a2-2a728d87251b" providerId="AD" clId="Web-{139ACE32-0EB0-076D-351E-B93F59915610}" dt="2021-03-04T21:30:22.151" v="38"/>
        <pc:sldMkLst>
          <pc:docMk/>
          <pc:sldMk cId="2406441551" sldId="270"/>
        </pc:sldMkLst>
        <pc:spChg chg="mod">
          <ac:chgData name="Susan Quigley" userId="S::susan_quigley@wycliffeassociates.org::b85b18d0-1c40-45ee-96a2-2a728d87251b" providerId="AD" clId="Web-{139ACE32-0EB0-076D-351E-B93F59915610}" dt="2021-03-04T21:28:21.523" v="35" actId="1076"/>
          <ac:spMkLst>
            <pc:docMk/>
            <pc:sldMk cId="2406441551" sldId="270"/>
            <ac:spMk id="7" creationId="{D5BC717C-0892-4C34-9831-EC773FAA52D7}"/>
          </ac:spMkLst>
        </pc:spChg>
      </pc:sldChg>
      <pc:sldChg chg="modSp">
        <pc:chgData name="Susan Quigley" userId="S::susan_quigley@wycliffeassociates.org::b85b18d0-1c40-45ee-96a2-2a728d87251b" providerId="AD" clId="Web-{139ACE32-0EB0-076D-351E-B93F59915610}" dt="2021-03-04T21:24:35.767" v="13" actId="20577"/>
        <pc:sldMkLst>
          <pc:docMk/>
          <pc:sldMk cId="2331280206" sldId="273"/>
        </pc:sldMkLst>
        <pc:spChg chg="mod">
          <ac:chgData name="Susan Quigley" userId="S::susan_quigley@wycliffeassociates.org::b85b18d0-1c40-45ee-96a2-2a728d87251b" providerId="AD" clId="Web-{139ACE32-0EB0-076D-351E-B93F59915610}" dt="2021-03-04T21:24:35.767" v="13" actId="20577"/>
          <ac:spMkLst>
            <pc:docMk/>
            <pc:sldMk cId="2331280206" sldId="273"/>
            <ac:spMk id="8" creationId="{08E92E0F-5A9E-42C1-9EA3-CC6E643DEC2A}"/>
          </ac:spMkLst>
        </pc:spChg>
      </pc:sldChg>
      <pc:sldChg chg="modSp addCm delCm">
        <pc:chgData name="Susan Quigley" userId="S::susan_quigley@wycliffeassociates.org::b85b18d0-1c40-45ee-96a2-2a728d87251b" providerId="AD" clId="Web-{139ACE32-0EB0-076D-351E-B93F59915610}" dt="2021-03-04T21:28:34.789" v="37"/>
        <pc:sldMkLst>
          <pc:docMk/>
          <pc:sldMk cId="2548925667" sldId="274"/>
        </pc:sldMkLst>
        <pc:graphicFrameChg chg="mod modGraphic">
          <ac:chgData name="Susan Quigley" userId="S::susan_quigley@wycliffeassociates.org::b85b18d0-1c40-45ee-96a2-2a728d87251b" providerId="AD" clId="Web-{139ACE32-0EB0-076D-351E-B93F59915610}" dt="2021-03-04T21:25:24.284" v="29"/>
          <ac:graphicFrameMkLst>
            <pc:docMk/>
            <pc:sldMk cId="2548925667" sldId="274"/>
            <ac:graphicFrameMk id="9" creationId="{86272964-BB5F-44A6-AD44-1425DDC2FBBB}"/>
          </ac:graphicFrameMkLst>
        </pc:graphicFrameChg>
      </pc:sldChg>
    </pc:docChg>
  </pc:docChgLst>
  <pc:docChgLst>
    <pc:chgData name="Susan Quigley" userId="S::susan_quigley@wycliffeassociates.org::b85b18d0-1c40-45ee-96a2-2a728d87251b" providerId="AD" clId="Web-{C106B938-0AFB-8EBF-A7A4-5C6973F581F1}"/>
    <pc:docChg chg="">
      <pc:chgData name="Susan Quigley" userId="S::susan_quigley@wycliffeassociates.org::b85b18d0-1c40-45ee-96a2-2a728d87251b" providerId="AD" clId="Web-{C106B938-0AFB-8EBF-A7A4-5C6973F581F1}" dt="2021-03-09T20:17:55.512" v="1"/>
      <pc:docMkLst>
        <pc:docMk/>
      </pc:docMkLst>
      <pc:sldChg chg="addCm">
        <pc:chgData name="Susan Quigley" userId="S::susan_quigley@wycliffeassociates.org::b85b18d0-1c40-45ee-96a2-2a728d87251b" providerId="AD" clId="Web-{C106B938-0AFB-8EBF-A7A4-5C6973F581F1}" dt="2021-03-09T20:13:08.537" v="0"/>
        <pc:sldMkLst>
          <pc:docMk/>
          <pc:sldMk cId="3719051588" sldId="262"/>
        </pc:sldMkLst>
      </pc:sldChg>
      <pc:sldChg chg="addCm">
        <pc:chgData name="Susan Quigley" userId="S::susan_quigley@wycliffeassociates.org::b85b18d0-1c40-45ee-96a2-2a728d87251b" providerId="AD" clId="Web-{C106B938-0AFB-8EBF-A7A4-5C6973F581F1}" dt="2021-03-09T20:17:55.512" v="1"/>
        <pc:sldMkLst>
          <pc:docMk/>
          <pc:sldMk cId="2331280206" sldId="273"/>
        </pc:sldMkLst>
      </pc:sldChg>
    </pc:docChg>
  </pc:docChgLst>
  <pc:docChgLst>
    <pc:chgData name="Susan Quigley" userId="S::susan_quigley@wycliffeassociates.org::b85b18d0-1c40-45ee-96a2-2a728d87251b" providerId="AD" clId="Web-{C41E968D-BC16-9982-638B-D51CEE44CBFD}"/>
    <pc:docChg chg="modSld">
      <pc:chgData name="Susan Quigley" userId="S::susan_quigley@wycliffeassociates.org::b85b18d0-1c40-45ee-96a2-2a728d87251b" providerId="AD" clId="Web-{C41E968D-BC16-9982-638B-D51CEE44CBFD}" dt="2021-05-03T19:52:17.730" v="0" actId="1076"/>
      <pc:docMkLst>
        <pc:docMk/>
      </pc:docMkLst>
      <pc:sldChg chg="modSp">
        <pc:chgData name="Susan Quigley" userId="S::susan_quigley@wycliffeassociates.org::b85b18d0-1c40-45ee-96a2-2a728d87251b" providerId="AD" clId="Web-{C41E968D-BC16-9982-638B-D51CEE44CBFD}" dt="2021-05-03T19:52:17.730" v="0" actId="1076"/>
        <pc:sldMkLst>
          <pc:docMk/>
          <pc:sldMk cId="2331280206" sldId="273"/>
        </pc:sldMkLst>
        <pc:spChg chg="mod">
          <ac:chgData name="Susan Quigley" userId="S::susan_quigley@wycliffeassociates.org::b85b18d0-1c40-45ee-96a2-2a728d87251b" providerId="AD" clId="Web-{C41E968D-BC16-9982-638B-D51CEE44CBFD}" dt="2021-05-03T19:52:17.730" v="0" actId="1076"/>
          <ac:spMkLst>
            <pc:docMk/>
            <pc:sldMk cId="2331280206" sldId="273"/>
            <ac:spMk id="10" creationId="{97202257-8E06-4DE9-81AA-EAD945F936CE}"/>
          </ac:spMkLst>
        </pc:spChg>
      </pc:sldChg>
    </pc:docChg>
  </pc:docChgLst>
  <pc:docChgLst>
    <pc:chgData name="Susan Quigley" userId="S::susan_quigley@wycliffeassociates.org::b85b18d0-1c40-45ee-96a2-2a728d87251b" providerId="AD" clId="Web-{2E17158F-D3E4-1876-380D-ABF9902AA4DA}"/>
    <pc:docChg chg="modSld">
      <pc:chgData name="Susan Quigley" userId="S::susan_quigley@wycliffeassociates.org::b85b18d0-1c40-45ee-96a2-2a728d87251b" providerId="AD" clId="Web-{2E17158F-D3E4-1876-380D-ABF9902AA4DA}" dt="2021-03-04T21:41:27.690" v="4" actId="20577"/>
      <pc:docMkLst>
        <pc:docMk/>
      </pc:docMkLst>
      <pc:sldChg chg="modSp">
        <pc:chgData name="Susan Quigley" userId="S::susan_quigley@wycliffeassociates.org::b85b18d0-1c40-45ee-96a2-2a728d87251b" providerId="AD" clId="Web-{2E17158F-D3E4-1876-380D-ABF9902AA4DA}" dt="2021-03-04T21:41:27.690" v="4" actId="20577"/>
        <pc:sldMkLst>
          <pc:docMk/>
          <pc:sldMk cId="3719051588" sldId="262"/>
        </pc:sldMkLst>
        <pc:spChg chg="mod">
          <ac:chgData name="Susan Quigley" userId="S::susan_quigley@wycliffeassociates.org::b85b18d0-1c40-45ee-96a2-2a728d87251b" providerId="AD" clId="Web-{2E17158F-D3E4-1876-380D-ABF9902AA4DA}" dt="2021-03-04T21:41:27.690" v="4" actId="20577"/>
          <ac:spMkLst>
            <pc:docMk/>
            <pc:sldMk cId="3719051588" sldId="262"/>
            <ac:spMk id="21" creationId="{69DB1A56-0F25-482F-B4CA-7543A23EEFD9}"/>
          </ac:spMkLst>
        </pc:spChg>
        <pc:spChg chg="mod">
          <ac:chgData name="Susan Quigley" userId="S::susan_quigley@wycliffeassociates.org::b85b18d0-1c40-45ee-96a2-2a728d87251b" providerId="AD" clId="Web-{2E17158F-D3E4-1876-380D-ABF9902AA4DA}" dt="2021-03-04T21:40:47.314" v="1" actId="20577"/>
          <ac:spMkLst>
            <pc:docMk/>
            <pc:sldMk cId="3719051588" sldId="262"/>
            <ac:spMk id="49" creationId="{9E624E06-432B-4571-8970-803513FAF575}"/>
          </ac:spMkLst>
        </pc:spChg>
      </pc:sldChg>
    </pc:docChg>
  </pc:docChgLst>
  <pc:docChgLst>
    <pc:chgData name="Susan Quigley" userId="S::susan_quigley@wycliffeassociates.org::b85b18d0-1c40-45ee-96a2-2a728d87251b" providerId="AD" clId="Web-{8C75C4CC-EA45-952E-43AA-C2BF26F663EF}"/>
    <pc:docChg chg="">
      <pc:chgData name="Susan Quigley" userId="S::susan_quigley@wycliffeassociates.org::b85b18d0-1c40-45ee-96a2-2a728d87251b" providerId="AD" clId="Web-{8C75C4CC-EA45-952E-43AA-C2BF26F663EF}" dt="2021-04-22T19:11:49.200" v="0"/>
      <pc:docMkLst>
        <pc:docMk/>
      </pc:docMkLst>
      <pc:sldChg chg="modCm">
        <pc:chgData name="Susan Quigley" userId="S::susan_quigley@wycliffeassociates.org::b85b18d0-1c40-45ee-96a2-2a728d87251b" providerId="AD" clId="Web-{8C75C4CC-EA45-952E-43AA-C2BF26F663EF}" dt="2021-04-22T19:11:49.200" v="0"/>
        <pc:sldMkLst>
          <pc:docMk/>
          <pc:sldMk cId="2331280206" sldId="273"/>
        </pc:sldMkLst>
      </pc:sldChg>
    </pc:docChg>
  </pc:docChgLst>
  <pc:docChgLst>
    <pc:chgData name="Susan Quigley" userId="S::susan_quigley@wycliffeassociates.org::b85b18d0-1c40-45ee-96a2-2a728d87251b" providerId="AD" clId="Web-{6F68C29F-E0B4-B000-FAD1-C24E9C36F59E}"/>
    <pc:docChg chg="modSld">
      <pc:chgData name="Susan Quigley" userId="S::susan_quigley@wycliffeassociates.org::b85b18d0-1c40-45ee-96a2-2a728d87251b" providerId="AD" clId="Web-{6F68C29F-E0B4-B000-FAD1-C24E9C36F59E}" dt="2021-04-27T17:38:34.604" v="44" actId="20577"/>
      <pc:docMkLst>
        <pc:docMk/>
      </pc:docMkLst>
      <pc:sldChg chg="modSp">
        <pc:chgData name="Susan Quigley" userId="S::susan_quigley@wycliffeassociates.org::b85b18d0-1c40-45ee-96a2-2a728d87251b" providerId="AD" clId="Web-{6F68C29F-E0B4-B000-FAD1-C24E9C36F59E}" dt="2021-04-27T17:29:07.511" v="36" actId="20577"/>
        <pc:sldMkLst>
          <pc:docMk/>
          <pc:sldMk cId="2406441551" sldId="270"/>
        </pc:sldMkLst>
        <pc:spChg chg="mod">
          <ac:chgData name="Susan Quigley" userId="S::susan_quigley@wycliffeassociates.org::b85b18d0-1c40-45ee-96a2-2a728d87251b" providerId="AD" clId="Web-{6F68C29F-E0B4-B000-FAD1-C24E9C36F59E}" dt="2021-04-27T17:29:07.511" v="36" actId="20577"/>
          <ac:spMkLst>
            <pc:docMk/>
            <pc:sldMk cId="2406441551" sldId="270"/>
            <ac:spMk id="7" creationId="{D5BC717C-0892-4C34-9831-EC773FAA52D7}"/>
          </ac:spMkLst>
        </pc:spChg>
      </pc:sldChg>
      <pc:sldChg chg="delSp modSp">
        <pc:chgData name="Susan Quigley" userId="S::susan_quigley@wycliffeassociates.org::b85b18d0-1c40-45ee-96a2-2a728d87251b" providerId="AD" clId="Web-{6F68C29F-E0B4-B000-FAD1-C24E9C36F59E}" dt="2021-04-27T17:31:04.780" v="40" actId="14100"/>
        <pc:sldMkLst>
          <pc:docMk/>
          <pc:sldMk cId="1336087908" sldId="272"/>
        </pc:sldMkLst>
        <pc:spChg chg="del">
          <ac:chgData name="Susan Quigley" userId="S::susan_quigley@wycliffeassociates.org::b85b18d0-1c40-45ee-96a2-2a728d87251b" providerId="AD" clId="Web-{6F68C29F-E0B4-B000-FAD1-C24E9C36F59E}" dt="2021-04-27T17:30:51.577" v="37"/>
          <ac:spMkLst>
            <pc:docMk/>
            <pc:sldMk cId="1336087908" sldId="272"/>
            <ac:spMk id="8" creationId="{355D215E-C11C-4DEC-AD44-19647F1B950D}"/>
          </ac:spMkLst>
        </pc:spChg>
        <pc:grpChg chg="mod">
          <ac:chgData name="Susan Quigley" userId="S::susan_quigley@wycliffeassociates.org::b85b18d0-1c40-45ee-96a2-2a728d87251b" providerId="AD" clId="Web-{6F68C29F-E0B4-B000-FAD1-C24E9C36F59E}" dt="2021-04-27T17:31:04.780" v="40" actId="14100"/>
          <ac:grpSpMkLst>
            <pc:docMk/>
            <pc:sldMk cId="1336087908" sldId="272"/>
            <ac:grpSpMk id="7" creationId="{3554C31B-8528-498D-BF8C-550ACFE5177D}"/>
          </ac:grpSpMkLst>
        </pc:grpChg>
      </pc:sldChg>
      <pc:sldChg chg="modSp">
        <pc:chgData name="Susan Quigley" userId="S::susan_quigley@wycliffeassociates.org::b85b18d0-1c40-45ee-96a2-2a728d87251b" providerId="AD" clId="Web-{6F68C29F-E0B4-B000-FAD1-C24E9C36F59E}" dt="2021-04-27T17:38:34.604" v="44" actId="20577"/>
        <pc:sldMkLst>
          <pc:docMk/>
          <pc:sldMk cId="2548925667" sldId="274"/>
        </pc:sldMkLst>
        <pc:spChg chg="mod">
          <ac:chgData name="Susan Quigley" userId="S::susan_quigley@wycliffeassociates.org::b85b18d0-1c40-45ee-96a2-2a728d87251b" providerId="AD" clId="Web-{6F68C29F-E0B4-B000-FAD1-C24E9C36F59E}" dt="2021-04-27T17:38:34.604" v="44" actId="20577"/>
          <ac:spMkLst>
            <pc:docMk/>
            <pc:sldMk cId="2548925667" sldId="274"/>
            <ac:spMk id="11" creationId="{EB2415CC-CF7C-4CF2-BAAD-7796C32AF354}"/>
          </ac:spMkLst>
        </pc:spChg>
      </pc:sldChg>
    </pc:docChg>
  </pc:docChgLst>
  <pc:docChgLst>
    <pc:chgData name="Susan Quigley" userId="S::susan_quigley@wycliffeassociates.org::b85b18d0-1c40-45ee-96a2-2a728d87251b" providerId="AD" clId="Web-{4FD8BF9F-508F-B000-FA84-2AA683F7235D}"/>
    <pc:docChg chg="">
      <pc:chgData name="Susan Quigley" userId="S::susan_quigley@wycliffeassociates.org::b85b18d0-1c40-45ee-96a2-2a728d87251b" providerId="AD" clId="Web-{4FD8BF9F-508F-B000-FA84-2AA683F7235D}" dt="2021-04-19T18:20:35.779" v="0"/>
      <pc:docMkLst>
        <pc:docMk/>
      </pc:docMkLst>
      <pc:sldChg chg="modCm">
        <pc:chgData name="Susan Quigley" userId="S::susan_quigley@wycliffeassociates.org::b85b18d0-1c40-45ee-96a2-2a728d87251b" providerId="AD" clId="Web-{4FD8BF9F-508F-B000-FA84-2AA683F7235D}" dt="2021-04-19T18:20:35.779" v="0"/>
        <pc:sldMkLst>
          <pc:docMk/>
          <pc:sldMk cId="2406441551" sldId="270"/>
        </pc:sldMkLst>
      </pc:sldChg>
    </pc:docChg>
  </pc:docChgLst>
  <pc:docChgLst>
    <pc:chgData name="Susan Quigley" userId="S::susan_quigley@wycliffeassociates.org::b85b18d0-1c40-45ee-96a2-2a728d87251b" providerId="AD" clId="Web-{E068F655-686C-89B6-2038-6536883548C0}"/>
    <pc:docChg chg="addSld delSld modSld">
      <pc:chgData name="Susan Quigley" userId="S::susan_quigley@wycliffeassociates.org::b85b18d0-1c40-45ee-96a2-2a728d87251b" providerId="AD" clId="Web-{E068F655-686C-89B6-2038-6536883548C0}" dt="2021-03-08T23:20:52.554" v="73"/>
      <pc:docMkLst>
        <pc:docMk/>
      </pc:docMkLst>
      <pc:sldChg chg="addCm modCm">
        <pc:chgData name="Susan Quigley" userId="S::susan_quigley@wycliffeassociates.org::b85b18d0-1c40-45ee-96a2-2a728d87251b" providerId="AD" clId="Web-{E068F655-686C-89B6-2038-6536883548C0}" dt="2021-03-08T23:19:41.630" v="72"/>
        <pc:sldMkLst>
          <pc:docMk/>
          <pc:sldMk cId="2406441551" sldId="270"/>
        </pc:sldMkLst>
      </pc:sldChg>
      <pc:sldChg chg="addCm">
        <pc:chgData name="Susan Quigley" userId="S::susan_quigley@wycliffeassociates.org::b85b18d0-1c40-45ee-96a2-2a728d87251b" providerId="AD" clId="Web-{E068F655-686C-89B6-2038-6536883548C0}" dt="2021-03-08T23:08:59.380" v="3"/>
        <pc:sldMkLst>
          <pc:docMk/>
          <pc:sldMk cId="1336087908" sldId="272"/>
        </pc:sldMkLst>
      </pc:sldChg>
      <pc:sldChg chg="addCm">
        <pc:chgData name="Susan Quigley" userId="S::susan_quigley@wycliffeassociates.org::b85b18d0-1c40-45ee-96a2-2a728d87251b" providerId="AD" clId="Web-{E068F655-686C-89B6-2038-6536883548C0}" dt="2021-03-08T23:20:52.554" v="73"/>
        <pc:sldMkLst>
          <pc:docMk/>
          <pc:sldMk cId="2548925667" sldId="274"/>
        </pc:sldMkLst>
      </pc:sldChg>
      <pc:sldChg chg="delSp modSp add del replId">
        <pc:chgData name="Susan Quigley" userId="S::susan_quigley@wycliffeassociates.org::b85b18d0-1c40-45ee-96a2-2a728d87251b" providerId="AD" clId="Web-{E068F655-686C-89B6-2038-6536883548C0}" dt="2021-03-08T23:16:29.079" v="71"/>
        <pc:sldMkLst>
          <pc:docMk/>
          <pc:sldMk cId="1752234531" sldId="275"/>
        </pc:sldMkLst>
        <pc:spChg chg="mod">
          <ac:chgData name="Susan Quigley" userId="S::susan_quigley@wycliffeassociates.org::b85b18d0-1c40-45ee-96a2-2a728d87251b" providerId="AD" clId="Web-{E068F655-686C-89B6-2038-6536883548C0}" dt="2021-03-08T23:11:56.416" v="18" actId="20577"/>
          <ac:spMkLst>
            <pc:docMk/>
            <pc:sldMk cId="1752234531" sldId="275"/>
            <ac:spMk id="7" creationId="{D5BC717C-0892-4C34-9831-EC773FAA52D7}"/>
          </ac:spMkLst>
        </pc:spChg>
        <pc:spChg chg="mod">
          <ac:chgData name="Susan Quigley" userId="S::susan_quigley@wycliffeassociates.org::b85b18d0-1c40-45ee-96a2-2a728d87251b" providerId="AD" clId="Web-{E068F655-686C-89B6-2038-6536883548C0}" dt="2021-03-08T23:15:36.859" v="70" actId="1076"/>
          <ac:spMkLst>
            <pc:docMk/>
            <pc:sldMk cId="1752234531" sldId="275"/>
            <ac:spMk id="13" creationId="{B5DF0376-61A9-47FD-BD7F-D7ABADBAD3FB}"/>
          </ac:spMkLst>
        </pc:spChg>
        <pc:spChg chg="del">
          <ac:chgData name="Susan Quigley" userId="S::susan_quigley@wycliffeassociates.org::b85b18d0-1c40-45ee-96a2-2a728d87251b" providerId="AD" clId="Web-{E068F655-686C-89B6-2038-6536883548C0}" dt="2021-03-08T23:12:01.525" v="19"/>
          <ac:spMkLst>
            <pc:docMk/>
            <pc:sldMk cId="1752234531" sldId="275"/>
            <ac:spMk id="15" creationId="{FF7135BC-F861-4250-826B-6864EE3EA334}"/>
          </ac:spMkLst>
        </pc:spChg>
        <pc:spChg chg="mod">
          <ac:chgData name="Susan Quigley" userId="S::susan_quigley@wycliffeassociates.org::b85b18d0-1c40-45ee-96a2-2a728d87251b" providerId="AD" clId="Web-{E068F655-686C-89B6-2038-6536883548C0}" dt="2021-03-08T23:12:10.979" v="21" actId="20577"/>
          <ac:spMkLst>
            <pc:docMk/>
            <pc:sldMk cId="1752234531" sldId="275"/>
            <ac:spMk id="16" creationId="{733BF0E0-9613-48D6-9BA7-CC107B009531}"/>
          </ac:spMkLst>
        </pc:spChg>
        <pc:grpChg chg="mod">
          <ac:chgData name="Susan Quigley" userId="S::susan_quigley@wycliffeassociates.org::b85b18d0-1c40-45ee-96a2-2a728d87251b" providerId="AD" clId="Web-{E068F655-686C-89B6-2038-6536883548C0}" dt="2021-03-08T23:14:29.357" v="69" actId="1076"/>
          <ac:grpSpMkLst>
            <pc:docMk/>
            <pc:sldMk cId="1752234531" sldId="275"/>
            <ac:grpSpMk id="12" creationId="{EEA3AE75-D0E0-4A9D-9EF6-B8996EDA199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2FE4E-3A63-4956-9D1D-0D39C5DEB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"/>
          <a:stretch/>
        </p:blipFill>
        <p:spPr>
          <a:xfrm>
            <a:off x="-1" y="2902490"/>
            <a:ext cx="9144001" cy="372594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447651" y="760911"/>
            <a:ext cx="6248698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Authentic Assessment</a:t>
            </a:r>
            <a:endParaRPr lang="en-US" sz="4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748635" y="1610655"/>
            <a:ext cx="1646734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Church Owned Bible Translation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3C94EC-07BC-4F7E-AF31-D97E8D659BCD}"/>
              </a:ext>
            </a:extLst>
          </p:cNvPr>
          <p:cNvGrpSpPr/>
          <p:nvPr/>
        </p:nvGrpSpPr>
        <p:grpSpPr>
          <a:xfrm>
            <a:off x="1061762" y="2822939"/>
            <a:ext cx="2497400" cy="1941347"/>
            <a:chOff x="3372644" y="3230899"/>
            <a:chExt cx="2497400" cy="19413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535765-752E-4AEF-BC74-E5546BE5858D}"/>
                </a:ext>
              </a:extLst>
            </p:cNvPr>
            <p:cNvSpPr txBox="1"/>
            <p:nvPr/>
          </p:nvSpPr>
          <p:spPr>
            <a:xfrm>
              <a:off x="3372644" y="4649026"/>
              <a:ext cx="2497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>
                  <a:solidFill>
                    <a:srgbClr val="FBA93D"/>
                  </a:solidFill>
                </a:rPr>
                <a:t>Church Team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AC6959-E7ED-4CBF-A1E7-19C808FF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399" y="3230899"/>
              <a:ext cx="2189891" cy="1406838"/>
            </a:xfrm>
            <a:prstGeom prst="rect">
              <a:avLst/>
            </a:prstGeom>
          </p:spPr>
        </p:pic>
      </p:grpSp>
      <p:sp>
        <p:nvSpPr>
          <p:cNvPr id="6" name="Arc 5">
            <a:extLst>
              <a:ext uri="{FF2B5EF4-FFF2-40B4-BE49-F238E27FC236}">
                <a16:creationId xmlns:a16="http://schemas.microsoft.com/office/drawing/2014/main" id="{9E7F1323-AB5A-4743-976E-BC31BEFCFACA}"/>
              </a:ext>
            </a:extLst>
          </p:cNvPr>
          <p:cNvSpPr/>
          <p:nvPr/>
        </p:nvSpPr>
        <p:spPr>
          <a:xfrm>
            <a:off x="723241" y="2079804"/>
            <a:ext cx="3427617" cy="3427617"/>
          </a:xfrm>
          <a:prstGeom prst="arc">
            <a:avLst>
              <a:gd name="adj1" fmla="val 635839"/>
              <a:gd name="adj2" fmla="val 21034788"/>
            </a:avLst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9D610-E125-4653-9960-37E8D646197C}"/>
              </a:ext>
            </a:extLst>
          </p:cNvPr>
          <p:cNvSpPr txBox="1"/>
          <p:nvPr/>
        </p:nvSpPr>
        <p:spPr>
          <a:xfrm>
            <a:off x="3377027" y="3501225"/>
            <a:ext cx="15878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MAST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E732C6E-4E3B-4706-8D9B-9C3BC421DA3E}"/>
              </a:ext>
            </a:extLst>
          </p:cNvPr>
          <p:cNvSpPr/>
          <p:nvPr/>
        </p:nvSpPr>
        <p:spPr>
          <a:xfrm rot="16200000">
            <a:off x="5119981" y="3341855"/>
            <a:ext cx="753528" cy="903515"/>
          </a:xfrm>
          <a:prstGeom prst="downArrow">
            <a:avLst/>
          </a:prstGeom>
          <a:solidFill>
            <a:srgbClr val="B9565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11633D-26A6-442A-BC57-CD365AF8ACAC}"/>
              </a:ext>
            </a:extLst>
          </p:cNvPr>
          <p:cNvSpPr txBox="1"/>
          <p:nvPr/>
        </p:nvSpPr>
        <p:spPr>
          <a:xfrm>
            <a:off x="5859002" y="3348089"/>
            <a:ext cx="2711241" cy="95410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Accuracy &amp; Naturalness</a:t>
            </a:r>
          </a:p>
        </p:txBody>
      </p:sp>
    </p:spTree>
    <p:extLst>
      <p:ext uri="{BB962C8B-B14F-4D97-AF65-F5344CB8AC3E}">
        <p14:creationId xmlns:p14="http://schemas.microsoft.com/office/powerpoint/2010/main" val="92877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Scripture Translation Completed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3AE75-D0E0-4A9D-9EF6-B8996EDA199F}"/>
              </a:ext>
            </a:extLst>
          </p:cNvPr>
          <p:cNvGrpSpPr/>
          <p:nvPr/>
        </p:nvGrpSpPr>
        <p:grpSpPr>
          <a:xfrm>
            <a:off x="1061762" y="2822939"/>
            <a:ext cx="2497400" cy="1941347"/>
            <a:chOff x="3372644" y="3230899"/>
            <a:chExt cx="2497400" cy="19413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DF0376-61A9-47FD-BD7F-D7ABADBAD3FB}"/>
                </a:ext>
              </a:extLst>
            </p:cNvPr>
            <p:cNvSpPr txBox="1"/>
            <p:nvPr/>
          </p:nvSpPr>
          <p:spPr>
            <a:xfrm>
              <a:off x="3372644" y="4649026"/>
              <a:ext cx="2497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BA93D"/>
                  </a:solidFill>
                </a:rPr>
                <a:t>Church Team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18D66E-A1FE-4B31-8175-269195540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399" y="3230899"/>
              <a:ext cx="2189891" cy="1406838"/>
            </a:xfrm>
            <a:prstGeom prst="rect">
              <a:avLst/>
            </a:prstGeom>
          </p:spPr>
        </p:pic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FF7135BC-F861-4250-826B-6864EE3EA334}"/>
              </a:ext>
            </a:extLst>
          </p:cNvPr>
          <p:cNvSpPr/>
          <p:nvPr/>
        </p:nvSpPr>
        <p:spPr>
          <a:xfrm>
            <a:off x="723241" y="2079804"/>
            <a:ext cx="3427617" cy="3427617"/>
          </a:xfrm>
          <a:prstGeom prst="arc">
            <a:avLst>
              <a:gd name="adj1" fmla="val 635839"/>
              <a:gd name="adj2" fmla="val 21034788"/>
            </a:avLst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BF0E0-9613-48D6-9BA7-CC107B009531}"/>
              </a:ext>
            </a:extLst>
          </p:cNvPr>
          <p:cNvSpPr txBox="1"/>
          <p:nvPr/>
        </p:nvSpPr>
        <p:spPr>
          <a:xfrm>
            <a:off x="3377027" y="3501225"/>
            <a:ext cx="15878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MAST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717C-0892-4C34-9831-EC773FAA52D7}"/>
              </a:ext>
            </a:extLst>
          </p:cNvPr>
          <p:cNvSpPr txBox="1"/>
          <p:nvPr/>
        </p:nvSpPr>
        <p:spPr>
          <a:xfrm>
            <a:off x="5778888" y="2068300"/>
            <a:ext cx="2930946" cy="1200329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Outside Translation 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Consultant</a:t>
            </a:r>
            <a:endParaRPr lang="en-US" sz="24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Star: 32 Points 8">
            <a:extLst>
              <a:ext uri="{FF2B5EF4-FFF2-40B4-BE49-F238E27FC236}">
                <a16:creationId xmlns:a16="http://schemas.microsoft.com/office/drawing/2014/main" id="{B00A862A-8FED-44BA-8387-60FD916F6363}"/>
              </a:ext>
            </a:extLst>
          </p:cNvPr>
          <p:cNvSpPr/>
          <p:nvPr/>
        </p:nvSpPr>
        <p:spPr>
          <a:xfrm rot="1249705">
            <a:off x="6176575" y="3379911"/>
            <a:ext cx="2135573" cy="2135573"/>
          </a:xfrm>
          <a:prstGeom prst="star32">
            <a:avLst>
              <a:gd name="adj" fmla="val 45605"/>
            </a:avLst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APPROVED</a:t>
            </a: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D5F8C-D7A1-40CD-A1A9-FCB1D9DF859A}"/>
              </a:ext>
            </a:extLst>
          </p:cNvPr>
          <p:cNvSpPr txBox="1"/>
          <p:nvPr/>
        </p:nvSpPr>
        <p:spPr>
          <a:xfrm>
            <a:off x="4851122" y="2933016"/>
            <a:ext cx="936475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902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BC0EBAE-1370-405C-9B39-8D7645289730}"/>
              </a:ext>
            </a:extLst>
          </p:cNvPr>
          <p:cNvSpPr/>
          <p:nvPr/>
        </p:nvSpPr>
        <p:spPr>
          <a:xfrm>
            <a:off x="585506" y="1815650"/>
            <a:ext cx="3642506" cy="3765311"/>
          </a:xfrm>
          <a:prstGeom prst="roundRect">
            <a:avLst>
              <a:gd name="adj" fmla="val 8568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0AF3E4-50A4-4D89-A934-DEDDA51329AC}"/>
              </a:ext>
            </a:extLst>
          </p:cNvPr>
          <p:cNvSpPr/>
          <p:nvPr/>
        </p:nvSpPr>
        <p:spPr>
          <a:xfrm>
            <a:off x="4915989" y="1815650"/>
            <a:ext cx="3642506" cy="3765311"/>
          </a:xfrm>
          <a:prstGeom prst="roundRect">
            <a:avLst>
              <a:gd name="adj" fmla="val 8568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4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Types of Assessment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DBA45-20E5-4E9C-8779-B50AE6B4E515}"/>
              </a:ext>
            </a:extLst>
          </p:cNvPr>
          <p:cNvSpPr txBox="1"/>
          <p:nvPr/>
        </p:nvSpPr>
        <p:spPr>
          <a:xfrm>
            <a:off x="941286" y="1878711"/>
            <a:ext cx="293094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Subjective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F47E7-E016-4851-BBA6-E4C08A9A8855}"/>
              </a:ext>
            </a:extLst>
          </p:cNvPr>
          <p:cNvSpPr txBox="1"/>
          <p:nvPr/>
        </p:nvSpPr>
        <p:spPr>
          <a:xfrm>
            <a:off x="5271769" y="1878711"/>
            <a:ext cx="2930946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4ECF3-E275-4974-B4BA-FFAAB7077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000745" y="2555062"/>
            <a:ext cx="3242630" cy="2279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43DCE2-7D67-4DDE-BDE6-50D7E53F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39" y="2589671"/>
            <a:ext cx="2097040" cy="20970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3FA3C9-4746-4FDA-838E-FB0C975A253C}"/>
              </a:ext>
            </a:extLst>
          </p:cNvPr>
          <p:cNvSpPr txBox="1"/>
          <p:nvPr/>
        </p:nvSpPr>
        <p:spPr>
          <a:xfrm>
            <a:off x="941286" y="4874450"/>
            <a:ext cx="29309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Hot</a:t>
            </a:r>
            <a:r>
              <a:rPr lang="en-US" sz="3200" b="1">
                <a:solidFill>
                  <a:schemeClr val="accent1"/>
                </a:solidFill>
              </a:rPr>
              <a:t> </a:t>
            </a:r>
            <a:r>
              <a:rPr lang="en-US" sz="3200" b="1">
                <a:solidFill>
                  <a:schemeClr val="tx2"/>
                </a:solidFill>
              </a:rPr>
              <a:t>or</a:t>
            </a:r>
            <a:r>
              <a:rPr lang="en-US" sz="3200" b="1">
                <a:solidFill>
                  <a:schemeClr val="accent1"/>
                </a:solidFill>
              </a:rPr>
              <a:t> </a:t>
            </a:r>
            <a:r>
              <a:rPr lang="en-US" sz="3200" b="1">
                <a:solidFill>
                  <a:srgbClr val="00B0F0"/>
                </a:solidFill>
              </a:rPr>
              <a:t>Cold</a:t>
            </a:r>
            <a:r>
              <a:rPr lang="en-US" sz="3200" b="1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E37749-874C-4F23-A7D2-40DAD8F1E1DC}"/>
              </a:ext>
            </a:extLst>
          </p:cNvPr>
          <p:cNvSpPr txBox="1"/>
          <p:nvPr/>
        </p:nvSpPr>
        <p:spPr>
          <a:xfrm>
            <a:off x="5271769" y="4874450"/>
            <a:ext cx="29309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2 + 2 = 4?</a:t>
            </a:r>
          </a:p>
        </p:txBody>
      </p:sp>
    </p:spTree>
    <p:extLst>
      <p:ext uri="{BB962C8B-B14F-4D97-AF65-F5344CB8AC3E}">
        <p14:creationId xmlns:p14="http://schemas.microsoft.com/office/powerpoint/2010/main" val="323745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853BE1-DD0F-40D1-8921-B692DEDD2B82}"/>
              </a:ext>
            </a:extLst>
          </p:cNvPr>
          <p:cNvSpPr/>
          <p:nvPr/>
        </p:nvSpPr>
        <p:spPr>
          <a:xfrm>
            <a:off x="779751" y="2269123"/>
            <a:ext cx="3624082" cy="3154216"/>
          </a:xfrm>
          <a:prstGeom prst="roundRect">
            <a:avLst>
              <a:gd name="adj" fmla="val 8127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C0DCE-356F-46EE-B916-CE3481D9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 Owned Assessment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54C31B-8528-498D-BF8C-550ACFE5177D}"/>
              </a:ext>
            </a:extLst>
          </p:cNvPr>
          <p:cNvGrpSpPr/>
          <p:nvPr/>
        </p:nvGrpSpPr>
        <p:grpSpPr>
          <a:xfrm>
            <a:off x="1128986" y="2758680"/>
            <a:ext cx="2925613" cy="2259183"/>
            <a:chOff x="1557086" y="3947546"/>
            <a:chExt cx="2286285" cy="17654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126E4-D891-4DCE-973B-1319C283433B}"/>
                </a:ext>
              </a:extLst>
            </p:cNvPr>
            <p:cNvSpPr txBox="1"/>
            <p:nvPr/>
          </p:nvSpPr>
          <p:spPr>
            <a:xfrm>
              <a:off x="1557086" y="5290395"/>
              <a:ext cx="2286285" cy="4226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BA93D"/>
                  </a:solidFill>
                </a:rPr>
                <a:t>Church Team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C3E124-015A-44B7-B2CC-8A40273A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843" y="3947546"/>
              <a:ext cx="2004771" cy="1287912"/>
            </a:xfrm>
            <a:prstGeom prst="rect">
              <a:avLst/>
            </a:prstGeom>
          </p:spPr>
        </p:pic>
      </p:grp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BB85997-DFC5-4F43-91EC-90C646DBA660}"/>
              </a:ext>
            </a:extLst>
          </p:cNvPr>
          <p:cNvSpPr/>
          <p:nvPr/>
        </p:nvSpPr>
        <p:spPr>
          <a:xfrm rot="16200000">
            <a:off x="5008180" y="3394473"/>
            <a:ext cx="753528" cy="903515"/>
          </a:xfrm>
          <a:prstGeom prst="downArrow">
            <a:avLst/>
          </a:prstGeom>
          <a:solidFill>
            <a:srgbClr val="B95659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AD012-C045-4D55-A40E-0744A600D1AB}"/>
              </a:ext>
            </a:extLst>
          </p:cNvPr>
          <p:cNvSpPr txBox="1"/>
          <p:nvPr/>
        </p:nvSpPr>
        <p:spPr>
          <a:xfrm>
            <a:off x="5968062" y="3153734"/>
            <a:ext cx="2711241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Authentic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Assessment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Rubric</a:t>
            </a:r>
          </a:p>
        </p:txBody>
      </p:sp>
    </p:spTree>
    <p:extLst>
      <p:ext uri="{BB962C8B-B14F-4D97-AF65-F5344CB8AC3E}">
        <p14:creationId xmlns:p14="http://schemas.microsoft.com/office/powerpoint/2010/main" val="414084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2A3CD1E-B4F4-4A69-BFAC-FFA2B476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to Develop a Rubric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22D080F-6C80-486F-95FF-5DB379D25FB5}"/>
              </a:ext>
            </a:extLst>
          </p:cNvPr>
          <p:cNvGrpSpPr/>
          <p:nvPr/>
        </p:nvGrpSpPr>
        <p:grpSpPr>
          <a:xfrm>
            <a:off x="456528" y="1680545"/>
            <a:ext cx="2587887" cy="3041424"/>
            <a:chOff x="456528" y="2832256"/>
            <a:chExt cx="2587887" cy="3041424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9DB1A56-0F25-482F-B4CA-7543A23EEFD9}"/>
                </a:ext>
              </a:extLst>
            </p:cNvPr>
            <p:cNvSpPr/>
            <p:nvPr/>
          </p:nvSpPr>
          <p:spPr>
            <a:xfrm>
              <a:off x="456528" y="3167090"/>
              <a:ext cx="2587887" cy="2706590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716557"/>
                  </a:solidFill>
                </a:rPr>
                <a:t>List 10</a:t>
              </a:r>
              <a:br>
                <a:rPr lang="en-US" sz="2400"/>
              </a:br>
              <a:r>
                <a:rPr lang="en-US" sz="2400">
                  <a:solidFill>
                    <a:srgbClr val="716557"/>
                  </a:solidFill>
                </a:rPr>
                <a:t>qualities of a good Scripture translation.</a:t>
              </a:r>
              <a:endParaRPr lang="en-US" sz="24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EA564C5-4A4B-4027-BDEC-73A53942B171}"/>
                </a:ext>
              </a:extLst>
            </p:cNvPr>
            <p:cNvSpPr/>
            <p:nvPr/>
          </p:nvSpPr>
          <p:spPr>
            <a:xfrm>
              <a:off x="1433121" y="2832256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CAA46D7-298B-419D-A5A3-86B73E7E9797}"/>
              </a:ext>
            </a:extLst>
          </p:cNvPr>
          <p:cNvGrpSpPr/>
          <p:nvPr/>
        </p:nvGrpSpPr>
        <p:grpSpPr>
          <a:xfrm>
            <a:off x="3266067" y="1677008"/>
            <a:ext cx="2587887" cy="3044961"/>
            <a:chOff x="3266067" y="2828719"/>
            <a:chExt cx="2587887" cy="304496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F318E86-6C43-4CCA-930D-6EDF858C9758}"/>
                </a:ext>
              </a:extLst>
            </p:cNvPr>
            <p:cNvSpPr/>
            <p:nvPr/>
          </p:nvSpPr>
          <p:spPr>
            <a:xfrm>
              <a:off x="3266067" y="3167090"/>
              <a:ext cx="2587887" cy="2706590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716557"/>
                  </a:solidFill>
                </a:rPr>
                <a:t>Define those qualities.</a:t>
              </a:r>
              <a:endParaRPr lang="en-US" sz="24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7A4842F-6D1C-4582-9EEA-5868D7521D96}"/>
                </a:ext>
              </a:extLst>
            </p:cNvPr>
            <p:cNvSpPr/>
            <p:nvPr/>
          </p:nvSpPr>
          <p:spPr>
            <a:xfrm>
              <a:off x="4242660" y="2828719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AF0F311-6908-4711-AE17-21E76A469800}"/>
              </a:ext>
            </a:extLst>
          </p:cNvPr>
          <p:cNvGrpSpPr/>
          <p:nvPr/>
        </p:nvGrpSpPr>
        <p:grpSpPr>
          <a:xfrm>
            <a:off x="6099586" y="1683981"/>
            <a:ext cx="2587887" cy="3037988"/>
            <a:chOff x="6099586" y="2835692"/>
            <a:chExt cx="2587887" cy="303798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E624E06-432B-4571-8970-803513FAF575}"/>
                </a:ext>
              </a:extLst>
            </p:cNvPr>
            <p:cNvSpPr/>
            <p:nvPr/>
          </p:nvSpPr>
          <p:spPr>
            <a:xfrm>
              <a:off x="6099586" y="3167090"/>
              <a:ext cx="2587887" cy="2706590"/>
            </a:xfrm>
            <a:prstGeom prst="roundRect">
              <a:avLst>
                <a:gd name="adj" fmla="val 8568"/>
              </a:avLst>
            </a:prstGeom>
            <a:solidFill>
              <a:schemeClr val="bg1"/>
            </a:solidFill>
            <a:ln>
              <a:solidFill>
                <a:srgbClr val="B9565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182880" rIns="91440" bIns="45720" rtlCol="0" anchor="ctr">
              <a:noAutofit/>
            </a:bodyPr>
            <a:lstStyle/>
            <a:p>
              <a:pPr algn="ctr"/>
              <a:r>
                <a:rPr lang="en-US" sz="2400">
                  <a:solidFill>
                    <a:srgbClr val="716557"/>
                  </a:solidFill>
                </a:rPr>
                <a:t>Develop</a:t>
              </a:r>
              <a:br>
                <a:rPr lang="en-US" sz="2400"/>
              </a:br>
              <a:r>
                <a:rPr lang="en-US" sz="2400">
                  <a:solidFill>
                    <a:srgbClr val="716557"/>
                  </a:solidFill>
                </a:rPr>
                <a:t>a question</a:t>
              </a:r>
              <a:br>
                <a:rPr lang="en-US" sz="2400"/>
              </a:br>
              <a:r>
                <a:rPr lang="en-US" sz="2400">
                  <a:solidFill>
                    <a:srgbClr val="716557"/>
                  </a:solidFill>
                </a:rPr>
                <a:t>(or questions)</a:t>
              </a:r>
              <a:br>
                <a:rPr lang="en-US" sz="2400"/>
              </a:br>
              <a:r>
                <a:rPr lang="en-US" sz="2400">
                  <a:solidFill>
                    <a:srgbClr val="716557"/>
                  </a:solidFill>
                </a:rPr>
                <a:t>to measure if those qualities are present.</a:t>
              </a:r>
              <a:endParaRPr lang="en-US" sz="24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B7C39B8-3B06-439C-AF9E-1F87D8F7894E}"/>
                </a:ext>
              </a:extLst>
            </p:cNvPr>
            <p:cNvSpPr/>
            <p:nvPr/>
          </p:nvSpPr>
          <p:spPr>
            <a:xfrm>
              <a:off x="7076179" y="2835692"/>
              <a:ext cx="634701" cy="634701"/>
            </a:xfrm>
            <a:prstGeom prst="ellipse">
              <a:avLst/>
            </a:prstGeom>
            <a:solidFill>
              <a:srgbClr val="B95659"/>
            </a:solidFill>
          </p:spPr>
          <p:txBody>
            <a:bodyPr rtlCol="0" anchor="ctr">
              <a:noAutofit/>
            </a:bodyPr>
            <a:lstStyle/>
            <a:p>
              <a:pPr algn="ctr"/>
              <a:r>
                <a:rPr lang="en-US" sz="280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0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815A-14D3-4485-B7DA-9EFF886A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Examples of Translation Qualities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076945-8866-4DC3-90ED-2E35D923BB0F}"/>
              </a:ext>
            </a:extLst>
          </p:cNvPr>
          <p:cNvSpPr/>
          <p:nvPr/>
        </p:nvSpPr>
        <p:spPr>
          <a:xfrm>
            <a:off x="4743291" y="1720833"/>
            <a:ext cx="3760716" cy="4346660"/>
          </a:xfrm>
          <a:prstGeom prst="roundRect">
            <a:avLst>
              <a:gd name="adj" fmla="val 679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0" rtlCol="0" anchor="t">
            <a:no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Clarity</a:t>
            </a:r>
            <a:endParaRPr lang="en-US" sz="28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72242F-2D5F-4D15-B5BF-BB591EA54BAE}"/>
              </a:ext>
            </a:extLst>
          </p:cNvPr>
          <p:cNvSpPr/>
          <p:nvPr/>
        </p:nvSpPr>
        <p:spPr>
          <a:xfrm>
            <a:off x="633660" y="1717827"/>
            <a:ext cx="3767048" cy="4846728"/>
          </a:xfrm>
          <a:prstGeom prst="roundRect">
            <a:avLst>
              <a:gd name="adj" fmla="val 679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182880" rtlCol="0" anchor="t">
            <a:noAutofit/>
          </a:bodyPr>
          <a:lstStyle/>
          <a:p>
            <a:pPr algn="ctr"/>
            <a:r>
              <a:rPr lang="en-US" sz="2800" b="1">
                <a:solidFill>
                  <a:schemeClr val="accent2"/>
                </a:solidFill>
              </a:rPr>
              <a:t>Accuracy</a:t>
            </a:r>
            <a:endParaRPr lang="en-US" sz="28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92E0F-5A9E-42C1-9EA3-CC6E643DEC2A}"/>
              </a:ext>
            </a:extLst>
          </p:cNvPr>
          <p:cNvSpPr txBox="1"/>
          <p:nvPr/>
        </p:nvSpPr>
        <p:spPr>
          <a:xfrm>
            <a:off x="633661" y="2476642"/>
            <a:ext cx="3767048" cy="3724096"/>
          </a:xfrm>
          <a:prstGeom prst="rect">
            <a:avLst/>
          </a:prstGeom>
          <a:noFill/>
        </p:spPr>
        <p:txBody>
          <a:bodyPr wrap="square" lIns="91440" tIns="45720" rIns="91440" bIns="45720" anchor="ctr" anchorCtr="1">
            <a:spAutoFit/>
          </a:bodyPr>
          <a:lstStyle/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  <a:cs typeface="Arial"/>
              </a:rPr>
              <a:t>Is the historical and geographical information faithful to the original?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  <a:cs typeface="Arial"/>
              </a:rPr>
              <a:t>Does the tone match that of the original?</a:t>
            </a:r>
            <a:endParaRPr lang="en-US" sz="2400" dirty="0">
              <a:solidFill>
                <a:srgbClr val="716557"/>
              </a:solidFill>
              <a:cs typeface="Arial" panose="020B0604020202020204" pitchFamily="34" charset="0"/>
            </a:endParaRP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  <a:cs typeface="Arial"/>
              </a:rPr>
              <a:t>Do the key terms accurately represent the meanings of the original?</a:t>
            </a:r>
            <a:endParaRPr lang="en-US" sz="2400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02257-8E06-4DE9-81AA-EAD945F936CE}"/>
              </a:ext>
            </a:extLst>
          </p:cNvPr>
          <p:cNvSpPr txBox="1"/>
          <p:nvPr/>
        </p:nvSpPr>
        <p:spPr>
          <a:xfrm>
            <a:off x="4736364" y="2478380"/>
            <a:ext cx="3772261" cy="2985433"/>
          </a:xfrm>
          <a:prstGeom prst="rect">
            <a:avLst/>
          </a:prstGeom>
          <a:noFill/>
        </p:spPr>
        <p:txBody>
          <a:bodyPr wrap="square" lIns="91440" tIns="45720" rIns="91440" bIns="45720" anchor="ctr" anchorCtr="1">
            <a:spAutoFit/>
          </a:bodyPr>
          <a:lstStyle/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</a:rPr>
              <a:t>Is the language simple and direct?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</a:rPr>
              <a:t>Are common terms used?</a:t>
            </a:r>
            <a:endParaRPr lang="en-US" sz="2400" dirty="0">
              <a:solidFill>
                <a:srgbClr val="716557"/>
              </a:solidFill>
              <a:cs typeface="Arial"/>
            </a:endParaRP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6557"/>
                </a:solidFill>
              </a:rPr>
              <a:t>Is the message presented the way this culture would present it?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2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4659-FE8C-47BC-9DFD-364500C0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Rubric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7246C75-3B25-4618-9C3D-472776ABC157}"/>
              </a:ext>
            </a:extLst>
          </p:cNvPr>
          <p:cNvSpPr/>
          <p:nvPr/>
        </p:nvSpPr>
        <p:spPr>
          <a:xfrm>
            <a:off x="597115" y="2079804"/>
            <a:ext cx="3427617" cy="3427617"/>
          </a:xfrm>
          <a:prstGeom prst="arc">
            <a:avLst>
              <a:gd name="adj1" fmla="val 635839"/>
              <a:gd name="adj2" fmla="val 21034788"/>
            </a:avLst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A631F-4BE6-4821-88DE-F3D5828F7939}"/>
              </a:ext>
            </a:extLst>
          </p:cNvPr>
          <p:cNvSpPr txBox="1"/>
          <p:nvPr/>
        </p:nvSpPr>
        <p:spPr>
          <a:xfrm>
            <a:off x="3331015" y="3501225"/>
            <a:ext cx="158784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MAST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6272964-BB5F-44A6-AD44-1425DDC2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66748"/>
              </p:ext>
            </p:extLst>
          </p:nvPr>
        </p:nvGraphicFramePr>
        <p:xfrm>
          <a:off x="1019754" y="2470362"/>
          <a:ext cx="258233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338">
                  <a:extLst>
                    <a:ext uri="{9D8B030D-6E8A-4147-A177-3AD203B41FA5}">
                      <a16:colId xmlns:a16="http://schemas.microsoft.com/office/drawing/2014/main" val="4053424885"/>
                    </a:ext>
                  </a:extLst>
                </a:gridCol>
              </a:tblGrid>
              <a:tr h="39759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Self edit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46193"/>
                  </a:ext>
                </a:extLst>
              </a:tr>
              <a:tr h="39759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Peer check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322172"/>
                  </a:ext>
                </a:extLst>
              </a:tr>
              <a:tr h="6461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Keyword</a:t>
                      </a:r>
                      <a:br>
                        <a:rPr lang="en-US" sz="2800" b="0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check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81778"/>
                  </a:ext>
                </a:extLst>
              </a:tr>
              <a:tr h="39759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2"/>
                          </a:solidFill>
                        </a:rPr>
                        <a:t>Verse-by-verse check</a:t>
                      </a: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712340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76E98ACD-D540-4868-9861-1AB78BC9C3EB}"/>
              </a:ext>
            </a:extLst>
          </p:cNvPr>
          <p:cNvSpPr/>
          <p:nvPr/>
        </p:nvSpPr>
        <p:spPr>
          <a:xfrm rot="16200000">
            <a:off x="5126872" y="3341855"/>
            <a:ext cx="753528" cy="903515"/>
          </a:xfrm>
          <a:prstGeom prst="downArrow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415CC-CF7C-4CF2-BAAD-7796C32AF354}"/>
              </a:ext>
            </a:extLst>
          </p:cNvPr>
          <p:cNvSpPr txBox="1"/>
          <p:nvPr/>
        </p:nvSpPr>
        <p:spPr>
          <a:xfrm>
            <a:off x="6228666" y="2512966"/>
            <a:ext cx="2675568" cy="270843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Community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Pastors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Teachers</a:t>
            </a:r>
          </a:p>
          <a:p>
            <a:pPr marL="231775" indent="-2317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/>
                </a:solidFill>
              </a:rPr>
              <a:t>Christian Leaders</a:t>
            </a:r>
          </a:p>
        </p:txBody>
      </p:sp>
    </p:spTree>
    <p:extLst>
      <p:ext uri="{BB962C8B-B14F-4D97-AF65-F5344CB8AC3E}">
        <p14:creationId xmlns:p14="http://schemas.microsoft.com/office/powerpoint/2010/main" val="3521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78E473-B1DA-4762-AD16-52CA7C9AD664}"/>
</file>

<file path=customXml/itemProps2.xml><?xml version="1.0" encoding="utf-8"?>
<ds:datastoreItem xmlns:ds="http://schemas.openxmlformats.org/officeDocument/2006/customXml" ds:itemID="{B178770A-F6AC-406B-AF0D-88CBCF36B701}"/>
</file>

<file path=customXml/itemProps3.xml><?xml version="1.0" encoding="utf-8"?>
<ds:datastoreItem xmlns:ds="http://schemas.openxmlformats.org/officeDocument/2006/customXml" ds:itemID="{DD870300-B03F-45F7-9154-521D8C74684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Church Owned Bible Translation</vt:lpstr>
      <vt:lpstr>Scripture Translation Completed</vt:lpstr>
      <vt:lpstr>Types of Assessment</vt:lpstr>
      <vt:lpstr>Church Owned Assessment</vt:lpstr>
      <vt:lpstr>Steps to Develop a Rubric</vt:lpstr>
      <vt:lpstr>Examples of Translation Qualities</vt:lpstr>
      <vt:lpstr>Using the Rubric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revision>118</cp:revision>
  <dcterms:created xsi:type="dcterms:W3CDTF">2019-03-18T18:21:25Z</dcterms:created>
  <dcterms:modified xsi:type="dcterms:W3CDTF">2021-05-03T19:52:18Z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