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83F"/>
    <a:srgbClr val="FBA93D"/>
    <a:srgbClr val="0251D4"/>
    <a:srgbClr val="B95659"/>
    <a:srgbClr val="5B4A42"/>
    <a:srgbClr val="716557"/>
    <a:srgbClr val="FFFFFF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922E47-702F-41C5-8CDB-066C99263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6" b="1879"/>
          <a:stretch/>
        </p:blipFill>
        <p:spPr>
          <a:xfrm>
            <a:off x="0" y="2136205"/>
            <a:ext cx="9144000" cy="449222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117635" y="637684"/>
            <a:ext cx="6908751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Technical Tools: BTT Writer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144593" y="1455249"/>
            <a:ext cx="285481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7 – Session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Translation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468B06-2D60-44DE-975C-B07E47E75E4C}"/>
              </a:ext>
            </a:extLst>
          </p:cNvPr>
          <p:cNvGrpSpPr/>
          <p:nvPr/>
        </p:nvGrpSpPr>
        <p:grpSpPr>
          <a:xfrm>
            <a:off x="960588" y="1714186"/>
            <a:ext cx="7222825" cy="3429627"/>
            <a:chOff x="960588" y="1540392"/>
            <a:chExt cx="7222825" cy="34296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401934-86CB-4DBE-8964-005D534AD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13" y="2226819"/>
              <a:ext cx="2743200" cy="2743200"/>
            </a:xfrm>
            <a:prstGeom prst="ellipse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B92408-6CC6-45F4-B033-52D8E7048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5" r="21931"/>
            <a:stretch/>
          </p:blipFill>
          <p:spPr>
            <a:xfrm>
              <a:off x="960588" y="2228286"/>
              <a:ext cx="2743200" cy="2740266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A8544C-31EF-4C66-9C4B-1D16F446DFB7}"/>
                </a:ext>
              </a:extLst>
            </p:cNvPr>
            <p:cNvSpPr/>
            <p:nvPr/>
          </p:nvSpPr>
          <p:spPr>
            <a:xfrm>
              <a:off x="2043153" y="1540392"/>
              <a:ext cx="578069" cy="578069"/>
            </a:xfrm>
            <a:prstGeom prst="ellipse">
              <a:avLst/>
            </a:prstGeom>
            <a:solidFill>
              <a:srgbClr val="83A83F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178AC2-0072-4323-9C58-276A68A99323}"/>
                </a:ext>
              </a:extLst>
            </p:cNvPr>
            <p:cNvSpPr/>
            <p:nvPr/>
          </p:nvSpPr>
          <p:spPr>
            <a:xfrm>
              <a:off x="6520684" y="1540392"/>
              <a:ext cx="578069" cy="578069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C6837C69-AC99-4DD5-80BE-7C24357DC87C}"/>
                </a:ext>
              </a:extLst>
            </p:cNvPr>
            <p:cNvSpPr/>
            <p:nvPr/>
          </p:nvSpPr>
          <p:spPr>
            <a:xfrm flipH="1">
              <a:off x="4081760" y="3030133"/>
              <a:ext cx="980482" cy="1136572"/>
            </a:xfrm>
            <a:prstGeom prst="leftArrow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92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152"/>
            <a:ext cx="7886700" cy="1325563"/>
          </a:xfrm>
        </p:spPr>
        <p:txBody>
          <a:bodyPr/>
          <a:lstStyle/>
          <a:p>
            <a:r>
              <a:rPr lang="en-US" dirty="0"/>
              <a:t>BTT Writer Advantages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253344-70B7-45C1-A089-6945D12B0462}"/>
              </a:ext>
            </a:extLst>
          </p:cNvPr>
          <p:cNvGrpSpPr/>
          <p:nvPr/>
        </p:nvGrpSpPr>
        <p:grpSpPr>
          <a:xfrm>
            <a:off x="3773103" y="1630650"/>
            <a:ext cx="1597794" cy="2379917"/>
            <a:chOff x="3773103" y="1361142"/>
            <a:chExt cx="1597794" cy="237991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62EFD2-0D8C-442F-9211-46D817FD8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1165" y="2980224"/>
              <a:ext cx="152167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3FB920-F5EC-4834-8CA2-CFCA5D615566}"/>
                </a:ext>
              </a:extLst>
            </p:cNvPr>
            <p:cNvSpPr/>
            <p:nvPr/>
          </p:nvSpPr>
          <p:spPr>
            <a:xfrm>
              <a:off x="3773103" y="1361142"/>
              <a:ext cx="1597794" cy="15977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Steps</a:t>
              </a:r>
              <a:b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b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4D89E3-7CFB-49FD-84A8-65429A501208}"/>
              </a:ext>
            </a:extLst>
          </p:cNvPr>
          <p:cNvGrpSpPr/>
          <p:nvPr/>
        </p:nvGrpSpPr>
        <p:grpSpPr>
          <a:xfrm>
            <a:off x="1121728" y="3860599"/>
            <a:ext cx="2651375" cy="1597794"/>
            <a:chOff x="1121728" y="3591091"/>
            <a:chExt cx="2651375" cy="159779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46230E-BCD5-45F7-9393-0F53BBBA6A3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433" y="4389988"/>
              <a:ext cx="152167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FCC36D-B8CE-4370-B24A-F4DAE626A7C0}"/>
                </a:ext>
              </a:extLst>
            </p:cNvPr>
            <p:cNvGrpSpPr/>
            <p:nvPr/>
          </p:nvGrpSpPr>
          <p:grpSpPr>
            <a:xfrm>
              <a:off x="1121728" y="3591091"/>
              <a:ext cx="1597794" cy="1597794"/>
              <a:chOff x="1121728" y="3494838"/>
              <a:chExt cx="1597794" cy="15977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3C6B3F-6DD0-45C5-9DB3-0D6079D11E12}"/>
                  </a:ext>
                </a:extLst>
              </p:cNvPr>
              <p:cNvSpPr/>
              <p:nvPr/>
            </p:nvSpPr>
            <p:spPr>
              <a:xfrm>
                <a:off x="1121728" y="3494838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Star: 10 Points 17">
                <a:extLst>
                  <a:ext uri="{FF2B5EF4-FFF2-40B4-BE49-F238E27FC236}">
                    <a16:creationId xmlns:a16="http://schemas.microsoft.com/office/drawing/2014/main" id="{9A6EA611-12AB-4F45-AEC4-4A981D1396B5}"/>
                  </a:ext>
                </a:extLst>
              </p:cNvPr>
              <p:cNvSpPr/>
              <p:nvPr/>
            </p:nvSpPr>
            <p:spPr>
              <a:xfrm rot="20642370">
                <a:off x="1319047" y="3673402"/>
                <a:ext cx="1203157" cy="1240666"/>
              </a:xfrm>
              <a:prstGeom prst="star10">
                <a:avLst>
                  <a:gd name="adj" fmla="val 40507"/>
                  <a:gd name="hf" fmla="val 105146"/>
                </a:avLst>
              </a:prstGeom>
              <a:solidFill>
                <a:schemeClr val="accent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AA59B9-454D-4D96-BC35-4BA95C25D5D6}"/>
              </a:ext>
            </a:extLst>
          </p:cNvPr>
          <p:cNvGrpSpPr/>
          <p:nvPr/>
        </p:nvGrpSpPr>
        <p:grpSpPr>
          <a:xfrm>
            <a:off x="1858060" y="2143352"/>
            <a:ext cx="2100133" cy="2045082"/>
            <a:chOff x="1858060" y="1873844"/>
            <a:chExt cx="2100133" cy="204508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683068-79A2-45E7-9CDF-930EB9DFE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93184" y="3059712"/>
              <a:ext cx="965009" cy="85921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F09039-8451-42F9-A24F-E5DB66285AF1}"/>
                </a:ext>
              </a:extLst>
            </p:cNvPr>
            <p:cNvGrpSpPr/>
            <p:nvPr/>
          </p:nvGrpSpPr>
          <p:grpSpPr>
            <a:xfrm>
              <a:off x="1858060" y="1873844"/>
              <a:ext cx="1597794" cy="1597794"/>
              <a:chOff x="1858060" y="1777591"/>
              <a:chExt cx="1597794" cy="159779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8360E6A-B71C-48AB-A277-205A8E963F32}"/>
                  </a:ext>
                </a:extLst>
              </p:cNvPr>
              <p:cNvSpPr/>
              <p:nvPr/>
            </p:nvSpPr>
            <p:spPr>
              <a:xfrm>
                <a:off x="1858060" y="1777591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4DF5DE4-9CB2-4FD8-B86B-A0B5005F0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08" y="2093026"/>
                <a:ext cx="1018383" cy="818852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138645F-CC1F-442A-9A36-F7F28F4DF1B2}"/>
                  </a:ext>
                </a:extLst>
              </p:cNvPr>
              <p:cNvGrpSpPr/>
              <p:nvPr/>
            </p:nvGrpSpPr>
            <p:grpSpPr>
              <a:xfrm>
                <a:off x="2065395" y="2450220"/>
                <a:ext cx="486637" cy="631183"/>
                <a:chOff x="3289460" y="1765508"/>
                <a:chExt cx="486637" cy="63118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013E1E-11BA-417C-A571-955AEB81076D}"/>
                    </a:ext>
                  </a:extLst>
                </p:cNvPr>
                <p:cNvSpPr/>
                <p:nvPr/>
              </p:nvSpPr>
              <p:spPr>
                <a:xfrm>
                  <a:off x="3314702" y="1803566"/>
                  <a:ext cx="437621" cy="5603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22D395B-4E27-4EA1-8CA5-98053F3F7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9460" y="1765508"/>
                  <a:ext cx="486637" cy="63118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7E92686-FA06-4C64-B13C-F966526F0A45}"/>
              </a:ext>
            </a:extLst>
          </p:cNvPr>
          <p:cNvGrpSpPr/>
          <p:nvPr/>
        </p:nvGrpSpPr>
        <p:grpSpPr>
          <a:xfrm>
            <a:off x="5185807" y="2143352"/>
            <a:ext cx="2037568" cy="2045082"/>
            <a:chOff x="5185807" y="1873844"/>
            <a:chExt cx="2037568" cy="204508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D9F745-4F4C-4FF1-8E20-88A1BC7A0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5807" y="3059712"/>
              <a:ext cx="965009" cy="85921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9B7B65-B0BA-4ACB-99AB-2368B95A6E28}"/>
                </a:ext>
              </a:extLst>
            </p:cNvPr>
            <p:cNvGrpSpPr/>
            <p:nvPr/>
          </p:nvGrpSpPr>
          <p:grpSpPr>
            <a:xfrm>
              <a:off x="5625581" y="1873844"/>
              <a:ext cx="1597794" cy="1597794"/>
              <a:chOff x="5625581" y="1873844"/>
              <a:chExt cx="1597794" cy="159779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9EF31E4-8E85-48AF-80B2-E40803C545AD}"/>
                  </a:ext>
                </a:extLst>
              </p:cNvPr>
              <p:cNvSpPr/>
              <p:nvPr/>
            </p:nvSpPr>
            <p:spPr>
              <a:xfrm>
                <a:off x="5625581" y="1873844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F81EE8D-E755-4FA3-A9A3-99A3527D8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0318" y="2154130"/>
                <a:ext cx="1128320" cy="107601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78781F-274C-4B2A-A54B-0594499E9A04}"/>
              </a:ext>
            </a:extLst>
          </p:cNvPr>
          <p:cNvGrpSpPr/>
          <p:nvPr/>
        </p:nvGrpSpPr>
        <p:grpSpPr>
          <a:xfrm>
            <a:off x="5411727" y="3860599"/>
            <a:ext cx="2600536" cy="1597794"/>
            <a:chOff x="5411727" y="3591091"/>
            <a:chExt cx="2600536" cy="159779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10694B-8422-4EB5-9455-897F3A286D80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27" y="4389988"/>
              <a:ext cx="152167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E5054D-5ABE-4335-9974-91BD19424DDD}"/>
                </a:ext>
              </a:extLst>
            </p:cNvPr>
            <p:cNvGrpSpPr/>
            <p:nvPr/>
          </p:nvGrpSpPr>
          <p:grpSpPr>
            <a:xfrm>
              <a:off x="6414469" y="3591091"/>
              <a:ext cx="1597794" cy="1597794"/>
              <a:chOff x="6414469" y="3591091"/>
              <a:chExt cx="1597794" cy="159779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DD08D76-FDF7-4C2E-8E60-7CC0DA7E87E4}"/>
                  </a:ext>
                </a:extLst>
              </p:cNvPr>
              <p:cNvSpPr/>
              <p:nvPr/>
            </p:nvSpPr>
            <p:spPr>
              <a:xfrm>
                <a:off x="6414469" y="3591091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 anchor="b">
                <a:noAutofit/>
              </a:bodyPr>
              <a:lstStyle/>
              <a:p>
                <a:pPr algn="ctr"/>
                <a:endParaRPr lang="en-US" sz="22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200" b="1" dirty="0">
                    <a:solidFill>
                      <a:srgbClr val="83A8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Easy</a:t>
                </a:r>
                <a:br>
                  <a:rPr lang="en-US" sz="2200" b="1" dirty="0">
                    <a:solidFill>
                      <a:srgbClr val="83A8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200" b="1" dirty="0">
                    <a:solidFill>
                      <a:srgbClr val="83A8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Upload</a:t>
                </a:r>
              </a:p>
            </p:txBody>
          </p:sp>
          <p:sp>
            <p:nvSpPr>
              <p:cNvPr id="38" name="Arrow: Left 37">
                <a:extLst>
                  <a:ext uri="{FF2B5EF4-FFF2-40B4-BE49-F238E27FC236}">
                    <a16:creationId xmlns:a16="http://schemas.microsoft.com/office/drawing/2014/main" id="{974747D8-C912-40F8-9439-E99D6DDD218F}"/>
                  </a:ext>
                </a:extLst>
              </p:cNvPr>
              <p:cNvSpPr/>
              <p:nvPr/>
            </p:nvSpPr>
            <p:spPr>
              <a:xfrm rot="16200000" flipH="1">
                <a:off x="6963544" y="3499019"/>
                <a:ext cx="499644" cy="914796"/>
              </a:xfrm>
              <a:prstGeom prst="leftArrow">
                <a:avLst>
                  <a:gd name="adj1" fmla="val 50000"/>
                  <a:gd name="adj2" fmla="val 59333"/>
                </a:avLst>
              </a:prstGeom>
              <a:solidFill>
                <a:schemeClr val="accent2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5A68E5-CE5A-493B-8ADA-98BDCE1473A7}"/>
              </a:ext>
            </a:extLst>
          </p:cNvPr>
          <p:cNvGrpSpPr/>
          <p:nvPr/>
        </p:nvGrpSpPr>
        <p:grpSpPr>
          <a:xfrm>
            <a:off x="3036771" y="3499652"/>
            <a:ext cx="3070458" cy="2319688"/>
            <a:chOff x="3036771" y="2521819"/>
            <a:chExt cx="3070458" cy="23196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94EFFE-DDDA-4228-95ED-C4A47BCA646F}"/>
                </a:ext>
              </a:extLst>
            </p:cNvPr>
            <p:cNvSpPr/>
            <p:nvPr/>
          </p:nvSpPr>
          <p:spPr>
            <a:xfrm>
              <a:off x="3036771" y="2521819"/>
              <a:ext cx="3070458" cy="23196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251D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336C00-099A-4C8B-9EC9-FE053D4E4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816" y="3032734"/>
              <a:ext cx="2604369" cy="1297858"/>
            </a:xfrm>
            <a:prstGeom prst="roundRect">
              <a:avLst>
                <a:gd name="adj" fmla="val 2408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9452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152"/>
            <a:ext cx="7886700" cy="1325563"/>
          </a:xfrm>
        </p:spPr>
        <p:txBody>
          <a:bodyPr/>
          <a:lstStyle/>
          <a:p>
            <a:r>
              <a:rPr lang="en-US" dirty="0"/>
              <a:t>Additional Free Programs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A4379A-9111-4EF9-915F-28DEDF38A824}"/>
              </a:ext>
            </a:extLst>
          </p:cNvPr>
          <p:cNvSpPr/>
          <p:nvPr/>
        </p:nvSpPr>
        <p:spPr>
          <a:xfrm>
            <a:off x="659330" y="1991410"/>
            <a:ext cx="3744228" cy="3105168"/>
          </a:xfrm>
          <a:prstGeom prst="roundRect">
            <a:avLst>
              <a:gd name="adj" fmla="val 9228"/>
            </a:avLst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06459D9-2E81-46BE-95E1-F38203660A7D}"/>
              </a:ext>
            </a:extLst>
          </p:cNvPr>
          <p:cNvSpPr/>
          <p:nvPr/>
        </p:nvSpPr>
        <p:spPr>
          <a:xfrm>
            <a:off x="4740442" y="1991410"/>
            <a:ext cx="3744228" cy="3105168"/>
          </a:xfrm>
          <a:prstGeom prst="roundRect">
            <a:avLst>
              <a:gd name="adj" fmla="val 9228"/>
            </a:avLst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7A20D-8263-4247-B788-398D7BEA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15" y="2911133"/>
            <a:ext cx="3666682" cy="126572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BD97429-9946-4561-8253-82507637AF64}"/>
              </a:ext>
            </a:extLst>
          </p:cNvPr>
          <p:cNvGrpSpPr/>
          <p:nvPr/>
        </p:nvGrpSpPr>
        <p:grpSpPr>
          <a:xfrm>
            <a:off x="871086" y="2220019"/>
            <a:ext cx="3298458" cy="2647950"/>
            <a:chOff x="0" y="2483336"/>
            <a:chExt cx="3298458" cy="26479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A0DF732-AA5E-4599-9FAA-01C2F3E23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5F9FC"/>
                </a:clrFrom>
                <a:clrTo>
                  <a:srgbClr val="F5F9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38"/>
            <a:stretch/>
          </p:blipFill>
          <p:spPr>
            <a:xfrm>
              <a:off x="0" y="2483336"/>
              <a:ext cx="3202205" cy="26479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C9794C-D0AE-4B2D-82BE-62E914C4C41F}"/>
                </a:ext>
              </a:extLst>
            </p:cNvPr>
            <p:cNvSpPr/>
            <p:nvPr/>
          </p:nvSpPr>
          <p:spPr>
            <a:xfrm>
              <a:off x="2752826" y="2502568"/>
              <a:ext cx="545632" cy="54864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99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CF9A-7C0F-4072-9ADA-D0DC88F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Free Tools: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55758-E775-4AE1-96AC-D29D737FBBB4}"/>
              </a:ext>
            </a:extLst>
          </p:cNvPr>
          <p:cNvSpPr txBox="1"/>
          <p:nvPr/>
        </p:nvSpPr>
        <p:spPr>
          <a:xfrm>
            <a:off x="813407" y="5913008"/>
            <a:ext cx="75171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Need help?            </a:t>
            </a:r>
            <a:r>
              <a:rPr lang="en-US" sz="26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TS@WycliffeAssociates.org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60D20-50AC-4081-BDA9-2840C63EDE8C}"/>
              </a:ext>
            </a:extLst>
          </p:cNvPr>
          <p:cNvSpPr txBox="1"/>
          <p:nvPr/>
        </p:nvSpPr>
        <p:spPr>
          <a:xfrm>
            <a:off x="1771048" y="1214229"/>
            <a:ext cx="560190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https://bibleineverylanguage.org/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88FCB-5329-4DB7-BEB0-F73D3A468039}"/>
              </a:ext>
            </a:extLst>
          </p:cNvPr>
          <p:cNvGrpSpPr/>
          <p:nvPr/>
        </p:nvGrpSpPr>
        <p:grpSpPr>
          <a:xfrm>
            <a:off x="1144206" y="1769825"/>
            <a:ext cx="6855588" cy="3687698"/>
            <a:chOff x="1236846" y="1712075"/>
            <a:chExt cx="6855588" cy="36876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52EACA-70E1-4948-8823-EAE3B0062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846" y="1712075"/>
              <a:ext cx="6855588" cy="3687698"/>
            </a:xfrm>
            <a:prstGeom prst="roundRect">
              <a:avLst>
                <a:gd name="adj" fmla="val 6227"/>
              </a:avLst>
            </a:prstGeom>
          </p:spPr>
        </p:pic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A595AF1C-CC64-47B8-A440-081416729F2B}"/>
                </a:ext>
              </a:extLst>
            </p:cNvPr>
            <p:cNvSpPr/>
            <p:nvPr/>
          </p:nvSpPr>
          <p:spPr>
            <a:xfrm rot="16200000" flipH="1">
              <a:off x="5676392" y="2130975"/>
              <a:ext cx="537266" cy="622797"/>
            </a:xfrm>
            <a:prstGeom prst="leftArrow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1FB2766-5424-4A85-8502-9A244E24F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6">
            <a:off x="2861082" y="5753950"/>
            <a:ext cx="808985" cy="7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FB6F97-51C5-4A96-B61B-7D2D615C99A5}"/>
</file>

<file path=customXml/itemProps2.xml><?xml version="1.0" encoding="utf-8"?>
<ds:datastoreItem xmlns:ds="http://schemas.openxmlformats.org/officeDocument/2006/customXml" ds:itemID="{991F607D-CB57-499B-8A7D-9557E4BA564D}"/>
</file>

<file path=customXml/itemProps3.xml><?xml version="1.0" encoding="utf-8"?>
<ds:datastoreItem xmlns:ds="http://schemas.openxmlformats.org/officeDocument/2006/customXml" ds:itemID="{CFB39D8C-C1F8-4C16-B0F0-5B7E48C297C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48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Written Translation</vt:lpstr>
      <vt:lpstr>BTT Writer Advantages</vt:lpstr>
      <vt:lpstr>Additional Free Programs</vt:lpstr>
      <vt:lpstr>Download Free Tools: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125</cp:revision>
  <dcterms:created xsi:type="dcterms:W3CDTF">2019-03-18T18:21:25Z</dcterms:created>
  <dcterms:modified xsi:type="dcterms:W3CDTF">2021-04-01T18:54:28Z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