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  <p:sldId id="263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4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5B4A42"/>
    <a:srgbClr val="716557"/>
    <a:srgbClr val="FFFFFF"/>
    <a:srgbClr val="83A83F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335D6-226C-1085-B7A5-5C27A16AB20B}" v="149" dt="2021-04-28T19:20:01.554"/>
    <p1510:client id="{761EC09F-00B8-B000-FA84-2A00F2DB4569}" v="6" dt="2021-04-20T14:42:08.102"/>
    <p1510:client id="{9A9EBD9F-50F5-B000-FA5C-1C225DD622A3}" v="1" dt="2021-04-12T20:24:00.977"/>
    <p1510:client id="{ACC1C29F-208F-B000-FAC2-44D2A17CD083}" v="5" dt="2021-04-28T19:23:13.469"/>
    <p1510:client id="{EC69C29F-C0EF-B000-FAD1-CB78989BE59F}" v="7" dt="2021-04-27T17:52:10.603"/>
    <p1510:client id="{F9A9EA6C-496A-1D35-D2C3-8874CE5AF98A}" v="4" dt="2021-04-12T21:07:49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761EC09F-00B8-B000-FA84-2A00F2DB4569}"/>
    <pc:docChg chg="modSld">
      <pc:chgData name="Susan Quigley" userId="S::susan_quigley@wycliffeassociates.org::b85b18d0-1c40-45ee-96a2-2a728d87251b" providerId="AD" clId="Web-{761EC09F-00B8-B000-FA84-2A00F2DB4569}" dt="2021-04-20T14:42:08.102" v="4" actId="20577"/>
      <pc:docMkLst>
        <pc:docMk/>
      </pc:docMkLst>
      <pc:sldChg chg="modSp">
        <pc:chgData name="Susan Quigley" userId="S::susan_quigley@wycliffeassociates.org::b85b18d0-1c40-45ee-96a2-2a728d87251b" providerId="AD" clId="Web-{761EC09F-00B8-B000-FA84-2A00F2DB4569}" dt="2021-04-20T14:42:08.102" v="4" actId="20577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761EC09F-00B8-B000-FA84-2A00F2DB4569}" dt="2021-04-20T14:42:08.102" v="4" actId="20577"/>
          <ac:spMkLst>
            <pc:docMk/>
            <pc:sldMk cId="2126766571" sldId="260"/>
            <ac:spMk id="22" creationId="{EF73AAF0-AE2F-4202-98F3-9DEB7FA17BA6}"/>
          </ac:spMkLst>
        </pc:spChg>
      </pc:sldChg>
    </pc:docChg>
  </pc:docChgLst>
  <pc:docChgLst>
    <pc:chgData name="Susan Quigley" userId="S::susan_quigley@wycliffeassociates.org::b85b18d0-1c40-45ee-96a2-2a728d87251b" providerId="AD" clId="Web-{ACC1C29F-208F-B000-FAC2-44D2A17CD083}"/>
    <pc:docChg chg="modSld">
      <pc:chgData name="Susan Quigley" userId="S::susan_quigley@wycliffeassociates.org::b85b18d0-1c40-45ee-96a2-2a728d87251b" providerId="AD" clId="Web-{ACC1C29F-208F-B000-FAC2-44D2A17CD083}" dt="2021-04-28T19:23:12.062" v="3" actId="20577"/>
      <pc:docMkLst>
        <pc:docMk/>
      </pc:docMkLst>
      <pc:sldChg chg="modSp">
        <pc:chgData name="Susan Quigley" userId="S::susan_quigley@wycliffeassociates.org::b85b18d0-1c40-45ee-96a2-2a728d87251b" providerId="AD" clId="Web-{ACC1C29F-208F-B000-FAC2-44D2A17CD083}" dt="2021-04-28T19:22:34.250" v="2" actId="1076"/>
        <pc:sldMkLst>
          <pc:docMk/>
          <pc:sldMk cId="2087470568" sldId="268"/>
        </pc:sldMkLst>
        <pc:picChg chg="mod">
          <ac:chgData name="Susan Quigley" userId="S::susan_quigley@wycliffeassociates.org::b85b18d0-1c40-45ee-96a2-2a728d87251b" providerId="AD" clId="Web-{ACC1C29F-208F-B000-FAC2-44D2A17CD083}" dt="2021-04-28T19:22:34.250" v="2" actId="1076"/>
          <ac:picMkLst>
            <pc:docMk/>
            <pc:sldMk cId="2087470568" sldId="268"/>
            <ac:picMk id="6" creationId="{FD701729-5C09-4FD5-8363-35F40E5FF857}"/>
          </ac:picMkLst>
        </pc:picChg>
        <pc:picChg chg="mod">
          <ac:chgData name="Susan Quigley" userId="S::susan_quigley@wycliffeassociates.org::b85b18d0-1c40-45ee-96a2-2a728d87251b" providerId="AD" clId="Web-{ACC1C29F-208F-B000-FAC2-44D2A17CD083}" dt="2021-04-28T19:22:29.843" v="1" actId="1076"/>
          <ac:picMkLst>
            <pc:docMk/>
            <pc:sldMk cId="2087470568" sldId="268"/>
            <ac:picMk id="7" creationId="{103FF1EA-7A4A-4CB8-95BB-80BB7FC6B274}"/>
          </ac:picMkLst>
        </pc:picChg>
      </pc:sldChg>
      <pc:sldChg chg="modSp">
        <pc:chgData name="Susan Quigley" userId="S::susan_quigley@wycliffeassociates.org::b85b18d0-1c40-45ee-96a2-2a728d87251b" providerId="AD" clId="Web-{ACC1C29F-208F-B000-FAC2-44D2A17CD083}" dt="2021-04-28T19:23:12.062" v="3" actId="20577"/>
        <pc:sldMkLst>
          <pc:docMk/>
          <pc:sldMk cId="1819954800" sldId="269"/>
        </pc:sldMkLst>
        <pc:spChg chg="mod">
          <ac:chgData name="Susan Quigley" userId="S::susan_quigley@wycliffeassociates.org::b85b18d0-1c40-45ee-96a2-2a728d87251b" providerId="AD" clId="Web-{ACC1C29F-208F-B000-FAC2-44D2A17CD083}" dt="2021-04-28T19:23:12.062" v="3" actId="20577"/>
          <ac:spMkLst>
            <pc:docMk/>
            <pc:sldMk cId="1819954800" sldId="269"/>
            <ac:spMk id="2" creationId="{C986108F-6026-4184-8C3F-01AABBE68F0D}"/>
          </ac:spMkLst>
        </pc:spChg>
      </pc:sldChg>
    </pc:docChg>
  </pc:docChgLst>
  <pc:docChgLst>
    <pc:chgData name="Susan Quigley" userId="S::susan_quigley@wycliffeassociates.org::b85b18d0-1c40-45ee-96a2-2a728d87251b" providerId="AD" clId="Web-{9A9EBD9F-50F5-B000-FA5C-1C225DD622A3}"/>
    <pc:docChg chg="">
      <pc:chgData name="Susan Quigley" userId="S::susan_quigley@wycliffeassociates.org::b85b18d0-1c40-45ee-96a2-2a728d87251b" providerId="AD" clId="Web-{9A9EBD9F-50F5-B000-FA5C-1C225DD622A3}" dt="2021-04-12T20:24:00.977" v="0"/>
      <pc:docMkLst>
        <pc:docMk/>
      </pc:docMkLst>
      <pc:sldChg chg="addCm">
        <pc:chgData name="Susan Quigley" userId="S::susan_quigley@wycliffeassociates.org::b85b18d0-1c40-45ee-96a2-2a728d87251b" providerId="AD" clId="Web-{9A9EBD9F-50F5-B000-FA5C-1C225DD622A3}" dt="2021-04-12T20:24:00.977" v="0"/>
        <pc:sldMkLst>
          <pc:docMk/>
          <pc:sldMk cId="1925926070" sldId="261"/>
        </pc:sldMkLst>
      </pc:sldChg>
    </pc:docChg>
  </pc:docChgLst>
  <pc:docChgLst>
    <pc:chgData name="Susan Quigley" userId="S::susan_quigley@wycliffeassociates.org::b85b18d0-1c40-45ee-96a2-2a728d87251b" providerId="AD" clId="Web-{F9A9EA6C-496A-1D35-D2C3-8874CE5AF98A}"/>
    <pc:docChg chg="">
      <pc:chgData name="Susan Quigley" userId="S::susan_quigley@wycliffeassociates.org::b85b18d0-1c40-45ee-96a2-2a728d87251b" providerId="AD" clId="Web-{F9A9EA6C-496A-1D35-D2C3-8874CE5AF98A}" dt="2021-04-12T21:07:49.714" v="3"/>
      <pc:docMkLst>
        <pc:docMk/>
      </pc:docMkLst>
      <pc:sldChg chg="addCm delCm">
        <pc:chgData name="Susan Quigley" userId="S::susan_quigley@wycliffeassociates.org::b85b18d0-1c40-45ee-96a2-2a728d87251b" providerId="AD" clId="Web-{F9A9EA6C-496A-1D35-D2C3-8874CE5AF98A}" dt="2021-04-12T21:07:49.714" v="3"/>
        <pc:sldMkLst>
          <pc:docMk/>
          <pc:sldMk cId="1465709640" sldId="267"/>
        </pc:sldMkLst>
      </pc:sldChg>
    </pc:docChg>
  </pc:docChgLst>
  <pc:docChgLst>
    <pc:chgData name="Susan Quigley" userId="S::susan_quigley@wycliffeassociates.org::b85b18d0-1c40-45ee-96a2-2a728d87251b" providerId="AD" clId="Web-{EC69C29F-C0EF-B000-FAD1-CB78989BE59F}"/>
    <pc:docChg chg="modSld">
      <pc:chgData name="Susan Quigley" userId="S::susan_quigley@wycliffeassociates.org::b85b18d0-1c40-45ee-96a2-2a728d87251b" providerId="AD" clId="Web-{EC69C29F-C0EF-B000-FAD1-CB78989BE59F}" dt="2021-04-27T17:52:06.697" v="2" actId="20577"/>
      <pc:docMkLst>
        <pc:docMk/>
      </pc:docMkLst>
      <pc:sldChg chg="modSp">
        <pc:chgData name="Susan Quigley" userId="S::susan_quigley@wycliffeassociates.org::b85b18d0-1c40-45ee-96a2-2a728d87251b" providerId="AD" clId="Web-{EC69C29F-C0EF-B000-FAD1-CB78989BE59F}" dt="2021-04-27T17:48:29.377" v="0" actId="1076"/>
        <pc:sldMkLst>
          <pc:docMk/>
          <pc:sldMk cId="1925926070" sldId="261"/>
        </pc:sldMkLst>
        <pc:grpChg chg="mod">
          <ac:chgData name="Susan Quigley" userId="S::susan_quigley@wycliffeassociates.org::b85b18d0-1c40-45ee-96a2-2a728d87251b" providerId="AD" clId="Web-{EC69C29F-C0EF-B000-FAD1-CB78989BE59F}" dt="2021-04-27T17:48:29.377" v="0" actId="1076"/>
          <ac:grpSpMkLst>
            <pc:docMk/>
            <pc:sldMk cId="1925926070" sldId="261"/>
            <ac:grpSpMk id="25" creationId="{1241A021-17CA-439A-911B-946BA2D4D906}"/>
          </ac:grpSpMkLst>
        </pc:grpChg>
      </pc:sldChg>
      <pc:sldChg chg="modSp">
        <pc:chgData name="Susan Quigley" userId="S::susan_quigley@wycliffeassociates.org::b85b18d0-1c40-45ee-96a2-2a728d87251b" providerId="AD" clId="Web-{EC69C29F-C0EF-B000-FAD1-CB78989BE59F}" dt="2021-04-27T17:52:06.697" v="2" actId="20577"/>
        <pc:sldMkLst>
          <pc:docMk/>
          <pc:sldMk cId="1465709640" sldId="267"/>
        </pc:sldMkLst>
        <pc:spChg chg="mod">
          <ac:chgData name="Susan Quigley" userId="S::susan_quigley@wycliffeassociates.org::b85b18d0-1c40-45ee-96a2-2a728d87251b" providerId="AD" clId="Web-{EC69C29F-C0EF-B000-FAD1-CB78989BE59F}" dt="2021-04-27T17:52:06.697" v="2" actId="20577"/>
          <ac:spMkLst>
            <pc:docMk/>
            <pc:sldMk cId="1465709640" sldId="267"/>
            <ac:spMk id="14" creationId="{AA6B2473-0B22-4CE9-86B7-E88721427F73}"/>
          </ac:spMkLst>
        </pc:spChg>
      </pc:sldChg>
    </pc:docChg>
  </pc:docChgLst>
  <pc:docChgLst>
    <pc:chgData name="Susan Quigley" userId="S::susan_quigley@wycliffeassociates.org::b85b18d0-1c40-45ee-96a2-2a728d87251b" providerId="AD" clId="Web-{650335D6-226C-1085-B7A5-5C27A16AB20B}"/>
    <pc:docChg chg="addSld delSld modSld">
      <pc:chgData name="Susan Quigley" userId="S::susan_quigley@wycliffeassociates.org::b85b18d0-1c40-45ee-96a2-2a728d87251b" providerId="AD" clId="Web-{650335D6-226C-1085-B7A5-5C27A16AB20B}" dt="2021-04-28T19:20:01.554" v="137" actId="20577"/>
      <pc:docMkLst>
        <pc:docMk/>
      </pc:docMkLst>
      <pc:sldChg chg="addSp delSp delCm">
        <pc:chgData name="Susan Quigley" userId="S::susan_quigley@wycliffeassociates.org::b85b18d0-1c40-45ee-96a2-2a728d87251b" providerId="AD" clId="Web-{650335D6-226C-1085-B7A5-5C27A16AB20B}" dt="2021-04-28T17:24:01.482" v="21"/>
        <pc:sldMkLst>
          <pc:docMk/>
          <pc:sldMk cId="1925926070" sldId="261"/>
        </pc:sldMkLst>
        <pc:grpChg chg="del">
          <ac:chgData name="Susan Quigley" userId="S::susan_quigley@wycliffeassociates.org::b85b18d0-1c40-45ee-96a2-2a728d87251b" providerId="AD" clId="Web-{650335D6-226C-1085-B7A5-5C27A16AB20B}" dt="2021-04-28T16:50:38.431" v="9"/>
          <ac:grpSpMkLst>
            <pc:docMk/>
            <pc:sldMk cId="1925926070" sldId="261"/>
            <ac:grpSpMk id="25" creationId="{1241A021-17CA-439A-911B-946BA2D4D906}"/>
          </ac:grpSpMkLst>
        </pc:grpChg>
        <pc:picChg chg="add">
          <ac:chgData name="Susan Quigley" userId="S::susan_quigley@wycliffeassociates.org::b85b18d0-1c40-45ee-96a2-2a728d87251b" providerId="AD" clId="Web-{650335D6-226C-1085-B7A5-5C27A16AB20B}" dt="2021-04-28T16:50:40.337" v="10"/>
          <ac:picMkLst>
            <pc:docMk/>
            <pc:sldMk cId="1925926070" sldId="261"/>
            <ac:picMk id="7" creationId="{2A31C382-39CF-488F-B8CC-175D940554DD}"/>
          </ac:picMkLst>
        </pc:picChg>
      </pc:sldChg>
      <pc:sldChg chg="modSp delCm">
        <pc:chgData name="Susan Quigley" userId="S::susan_quigley@wycliffeassociates.org::b85b18d0-1c40-45ee-96a2-2a728d87251b" providerId="AD" clId="Web-{650335D6-226C-1085-B7A5-5C27A16AB20B}" dt="2021-04-28T19:18:15.179" v="118" actId="20577"/>
        <pc:sldMkLst>
          <pc:docMk/>
          <pc:sldMk cId="1465709640" sldId="267"/>
        </pc:sldMkLst>
        <pc:spChg chg="mod">
          <ac:chgData name="Susan Quigley" userId="S::susan_quigley@wycliffeassociates.org::b85b18d0-1c40-45ee-96a2-2a728d87251b" providerId="AD" clId="Web-{650335D6-226C-1085-B7A5-5C27A16AB20B}" dt="2021-04-28T19:17:44.726" v="114" actId="14100"/>
          <ac:spMkLst>
            <pc:docMk/>
            <pc:sldMk cId="1465709640" sldId="267"/>
            <ac:spMk id="4" creationId="{04FCC655-13C0-4227-95FD-C97B6B606915}"/>
          </ac:spMkLst>
        </pc:spChg>
        <pc:spChg chg="mod">
          <ac:chgData name="Susan Quigley" userId="S::susan_quigley@wycliffeassociates.org::b85b18d0-1c40-45ee-96a2-2a728d87251b" providerId="AD" clId="Web-{650335D6-226C-1085-B7A5-5C27A16AB20B}" dt="2021-04-28T19:18:15.179" v="118" actId="20577"/>
          <ac:spMkLst>
            <pc:docMk/>
            <pc:sldMk cId="1465709640" sldId="267"/>
            <ac:spMk id="14" creationId="{AA6B2473-0B22-4CE9-86B7-E88721427F73}"/>
          </ac:spMkLst>
        </pc:spChg>
        <pc:grpChg chg="mod">
          <ac:chgData name="Susan Quigley" userId="S::susan_quigley@wycliffeassociates.org::b85b18d0-1c40-45ee-96a2-2a728d87251b" providerId="AD" clId="Web-{650335D6-226C-1085-B7A5-5C27A16AB20B}" dt="2021-04-28T19:05:15.569" v="49" actId="14100"/>
          <ac:grpSpMkLst>
            <pc:docMk/>
            <pc:sldMk cId="1465709640" sldId="267"/>
            <ac:grpSpMk id="16" creationId="{E9940B92-0459-490E-A585-8D42D9A52730}"/>
          </ac:grpSpMkLst>
        </pc:grpChg>
        <pc:picChg chg="mod">
          <ac:chgData name="Susan Quigley" userId="S::susan_quigley@wycliffeassociates.org::b85b18d0-1c40-45ee-96a2-2a728d87251b" providerId="AD" clId="Web-{650335D6-226C-1085-B7A5-5C27A16AB20B}" dt="2021-04-28T19:17:50.132" v="115" actId="1076"/>
          <ac:picMkLst>
            <pc:docMk/>
            <pc:sldMk cId="1465709640" sldId="267"/>
            <ac:picMk id="12" creationId="{241987AB-4E78-4858-889D-971C4E43C4F7}"/>
          </ac:picMkLst>
        </pc:picChg>
      </pc:sldChg>
      <pc:sldChg chg="modSp">
        <pc:chgData name="Susan Quigley" userId="S::susan_quigley@wycliffeassociates.org::b85b18d0-1c40-45ee-96a2-2a728d87251b" providerId="AD" clId="Web-{650335D6-226C-1085-B7A5-5C27A16AB20B}" dt="2021-04-28T19:18:33.007" v="119" actId="1076"/>
        <pc:sldMkLst>
          <pc:docMk/>
          <pc:sldMk cId="2087470568" sldId="268"/>
        </pc:sldMkLst>
        <pc:picChg chg="mod">
          <ac:chgData name="Susan Quigley" userId="S::susan_quigley@wycliffeassociates.org::b85b18d0-1c40-45ee-96a2-2a728d87251b" providerId="AD" clId="Web-{650335D6-226C-1085-B7A5-5C27A16AB20B}" dt="2021-04-28T19:17:19.195" v="110" actId="1076"/>
          <ac:picMkLst>
            <pc:docMk/>
            <pc:sldMk cId="2087470568" sldId="268"/>
            <ac:picMk id="6" creationId="{FD701729-5C09-4FD5-8363-35F40E5FF857}"/>
          </ac:picMkLst>
        </pc:picChg>
        <pc:picChg chg="mod">
          <ac:chgData name="Susan Quigley" userId="S::susan_quigley@wycliffeassociates.org::b85b18d0-1c40-45ee-96a2-2a728d87251b" providerId="AD" clId="Web-{650335D6-226C-1085-B7A5-5C27A16AB20B}" dt="2021-04-28T19:18:33.007" v="119" actId="1076"/>
          <ac:picMkLst>
            <pc:docMk/>
            <pc:sldMk cId="2087470568" sldId="268"/>
            <ac:picMk id="7" creationId="{103FF1EA-7A4A-4CB8-95BB-80BB7FC6B274}"/>
          </ac:picMkLst>
        </pc:picChg>
      </pc:sldChg>
      <pc:sldChg chg="modSp">
        <pc:chgData name="Susan Quigley" userId="S::susan_quigley@wycliffeassociates.org::b85b18d0-1c40-45ee-96a2-2a728d87251b" providerId="AD" clId="Web-{650335D6-226C-1085-B7A5-5C27A16AB20B}" dt="2021-04-28T19:20:01.554" v="137" actId="20577"/>
        <pc:sldMkLst>
          <pc:docMk/>
          <pc:sldMk cId="1819954800" sldId="269"/>
        </pc:sldMkLst>
        <pc:spChg chg="mod">
          <ac:chgData name="Susan Quigley" userId="S::susan_quigley@wycliffeassociates.org::b85b18d0-1c40-45ee-96a2-2a728d87251b" providerId="AD" clId="Web-{650335D6-226C-1085-B7A5-5C27A16AB20B}" dt="2021-04-28T19:20:01.554" v="137" actId="20577"/>
          <ac:spMkLst>
            <pc:docMk/>
            <pc:sldMk cId="1819954800" sldId="269"/>
            <ac:spMk id="2" creationId="{C986108F-6026-4184-8C3F-01AABBE68F0D}"/>
          </ac:spMkLst>
        </pc:spChg>
      </pc:sldChg>
      <pc:sldChg chg="addSp modSp new del">
        <pc:chgData name="Susan Quigley" userId="S::susan_quigley@wycliffeassociates.org::b85b18d0-1c40-45ee-96a2-2a728d87251b" providerId="AD" clId="Web-{650335D6-226C-1085-B7A5-5C27A16AB20B}" dt="2021-04-28T16:50:51.071" v="11"/>
        <pc:sldMkLst>
          <pc:docMk/>
          <pc:sldMk cId="158932600" sldId="270"/>
        </pc:sldMkLst>
        <pc:picChg chg="add mod">
          <ac:chgData name="Susan Quigley" userId="S::susan_quigley@wycliffeassociates.org::b85b18d0-1c40-45ee-96a2-2a728d87251b" providerId="AD" clId="Web-{650335D6-226C-1085-B7A5-5C27A16AB20B}" dt="2021-04-28T16:50:13.556" v="8" actId="14100"/>
          <ac:picMkLst>
            <pc:docMk/>
            <pc:sldMk cId="158932600" sldId="270"/>
            <ac:picMk id="3" creationId="{D5EE5C0F-71A1-4091-9C5F-3EF2DFB55FE5}"/>
          </ac:picMkLst>
        </pc:picChg>
      </pc:sldChg>
      <pc:sldChg chg="addSp delSp modSp new del">
        <pc:chgData name="Susan Quigley" userId="S::susan_quigley@wycliffeassociates.org::b85b18d0-1c40-45ee-96a2-2a728d87251b" providerId="AD" clId="Web-{650335D6-226C-1085-B7A5-5C27A16AB20B}" dt="2021-04-28T16:40:14.711" v="3"/>
        <pc:sldMkLst>
          <pc:docMk/>
          <pc:sldMk cId="4068085637" sldId="270"/>
        </pc:sldMkLst>
        <pc:picChg chg="add del mod">
          <ac:chgData name="Susan Quigley" userId="S::susan_quigley@wycliffeassociates.org::b85b18d0-1c40-45ee-96a2-2a728d87251b" providerId="AD" clId="Web-{650335D6-226C-1085-B7A5-5C27A16AB20B}" dt="2021-04-28T16:40:13.508" v="2"/>
          <ac:picMkLst>
            <pc:docMk/>
            <pc:sldMk cId="4068085637" sldId="270"/>
            <ac:picMk id="3" creationId="{57EDCDEA-7258-40A3-8665-621222AB85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922E47-702F-41C5-8CDB-066C9926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0" b="6040"/>
          <a:stretch/>
        </p:blipFill>
        <p:spPr>
          <a:xfrm>
            <a:off x="0" y="2465796"/>
            <a:ext cx="9144000" cy="416263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2342587" y="791688"/>
            <a:ext cx="4458848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Translation Helps</a:t>
            </a:r>
            <a:endParaRPr lang="en-US" sz="4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144591" y="1616362"/>
            <a:ext cx="2854820" cy="461665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/>
                <a:cs typeface="Arial"/>
              </a:rPr>
              <a:t>Topic 8 – Session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2390E-3D72-4891-992D-577AF7BA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5580" r="5580" b="5580"/>
          <a:stretch/>
        </p:blipFill>
        <p:spPr>
          <a:xfrm>
            <a:off x="1926020" y="1179528"/>
            <a:ext cx="5291960" cy="5291960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51C1E-B149-49C4-903D-F31537BC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 Believer is Qualified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00192-44B0-4C31-B408-EDE57CAC9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 t="26667" r="22566" b="4213"/>
          <a:stretch/>
        </p:blipFill>
        <p:spPr>
          <a:xfrm>
            <a:off x="3153103" y="2408596"/>
            <a:ext cx="2837794" cy="2833824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3630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Affirmation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819C4F-681E-4078-A189-64E0F5E9BE55}"/>
              </a:ext>
            </a:extLst>
          </p:cNvPr>
          <p:cNvGrpSpPr/>
          <p:nvPr/>
        </p:nvGrpSpPr>
        <p:grpSpPr>
          <a:xfrm>
            <a:off x="358552" y="2369537"/>
            <a:ext cx="2497400" cy="1941347"/>
            <a:chOff x="3372644" y="3230899"/>
            <a:chExt cx="2497400" cy="19413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518F8E-8BBC-4DE4-926B-0B2CD24AE302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rgbClr val="FBA93D"/>
                  </a:solidFill>
                </a:rPr>
                <a:t>Teamwork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E8354-4D76-4140-B6CF-48F53AC5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sp>
        <p:nvSpPr>
          <p:cNvPr id="6" name="Plus Sign 5">
            <a:extLst>
              <a:ext uri="{FF2B5EF4-FFF2-40B4-BE49-F238E27FC236}">
                <a16:creationId xmlns:a16="http://schemas.microsoft.com/office/drawing/2014/main" id="{371ACDFE-1BFF-40DC-97E3-24F1371B361E}"/>
              </a:ext>
            </a:extLst>
          </p:cNvPr>
          <p:cNvSpPr/>
          <p:nvPr/>
        </p:nvSpPr>
        <p:spPr>
          <a:xfrm>
            <a:off x="2876016" y="2883010"/>
            <a:ext cx="914400" cy="914400"/>
          </a:xfrm>
          <a:prstGeom prst="mathPlus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81C6E865-FF1A-4016-A03F-B0A1A05C08C6}"/>
              </a:ext>
            </a:extLst>
          </p:cNvPr>
          <p:cNvSpPr/>
          <p:nvPr/>
        </p:nvSpPr>
        <p:spPr>
          <a:xfrm>
            <a:off x="5821869" y="2883010"/>
            <a:ext cx="914400" cy="914400"/>
          </a:xfrm>
          <a:prstGeom prst="mathPlus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E3F544-D55D-45C1-B34A-BC585C285F40}"/>
              </a:ext>
            </a:extLst>
          </p:cNvPr>
          <p:cNvGrpSpPr/>
          <p:nvPr/>
        </p:nvGrpSpPr>
        <p:grpSpPr>
          <a:xfrm>
            <a:off x="3926090" y="1945299"/>
            <a:ext cx="1760105" cy="2510307"/>
            <a:chOff x="3836798" y="1912988"/>
            <a:chExt cx="1760105" cy="251030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57AB64-0E18-4308-8447-A3F18F868CBA}"/>
                </a:ext>
              </a:extLst>
            </p:cNvPr>
            <p:cNvSpPr/>
            <p:nvPr/>
          </p:nvSpPr>
          <p:spPr>
            <a:xfrm>
              <a:off x="3836798" y="2192503"/>
              <a:ext cx="1760105" cy="2230792"/>
            </a:xfrm>
            <a:prstGeom prst="roundRect">
              <a:avLst>
                <a:gd name="adj" fmla="val 9228"/>
              </a:avLst>
            </a:prstGeom>
            <a:solidFill>
              <a:schemeClr val="bg2"/>
            </a:solidFill>
            <a:ln w="57150">
              <a:solidFill>
                <a:srgbClr val="FBA93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2411F-856A-47E8-8214-AB25CFF098A5}"/>
                </a:ext>
              </a:extLst>
            </p:cNvPr>
            <p:cNvSpPr txBox="1"/>
            <p:nvPr/>
          </p:nvSpPr>
          <p:spPr>
            <a:xfrm>
              <a:off x="3988125" y="3122195"/>
              <a:ext cx="1457450" cy="116955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accent1"/>
                  </a:solidFill>
                </a:rPr>
                <a:t>Checking</a:t>
              </a:r>
              <a:br>
                <a:rPr lang="en-US" sz="2200" b="1">
                  <a:solidFill>
                    <a:schemeClr val="accent1"/>
                  </a:solidFill>
                </a:rPr>
              </a:br>
              <a:r>
                <a:rPr lang="en-US" sz="2200" b="1">
                  <a:solidFill>
                    <a:schemeClr val="accent1"/>
                  </a:solidFill>
                </a:rPr>
                <a:t>steps of</a:t>
              </a:r>
              <a:br>
                <a:rPr lang="en-US" sz="2400">
                  <a:solidFill>
                    <a:schemeClr val="accent1"/>
                  </a:solidFill>
                </a:rPr>
              </a:br>
              <a:r>
                <a:rPr lang="en-US" sz="2600">
                  <a:solidFill>
                    <a:schemeClr val="accent1"/>
                  </a:solidFill>
                  <a:latin typeface="Arial Black" panose="020B0A04020102020204" pitchFamily="34" charset="0"/>
                </a:rPr>
                <a:t>MAST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12908E-2D5C-4853-98BE-E9E190E45D63}"/>
                </a:ext>
              </a:extLst>
            </p:cNvPr>
            <p:cNvSpPr txBox="1"/>
            <p:nvPr/>
          </p:nvSpPr>
          <p:spPr>
            <a:xfrm>
              <a:off x="4018143" y="2240266"/>
              <a:ext cx="1292315" cy="110799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accent1"/>
                  </a:solidFill>
                  <a:latin typeface="Arial Black" panose="020B0A04020102020204" pitchFamily="34" charset="0"/>
                </a:rPr>
                <a:t>4</a:t>
              </a:r>
              <a:endParaRPr lang="en-US" sz="6600">
                <a:solidFill>
                  <a:schemeClr val="accent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757067-8F00-4C76-89BB-46C0B21A5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713" y="1912988"/>
              <a:ext cx="908538" cy="857898"/>
            </a:xfrm>
            <a:prstGeom prst="rect">
              <a:avLst/>
            </a:prstGeom>
          </p:spPr>
        </p:pic>
      </p:grpSp>
      <p:pic>
        <p:nvPicPr>
          <p:cNvPr id="7" name="Picture 3" descr="Diagram&#10;&#10;Description automatically generated">
            <a:extLst>
              <a:ext uri="{FF2B5EF4-FFF2-40B4-BE49-F238E27FC236}">
                <a16:creationId xmlns:a16="http://schemas.microsoft.com/office/drawing/2014/main" id="{2A31C382-39CF-488F-B8CC-175D9405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" y="4572"/>
            <a:ext cx="9144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C47-61EF-4EEC-B873-BA2EBFF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AA5339-9760-48B8-87F6-DAD161FD6B71}"/>
              </a:ext>
            </a:extLst>
          </p:cNvPr>
          <p:cNvGrpSpPr/>
          <p:nvPr/>
        </p:nvGrpSpPr>
        <p:grpSpPr>
          <a:xfrm>
            <a:off x="1292773" y="1929987"/>
            <a:ext cx="6558455" cy="1409410"/>
            <a:chOff x="1187669" y="2371421"/>
            <a:chExt cx="6558455" cy="14094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FAAA2C-3810-40A6-8337-5E8BCE27C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69" y="2371421"/>
              <a:ext cx="6558455" cy="1409410"/>
            </a:xfrm>
            <a:prstGeom prst="roundRect">
              <a:avLst>
                <a:gd name="adj" fmla="val 8644"/>
              </a:avLst>
            </a:prstGeom>
          </p:spPr>
        </p:pic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BDC4A50D-718E-4BC8-9E19-7420C427BD6B}"/>
                </a:ext>
              </a:extLst>
            </p:cNvPr>
            <p:cNvSpPr/>
            <p:nvPr/>
          </p:nvSpPr>
          <p:spPr>
            <a:xfrm rot="16200000" flipH="1">
              <a:off x="4030516" y="2664925"/>
              <a:ext cx="392159" cy="622797"/>
            </a:xfrm>
            <a:prstGeom prst="leftArrow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65BD9D-8B14-4329-8572-B8395507CAC5}"/>
              </a:ext>
            </a:extLst>
          </p:cNvPr>
          <p:cNvSpPr txBox="1"/>
          <p:nvPr/>
        </p:nvSpPr>
        <p:spPr>
          <a:xfrm>
            <a:off x="1771048" y="1332592"/>
            <a:ext cx="560190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https://bibleineverylanguage.org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C8E0BF-25C4-40FC-B46C-E7C67E93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31" y="4363255"/>
            <a:ext cx="2604369" cy="1297858"/>
          </a:xfrm>
          <a:prstGeom prst="roundRect">
            <a:avLst>
              <a:gd name="adj" fmla="val 24083"/>
            </a:avLst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595208-211E-4FC6-AF7D-C87585DA0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92">
            <a:off x="5286764" y="4415718"/>
            <a:ext cx="1345778" cy="1519938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8835ECEB-11A7-4523-A992-489E7CC07174}"/>
              </a:ext>
            </a:extLst>
          </p:cNvPr>
          <p:cNvSpPr/>
          <p:nvPr/>
        </p:nvSpPr>
        <p:spPr>
          <a:xfrm rot="5400000" flipH="1" flipV="1">
            <a:off x="2786453" y="3420861"/>
            <a:ext cx="642506" cy="1020379"/>
          </a:xfrm>
          <a:prstGeom prst="leftArrow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BA6CD4A-EEFE-4A86-BC4E-188F89C3E8D8}"/>
              </a:ext>
            </a:extLst>
          </p:cNvPr>
          <p:cNvSpPr/>
          <p:nvPr/>
        </p:nvSpPr>
        <p:spPr>
          <a:xfrm rot="5400000" flipH="1" flipV="1">
            <a:off x="5651983" y="3420861"/>
            <a:ext cx="642506" cy="1020379"/>
          </a:xfrm>
          <a:prstGeom prst="leftArrow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BA821C-EE2B-49D0-BA86-B8D6B512906B}"/>
              </a:ext>
            </a:extLst>
          </p:cNvPr>
          <p:cNvGrpSpPr/>
          <p:nvPr/>
        </p:nvGrpSpPr>
        <p:grpSpPr>
          <a:xfrm>
            <a:off x="782734" y="4923340"/>
            <a:ext cx="1830670" cy="1128483"/>
            <a:chOff x="814264" y="4923340"/>
            <a:chExt cx="1830670" cy="112848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8C1EE9D-4CC1-4301-82F9-4312DBC38975}"/>
                </a:ext>
              </a:extLst>
            </p:cNvPr>
            <p:cNvSpPr/>
            <p:nvPr/>
          </p:nvSpPr>
          <p:spPr>
            <a:xfrm>
              <a:off x="814264" y="4923340"/>
              <a:ext cx="1830670" cy="1128483"/>
            </a:xfrm>
            <a:prstGeom prst="roundRect">
              <a:avLst>
                <a:gd name="adj" fmla="val 1137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18C8AB-8373-4029-B4E9-FF1DE3CD13FA}"/>
                </a:ext>
              </a:extLst>
            </p:cNvPr>
            <p:cNvSpPr txBox="1"/>
            <p:nvPr/>
          </p:nvSpPr>
          <p:spPr>
            <a:xfrm>
              <a:off x="882829" y="5176431"/>
              <a:ext cx="169354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bg2"/>
                  </a:solidFill>
                </a:rPr>
                <a:t>Translation</a:t>
              </a:r>
              <a:br>
                <a:rPr lang="en-US" sz="2200" b="1">
                  <a:solidFill>
                    <a:schemeClr val="bg2"/>
                  </a:solidFill>
                </a:rPr>
              </a:br>
              <a:r>
                <a:rPr lang="en-US" sz="2200" b="1">
                  <a:solidFill>
                    <a:schemeClr val="bg2"/>
                  </a:solidFill>
                </a:rPr>
                <a:t>Notes</a:t>
              </a:r>
              <a:endParaRPr lang="en-US" sz="260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530FA-6798-4879-9758-3AEF0A56F237}"/>
              </a:ext>
            </a:extLst>
          </p:cNvPr>
          <p:cNvGrpSpPr/>
          <p:nvPr/>
        </p:nvGrpSpPr>
        <p:grpSpPr>
          <a:xfrm>
            <a:off x="3822918" y="5183665"/>
            <a:ext cx="1830670" cy="1124712"/>
            <a:chOff x="3950892" y="5183665"/>
            <a:chExt cx="1830670" cy="11247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76085D-E16D-4FE7-A062-56BC401A3E3A}"/>
                </a:ext>
              </a:extLst>
            </p:cNvPr>
            <p:cNvSpPr/>
            <p:nvPr/>
          </p:nvSpPr>
          <p:spPr>
            <a:xfrm>
              <a:off x="3950892" y="5183665"/>
              <a:ext cx="1830670" cy="1124712"/>
            </a:xfrm>
            <a:prstGeom prst="roundRect">
              <a:avLst>
                <a:gd name="adj" fmla="val 113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DD13A7-84A6-4BAA-A5F7-7E8D38C2B206}"/>
                </a:ext>
              </a:extLst>
            </p:cNvPr>
            <p:cNvSpPr txBox="1"/>
            <p:nvPr/>
          </p:nvSpPr>
          <p:spPr>
            <a:xfrm>
              <a:off x="4019457" y="5434871"/>
              <a:ext cx="169354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bg2"/>
                  </a:solidFill>
                </a:rPr>
                <a:t>Translation</a:t>
              </a:r>
              <a:br>
                <a:rPr lang="en-US" sz="2200" b="1">
                  <a:solidFill>
                    <a:schemeClr val="bg2"/>
                  </a:solidFill>
                </a:rPr>
              </a:br>
              <a:r>
                <a:rPr lang="en-US" sz="2200" b="1">
                  <a:solidFill>
                    <a:schemeClr val="bg2"/>
                  </a:solidFill>
                </a:rPr>
                <a:t>Words</a:t>
              </a:r>
              <a:endParaRPr lang="en-US" sz="260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0B63B6-8687-44A1-9970-5DCDCBF4B7AA}"/>
              </a:ext>
            </a:extLst>
          </p:cNvPr>
          <p:cNvGrpSpPr/>
          <p:nvPr/>
        </p:nvGrpSpPr>
        <p:grpSpPr>
          <a:xfrm>
            <a:off x="6663564" y="4488990"/>
            <a:ext cx="1830670" cy="1124712"/>
            <a:chOff x="6642544" y="4499500"/>
            <a:chExt cx="1830670" cy="11247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8731907-F081-4F8A-9561-7D4F8F81E532}"/>
                </a:ext>
              </a:extLst>
            </p:cNvPr>
            <p:cNvSpPr/>
            <p:nvPr/>
          </p:nvSpPr>
          <p:spPr>
            <a:xfrm>
              <a:off x="6642544" y="4499500"/>
              <a:ext cx="1830670" cy="1124712"/>
            </a:xfrm>
            <a:prstGeom prst="roundRect">
              <a:avLst>
                <a:gd name="adj" fmla="val 1137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93322D-6F41-4FFE-B785-2D0CDB1D19B6}"/>
                </a:ext>
              </a:extLst>
            </p:cNvPr>
            <p:cNvSpPr txBox="1"/>
            <p:nvPr/>
          </p:nvSpPr>
          <p:spPr>
            <a:xfrm>
              <a:off x="6711109" y="4750706"/>
              <a:ext cx="169354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chemeClr val="bg2"/>
                  </a:solidFill>
                </a:rPr>
                <a:t>Translation</a:t>
              </a:r>
              <a:br>
                <a:rPr lang="en-US" sz="2200" b="1">
                  <a:solidFill>
                    <a:schemeClr val="bg2"/>
                  </a:solidFill>
                </a:rPr>
              </a:br>
              <a:r>
                <a:rPr lang="en-US" sz="2200" b="1">
                  <a:solidFill>
                    <a:schemeClr val="bg2"/>
                  </a:solidFill>
                </a:rPr>
                <a:t>Questions</a:t>
              </a:r>
              <a:endParaRPr lang="en-US" sz="260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6B3154-F7DA-4D16-B370-AEA78200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Helps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22178-4E4F-4705-9451-0ECDE9FCB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5" y="1175417"/>
            <a:ext cx="2754769" cy="390107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A5D117-3942-4B19-8CF4-9E2B8FE7F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97" y="2843286"/>
            <a:ext cx="3459113" cy="24971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DCDCD-5B7D-4B38-B64A-96CAF03B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94" y="1517723"/>
            <a:ext cx="2467811" cy="3133194"/>
          </a:xfrm>
          <a:prstGeom prst="rect">
            <a:avLst/>
          </a:prstGeom>
          <a:ln w="19050">
            <a:solidFill>
              <a:srgbClr val="FBA93D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BE1EE0-6D4D-4AAA-BA1F-37B93B84DE72}"/>
              </a:ext>
            </a:extLst>
          </p:cNvPr>
          <p:cNvSpPr txBox="1"/>
          <p:nvPr/>
        </p:nvSpPr>
        <p:spPr>
          <a:xfrm>
            <a:off x="3075454" y="1459846"/>
            <a:ext cx="326954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For use with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drafted passages</a:t>
            </a:r>
          </a:p>
        </p:txBody>
      </p:sp>
    </p:spTree>
    <p:extLst>
      <p:ext uri="{BB962C8B-B14F-4D97-AF65-F5344CB8AC3E}">
        <p14:creationId xmlns:p14="http://schemas.microsoft.com/office/powerpoint/2010/main" val="64629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D11A-CC41-4544-8688-D7CB84C7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Resources to Check: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987AB-4E78-4858-889D-971C4E43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477">
            <a:off x="611441" y="2449061"/>
            <a:ext cx="2070538" cy="20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CC655-13C0-4227-95FD-C97B6B606915}"/>
              </a:ext>
            </a:extLst>
          </p:cNvPr>
          <p:cNvSpPr txBox="1"/>
          <p:nvPr/>
        </p:nvSpPr>
        <p:spPr>
          <a:xfrm>
            <a:off x="2396210" y="1599474"/>
            <a:ext cx="5862802" cy="3423434"/>
          </a:xfrm>
          <a:prstGeom prst="leftArrowCallout">
            <a:avLst>
              <a:gd name="adj1" fmla="val 25000"/>
              <a:gd name="adj2" fmla="val 10799"/>
              <a:gd name="adj3" fmla="val 21867"/>
              <a:gd name="adj4" fmla="val 88660"/>
            </a:avLst>
          </a:prstGeom>
          <a:solidFill>
            <a:schemeClr val="bg1"/>
          </a:solidFill>
          <a:ln w="38100">
            <a:solidFill>
              <a:srgbClr val="FBA93D"/>
            </a:solidFill>
          </a:ln>
        </p:spPr>
        <p:txBody>
          <a:bodyPr wrap="square" lIns="91440" tIns="45720" rIns="91440" bIns="45720" anchor="ctr">
            <a:noAutofit/>
          </a:bodyPr>
          <a:lstStyle/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a typeface="Calibri" panose="020F0502020204030204" pitchFamily="34" charset="0"/>
                <a:cs typeface="Times New Roman"/>
              </a:rPr>
              <a:t>Your own</a:t>
            </a: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/>
              </a:rPr>
              <a:t> work</a:t>
            </a:r>
            <a:endParaRPr lang="en-US" dirty="0">
              <a:solidFill>
                <a:schemeClr val="tx2"/>
              </a:solidFill>
              <a:cs typeface="Times New Roman"/>
            </a:endParaRPr>
          </a:p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2"/>
                </a:solidFill>
                <a:ea typeface="Calibri" panose="020F0502020204030204" pitchFamily="34" charset="0"/>
                <a:cs typeface="Times New Roman"/>
              </a:rPr>
              <a:t>A fellow translator's work</a:t>
            </a:r>
            <a:endParaRPr lang="en-US" sz="2600" dirty="0">
              <a:solidFill>
                <a:schemeClr val="tx2"/>
              </a:solidFill>
              <a:ea typeface="Calibri" panose="020F0502020204030204" pitchFamily="34" charset="0"/>
              <a:cs typeface="Times New Roman"/>
            </a:endParaRPr>
          </a:p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/>
              </a:rPr>
              <a:t>Keywords</a:t>
            </a:r>
            <a:r>
              <a:rPr lang="en-US" sz="2600">
                <a:solidFill>
                  <a:schemeClr val="tx2"/>
                </a:solidFill>
                <a:ea typeface="Calibri" panose="020F0502020204030204" pitchFamily="34" charset="0"/>
                <a:cs typeface="Times New Roman"/>
              </a:rPr>
              <a:t> and names</a:t>
            </a:r>
            <a:endParaRPr lang="en-US">
              <a:solidFill>
                <a:schemeClr val="tx2"/>
              </a:solidFill>
            </a:endParaRPr>
          </a:p>
          <a:p>
            <a:pPr marL="461645" indent="-29337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2"/>
                </a:solidFill>
                <a:cs typeface="Times New Roman"/>
              </a:rPr>
              <a:t>Each verse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940B92-0459-490E-A585-8D42D9A52730}"/>
              </a:ext>
            </a:extLst>
          </p:cNvPr>
          <p:cNvGrpSpPr/>
          <p:nvPr/>
        </p:nvGrpSpPr>
        <p:grpSpPr>
          <a:xfrm>
            <a:off x="1269125" y="5258526"/>
            <a:ext cx="7767039" cy="914400"/>
            <a:chOff x="1709367" y="5258526"/>
            <a:chExt cx="7767039" cy="9144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6B2473-0B22-4CE9-86B7-E88721427F73}"/>
                </a:ext>
              </a:extLst>
            </p:cNvPr>
            <p:cNvSpPr txBox="1"/>
            <p:nvPr/>
          </p:nvSpPr>
          <p:spPr>
            <a:xfrm>
              <a:off x="3785055" y="5260306"/>
              <a:ext cx="5691351" cy="89255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r>
                <a:rPr lang="en-US" sz="2600">
                  <a:solidFill>
                    <a:schemeClr val="tx2"/>
                  </a:solidFill>
                  <a:ea typeface="Calibri" panose="020F0502020204030204" pitchFamily="34" charset="0"/>
                  <a:cs typeface="Times New Roman"/>
                </a:rPr>
                <a:t>Each</a:t>
              </a:r>
              <a:r>
                <a:rPr lang="en-US" sz="2600">
                  <a:solidFill>
                    <a:schemeClr val="tx2"/>
                  </a:solidFill>
                  <a:effectLst/>
                  <a:ea typeface="Calibri" panose="020F0502020204030204" pitchFamily="34" charset="0"/>
                  <a:cs typeface="Times New Roman"/>
                </a:rPr>
                <a:t> of the qualities on your </a:t>
              </a:r>
              <a:r>
                <a:rPr lang="en-US" sz="2600">
                  <a:solidFill>
                    <a:schemeClr val="tx2"/>
                  </a:solidFill>
                  <a:ea typeface="Calibri" panose="020F0502020204030204" pitchFamily="34" charset="0"/>
                  <a:cs typeface="Times New Roman"/>
                </a:rPr>
                <a:t>Authentic</a:t>
              </a:r>
              <a:r>
                <a:rPr lang="en-US" sz="2600">
                  <a:solidFill>
                    <a:schemeClr val="tx2"/>
                  </a:solidFill>
                  <a:effectLst/>
                  <a:ea typeface="Calibri" panose="020F0502020204030204" pitchFamily="34" charset="0"/>
                  <a:cs typeface="Times New Roman"/>
                </a:rPr>
                <a:t> </a:t>
              </a:r>
              <a:r>
                <a:rPr lang="en-US" sz="2600" dirty="0">
                  <a:solidFill>
                    <a:schemeClr val="tx2"/>
                  </a:solidFill>
                  <a:effectLst/>
                  <a:ea typeface="Calibri" panose="020F0502020204030204" pitchFamily="34" charset="0"/>
                  <a:cs typeface="Times New Roman"/>
                </a:rPr>
                <a:t>Assessment</a:t>
              </a:r>
              <a:endParaRPr lang="en-US" sz="2600" dirty="0">
                <a:solidFill>
                  <a:schemeClr val="tx2"/>
                </a:solidFill>
                <a:cs typeface="Times New Roman"/>
              </a:endParaRPr>
            </a:p>
          </p:txBody>
        </p:sp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00F2D0D6-26D7-4469-B00E-E559804E90C1}"/>
                </a:ext>
              </a:extLst>
            </p:cNvPr>
            <p:cNvSpPr/>
            <p:nvPr/>
          </p:nvSpPr>
          <p:spPr>
            <a:xfrm>
              <a:off x="1709367" y="5258526"/>
              <a:ext cx="914400" cy="914400"/>
            </a:xfrm>
            <a:prstGeom prst="mathPlus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70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Left 11">
            <a:extLst>
              <a:ext uri="{FF2B5EF4-FFF2-40B4-BE49-F238E27FC236}">
                <a16:creationId xmlns:a16="http://schemas.microsoft.com/office/drawing/2014/main" id="{B24F860D-217D-4FC6-A845-1901A9ABA2FF}"/>
              </a:ext>
            </a:extLst>
          </p:cNvPr>
          <p:cNvSpPr/>
          <p:nvPr/>
        </p:nvSpPr>
        <p:spPr>
          <a:xfrm flipH="1" flipV="1">
            <a:off x="4238833" y="3335726"/>
            <a:ext cx="642506" cy="1020379"/>
          </a:xfrm>
          <a:prstGeom prst="leftArrow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55DF-A54A-4403-A48B-7BCFAFE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Upon MAST Completion: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9084E-9E65-4DE5-96C8-1C6A564E7C69}"/>
              </a:ext>
            </a:extLst>
          </p:cNvPr>
          <p:cNvSpPr txBox="1"/>
          <p:nvPr/>
        </p:nvSpPr>
        <p:spPr>
          <a:xfrm>
            <a:off x="1792657" y="2003351"/>
            <a:ext cx="10406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BE078-66FF-46E9-9C4B-1491EA41CD35}"/>
              </a:ext>
            </a:extLst>
          </p:cNvPr>
          <p:cNvSpPr txBox="1"/>
          <p:nvPr/>
        </p:nvSpPr>
        <p:spPr>
          <a:xfrm>
            <a:off x="6268194" y="2003351"/>
            <a:ext cx="11256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Refine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01729-5C09-4FD5-8363-35F40E5FF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9440"/>
          <a:stretch/>
        </p:blipFill>
        <p:spPr>
          <a:xfrm>
            <a:off x="4935323" y="2594314"/>
            <a:ext cx="3899338" cy="2503204"/>
          </a:xfrm>
          <a:prstGeom prst="roundRect">
            <a:avLst>
              <a:gd name="adj" fmla="val 12048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FF1EA-7A4A-4CB8-95BB-80BB7FC6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 b="7203"/>
          <a:stretch/>
        </p:blipFill>
        <p:spPr>
          <a:xfrm>
            <a:off x="339600" y="2644328"/>
            <a:ext cx="3899338" cy="2503204"/>
          </a:xfrm>
          <a:prstGeom prst="roundRect">
            <a:avLst>
              <a:gd name="adj" fmla="val 12048"/>
            </a:avLst>
          </a:prstGeom>
        </p:spPr>
      </p:pic>
    </p:spTree>
    <p:extLst>
      <p:ext uri="{BB962C8B-B14F-4D97-AF65-F5344CB8AC3E}">
        <p14:creationId xmlns:p14="http://schemas.microsoft.com/office/powerpoint/2010/main" val="208747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FFCA2B78-7ABA-4D39-8E4E-66B2AD524F18}"/>
              </a:ext>
            </a:extLst>
          </p:cNvPr>
          <p:cNvSpPr/>
          <p:nvPr/>
        </p:nvSpPr>
        <p:spPr>
          <a:xfrm>
            <a:off x="2047931" y="1902371"/>
            <a:ext cx="5048138" cy="263809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6108F-6026-4184-8C3F-01AABBE6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Translation Ownership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F70534-8D17-4A22-8A4A-848A4AEBABB4}"/>
              </a:ext>
            </a:extLst>
          </p:cNvPr>
          <p:cNvGrpSpPr/>
          <p:nvPr/>
        </p:nvGrpSpPr>
        <p:grpSpPr>
          <a:xfrm>
            <a:off x="3881773" y="2598278"/>
            <a:ext cx="1380454" cy="1380454"/>
            <a:chOff x="3556771" y="2384876"/>
            <a:chExt cx="1719421" cy="171942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68C019-A838-481F-8091-E988370D95F5}"/>
                </a:ext>
              </a:extLst>
            </p:cNvPr>
            <p:cNvSpPr/>
            <p:nvPr/>
          </p:nvSpPr>
          <p:spPr>
            <a:xfrm>
              <a:off x="3556771" y="2384876"/>
              <a:ext cx="1719421" cy="1719421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AF75FD-4EC8-4585-B00D-769BBBED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164" y="2660459"/>
              <a:ext cx="920635" cy="116825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707FFD-0744-4325-B674-A72507BC3E9C}"/>
              </a:ext>
            </a:extLst>
          </p:cNvPr>
          <p:cNvSpPr txBox="1"/>
          <p:nvPr/>
        </p:nvSpPr>
        <p:spPr>
          <a:xfrm>
            <a:off x="813407" y="5913008"/>
            <a:ext cx="75171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b="1">
                <a:solidFill>
                  <a:schemeClr val="tx2"/>
                </a:solidFill>
              </a:rPr>
              <a:t>Need help?            </a:t>
            </a:r>
            <a:r>
              <a:rPr lang="en-US" sz="2600" b="1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TS@WycliffeAssociates.org</a:t>
            </a:r>
            <a:endParaRPr lang="en-US" sz="2600" b="1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B91CD6-3F53-460D-9E80-3E64D8BF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6">
            <a:off x="2861082" y="5753950"/>
            <a:ext cx="808985" cy="7528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682729-720F-48B7-9BD8-D5607EA780D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542" y="2483150"/>
            <a:ext cx="1600200" cy="1600200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684D8C-51AB-4198-A549-CC6ACBCCE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1" t="1310" r="19764"/>
          <a:stretch/>
        </p:blipFill>
        <p:spPr>
          <a:xfrm>
            <a:off x="6422086" y="2483150"/>
            <a:ext cx="1603372" cy="1600200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C8B2A3-A6CF-44E8-836B-485FCFBFCA6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0387" y="1270997"/>
            <a:ext cx="1600200" cy="1600200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F629AB-0C65-4894-87B8-4818EBB1D13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3307" y="3705813"/>
            <a:ext cx="1600200" cy="1600200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5E161E-96B8-40F6-BC0E-81B373810A6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4" r="4246"/>
          <a:stretch/>
        </p:blipFill>
        <p:spPr>
          <a:xfrm>
            <a:off x="2583307" y="1270997"/>
            <a:ext cx="1600200" cy="1600200"/>
          </a:xfrm>
          <a:prstGeom prst="ellipse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7050C-EC1D-41C2-95A1-DF1E8AD876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4960281" y="3705813"/>
            <a:ext cx="1600413" cy="1600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99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none" rtlCol="0" anchor="ctr">
        <a:spAutoFit/>
      </a:bodyPr>
      <a:lstStyle>
        <a:defPPr algn="ctr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B7E204-615A-4C91-A22C-D5C99C7A2FC4}"/>
</file>

<file path=customXml/itemProps2.xml><?xml version="1.0" encoding="utf-8"?>
<ds:datastoreItem xmlns:ds="http://schemas.openxmlformats.org/officeDocument/2006/customXml" ds:itemID="{69F6CE20-DA74-4F40-8435-3D3DF1D01478}"/>
</file>

<file path=customXml/itemProps3.xml><?xml version="1.0" encoding="utf-8"?>
<ds:datastoreItem xmlns:ds="http://schemas.openxmlformats.org/officeDocument/2006/customXml" ds:itemID="{1F36B5DA-3ED5-4B15-BAA9-B81C980EEB4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Every Believer is Qualified</vt:lpstr>
      <vt:lpstr>Quality Affirmation</vt:lpstr>
      <vt:lpstr>Free Resources</vt:lpstr>
      <vt:lpstr>Translation Helps</vt:lpstr>
      <vt:lpstr>Use Resources to Check:</vt:lpstr>
      <vt:lpstr>Upon MAST Completion:</vt:lpstr>
      <vt:lpstr>Translation Ownership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revision>63</cp:revision>
  <dcterms:created xsi:type="dcterms:W3CDTF">2019-03-18T18:21:25Z</dcterms:created>
  <dcterms:modified xsi:type="dcterms:W3CDTF">2021-04-28T19:23:18Z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