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3" r:id="rId6"/>
    <p:sldId id="274" r:id="rId7"/>
    <p:sldId id="258" r:id="rId8"/>
    <p:sldId id="265" r:id="rId9"/>
    <p:sldId id="260" r:id="rId10"/>
    <p:sldId id="284" r:id="rId11"/>
    <p:sldId id="282" r:id="rId12"/>
    <p:sldId id="286" r:id="rId13"/>
    <p:sldId id="279" r:id="rId14"/>
    <p:sldId id="287" r:id="rId15"/>
    <p:sldId id="269" r:id="rId16"/>
    <p:sldId id="27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F3B8C-B365-AE12-ED1F-CF0B97C63CD7}" v="2" dt="2023-08-19T07:52:29.246"/>
    <p1510:client id="{10AAEC59-7C70-0E33-FDEF-25C3A43C7410}" v="1090" dt="2023-01-27T01:39:35.866"/>
    <p1510:client id="{134EFAA9-5E6E-150B-DB10-CED58EC76C2B}" v="1446" dt="2023-01-27T15:55:46.779"/>
    <p1510:client id="{1786A1A0-1224-5722-4648-6139CB1CFAFE}" v="160" dt="2023-01-31T02:25:58.352"/>
    <p1510:client id="{1CE02B44-0A8D-8852-84B1-3E6BBDD82C59}" v="485" dt="2023-02-13T16:07:25.846"/>
    <p1510:client id="{38332352-2719-A1A2-0198-948A43781BD8}" v="341" dt="2023-02-14T16:15:22.315"/>
    <p1510:client id="{3E09A4DD-A880-1B0F-9C9C-AD07D4F52E17}" v="8" dt="2023-01-31T01:04:27.543"/>
    <p1510:client id="{4AF2719C-FF88-DE4C-70D7-8C90E75F7975}" v="71" dt="2023-02-14T08:00:57.275"/>
    <p1510:client id="{649851AE-7980-5645-49E8-A24C40CDAA18}" v="97" dt="2023-01-31T01:47:52.636"/>
    <p1510:client id="{6986D067-A412-A554-1168-144D69F12A90}" v="701" dt="2023-01-31T01:01:20.596"/>
    <p1510:client id="{6E8CDB24-0BB7-B488-E42B-783132F0A307}" v="19" dt="2023-08-19T07:37:30.865"/>
    <p1510:client id="{8393F828-D779-606B-D222-5BA5E9614749}" v="21" dt="2023-02-01T00:07:59.806"/>
    <p1510:client id="{8858BF1D-2171-F82F-9402-F77EC6D54F30}" v="273" dt="2023-02-14T13:24:41.858"/>
    <p1510:client id="{8B9FCAEF-0630-ACF9-B3F9-2AD45629C0E6}" v="301" dt="2023-01-28T02:09:39.366"/>
    <p1510:client id="{91294796-BDA8-426C-97B4-F2EDF9D7189C}" v="1170" dt="2023-01-26T15:28:27.921"/>
    <p1510:client id="{A2871FCA-0904-AFB9-01A9-A2110D9BEB63}" v="20" dt="2023-01-31T02:07:23.116"/>
    <p1510:client id="{BCFC1957-33F2-DA46-2B5A-1B95235B412B}" v="2" dt="2023-01-31T15:50:19.896"/>
    <p1510:client id="{BFD90A9F-16A2-A75D-6375-0352C0EA784F}" v="6" dt="2023-08-19T07:42:21.849"/>
    <p1510:client id="{C021134A-1D91-49EF-BC62-5C1F985BD48A}" v="26" dt="2023-01-31T03:44:57.376"/>
    <p1510:client id="{CA98ACB2-5ED5-0559-6F70-7BEB8E79967F}" v="262" dt="2023-01-31T04:17:57.658"/>
    <p1510:client id="{D3EB001E-AC85-6CDD-88AB-99CEFB22F25A}" v="166" dt="2023-02-15T03:25:56.501"/>
    <p1510:client id="{D8057FF4-55DA-14C7-C71E-C61B273965EB}" v="54" dt="2023-01-31T01:22:17.227"/>
    <p1510:client id="{E466D0E7-5D4C-CFD7-41D3-86A35880B340}" v="302" dt="2023-01-27T01:47:11.498"/>
    <p1510:client id="{F82F3D50-A1B0-495D-871F-F1395A445403}" v="41" dt="2023-08-19T08:00:45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 Thone Kyaw" userId="S::wathonekyaw@tumeiktila.edu.mm::abcaf89f-21fc-45eb-8580-1ad8659d7bda" providerId="AD" clId="Web-{91294796-BDA8-426C-97B4-F2EDF9D7189C}"/>
    <pc:docChg chg="addSld delSld modSld">
      <pc:chgData name="Wa Thone Kyaw" userId="S::wathonekyaw@tumeiktila.edu.mm::abcaf89f-21fc-45eb-8580-1ad8659d7bda" providerId="AD" clId="Web-{91294796-BDA8-426C-97B4-F2EDF9D7189C}" dt="2023-01-26T15:28:27.921" v="1011" actId="20577"/>
      <pc:docMkLst>
        <pc:docMk/>
      </pc:docMkLst>
      <pc:sldChg chg="addSp delSp modSp">
        <pc:chgData name="Wa Thone Kyaw" userId="S::wathonekyaw@tumeiktila.edu.mm::abcaf89f-21fc-45eb-8580-1ad8659d7bda" providerId="AD" clId="Web-{91294796-BDA8-426C-97B4-F2EDF9D7189C}" dt="2023-01-26T14:25:08.832" v="62" actId="1076"/>
        <pc:sldMkLst>
          <pc:docMk/>
          <pc:sldMk cId="2586058810" sldId="256"/>
        </pc:sldMkLst>
        <pc:spChg chg="del mod">
          <ac:chgData name="Wa Thone Kyaw" userId="S::wathonekyaw@tumeiktila.edu.mm::abcaf89f-21fc-45eb-8580-1ad8659d7bda" providerId="AD" clId="Web-{91294796-BDA8-426C-97B4-F2EDF9D7189C}" dt="2023-01-26T14:20:54.919" v="10"/>
          <ac:spMkLst>
            <pc:docMk/>
            <pc:sldMk cId="2586058810" sldId="256"/>
            <ac:spMk id="2" creationId="{CFE75451-6A4B-484B-9ED1-353CCE25B0F4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1:02.263" v="11"/>
          <ac:spMkLst>
            <pc:docMk/>
            <pc:sldMk cId="2586058810" sldId="256"/>
            <ac:spMk id="3" creationId="{0236A1B4-B8D1-4A72-8E20-0703F54BF1FE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24:20.049" v="40"/>
          <ac:spMkLst>
            <pc:docMk/>
            <pc:sldMk cId="2586058810" sldId="256"/>
            <ac:spMk id="4" creationId="{67BD5430-BBAA-8DC8-E814-AE274639FCDD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21:40.764" v="16"/>
          <ac:spMkLst>
            <pc:docMk/>
            <pc:sldMk cId="2586058810" sldId="256"/>
            <ac:spMk id="6" creationId="{B03773BB-AE49-4602-87DA-19D2855B6F21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25:08.832" v="62" actId="1076"/>
          <ac:spMkLst>
            <pc:docMk/>
            <pc:sldMk cId="2586058810" sldId="256"/>
            <ac:spMk id="7" creationId="{7EF3E71E-907D-6F48-62AD-2B950321321B}"/>
          </ac:spMkLst>
        </pc:spChg>
      </pc:sldChg>
      <pc:sldChg chg="addSp delSp modSp del">
        <pc:chgData name="Wa Thone Kyaw" userId="S::wathonekyaw@tumeiktila.edu.mm::abcaf89f-21fc-45eb-8580-1ad8659d7bda" providerId="AD" clId="Web-{91294796-BDA8-426C-97B4-F2EDF9D7189C}" dt="2023-01-26T15:22:27.209" v="899"/>
        <pc:sldMkLst>
          <pc:docMk/>
          <pc:sldMk cId="1713219598" sldId="257"/>
        </pc:sldMkLst>
        <pc:spChg chg="del mod">
          <ac:chgData name="Wa Thone Kyaw" userId="S::wathonekyaw@tumeiktila.edu.mm::abcaf89f-21fc-45eb-8580-1ad8659d7bda" providerId="AD" clId="Web-{91294796-BDA8-426C-97B4-F2EDF9D7189C}" dt="2023-01-26T14:30:44.574" v="174"/>
          <ac:spMkLst>
            <pc:docMk/>
            <pc:sldMk cId="1713219598" sldId="257"/>
            <ac:spMk id="2" creationId="{1BEF5859-10C9-4588-9727-B9362E26C29D}"/>
          </ac:spMkLst>
        </pc:spChg>
        <pc:spChg chg="del mod">
          <ac:chgData name="Wa Thone Kyaw" userId="S::wathonekyaw@tumeiktila.edu.mm::abcaf89f-21fc-45eb-8580-1ad8659d7bda" providerId="AD" clId="Web-{91294796-BDA8-426C-97B4-F2EDF9D7189C}" dt="2023-01-26T14:51:44.009" v="427"/>
          <ac:spMkLst>
            <pc:docMk/>
            <pc:sldMk cId="1713219598" sldId="257"/>
            <ac:spMk id="3" creationId="{5671D7E5-EF66-4BCD-8DAA-E9061157F0BE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39:52.462" v="354"/>
          <ac:spMkLst>
            <pc:docMk/>
            <pc:sldMk cId="1713219598" sldId="257"/>
            <ac:spMk id="4" creationId="{36C19884-873C-4D13-BE6D-318CF07B0D12}"/>
          </ac:spMkLst>
        </pc:spChg>
        <pc:spChg chg="del mod">
          <ac:chgData name="Wa Thone Kyaw" userId="S::wathonekyaw@tumeiktila.edu.mm::abcaf89f-21fc-45eb-8580-1ad8659d7bda" providerId="AD" clId="Web-{91294796-BDA8-426C-97B4-F2EDF9D7189C}" dt="2023-01-26T14:39:57.852" v="356"/>
          <ac:spMkLst>
            <pc:docMk/>
            <pc:sldMk cId="1713219598" sldId="257"/>
            <ac:spMk id="6" creationId="{7C991F00-87A7-45A6-8029-B097FA72498D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1:32.497" v="180"/>
          <ac:spMkLst>
            <pc:docMk/>
            <pc:sldMk cId="1713219598" sldId="257"/>
            <ac:spMk id="7" creationId="{C2D66B80-D97B-B37C-E666-0A172C825D52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2:12.341" v="181"/>
          <ac:spMkLst>
            <pc:docMk/>
            <pc:sldMk cId="1713219598" sldId="257"/>
            <ac:spMk id="9" creationId="{961584E6-4A66-E6BB-A11F-53CD95517C2A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2:54.733" v="186"/>
          <ac:spMkLst>
            <pc:docMk/>
            <pc:sldMk cId="1713219598" sldId="257"/>
            <ac:spMk id="10" creationId="{089BCD6C-5EDD-91AD-1DAE-922483D19045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51:43.853" v="422" actId="1076"/>
          <ac:spMkLst>
            <pc:docMk/>
            <pc:sldMk cId="1713219598" sldId="257"/>
            <ac:spMk id="12" creationId="{AB177C64-0CC2-E0CE-1B97-B11FAEF061DC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53:33.981" v="461" actId="20577"/>
          <ac:spMkLst>
            <pc:docMk/>
            <pc:sldMk cId="1713219598" sldId="257"/>
            <ac:spMk id="15" creationId="{9FFA924A-FC4A-F4F8-E2CF-03B057018E73}"/>
          </ac:spMkLst>
        </pc:spChg>
        <pc:spChg chg="add">
          <ac:chgData name="Wa Thone Kyaw" userId="S::wathonekyaw@tumeiktila.edu.mm::abcaf89f-21fc-45eb-8580-1ad8659d7bda" providerId="AD" clId="Web-{91294796-BDA8-426C-97B4-F2EDF9D7189C}" dt="2023-01-26T14:53:03.058" v="457"/>
          <ac:spMkLst>
            <pc:docMk/>
            <pc:sldMk cId="1713219598" sldId="257"/>
            <ac:spMk id="16" creationId="{494A6A40-F43D-8A89-8DEE-4A3010EC29A2}"/>
          </ac:spMkLst>
        </pc:spChg>
        <pc:spChg chg="add">
          <ac:chgData name="Wa Thone Kyaw" userId="S::wathonekyaw@tumeiktila.edu.mm::abcaf89f-21fc-45eb-8580-1ad8659d7bda" providerId="AD" clId="Web-{91294796-BDA8-426C-97B4-F2EDF9D7189C}" dt="2023-01-26T14:53:14.293" v="458"/>
          <ac:spMkLst>
            <pc:docMk/>
            <pc:sldMk cId="1713219598" sldId="257"/>
            <ac:spMk id="17" creationId="{494A6A40-F43D-8A89-8DEE-4A3010EC29A2}"/>
          </ac:spMkLst>
        </pc:spChg>
        <pc:picChg chg="add del mod">
          <ac:chgData name="Wa Thone Kyaw" userId="S::wathonekyaw@tumeiktila.edu.mm::abcaf89f-21fc-45eb-8580-1ad8659d7bda" providerId="AD" clId="Web-{91294796-BDA8-426C-97B4-F2EDF9D7189C}" dt="2023-01-26T14:48:25.692" v="405"/>
          <ac:picMkLst>
            <pc:docMk/>
            <pc:sldMk cId="1713219598" sldId="257"/>
            <ac:picMk id="13" creationId="{9A04DB64-7998-69B8-8617-35CF550CAD08}"/>
          </ac:picMkLst>
        </pc:picChg>
      </pc:sldChg>
      <pc:sldChg chg="addSp delSp modSp">
        <pc:chgData name="Wa Thone Kyaw" userId="S::wathonekyaw@tumeiktila.edu.mm::abcaf89f-21fc-45eb-8580-1ad8659d7bda" providerId="AD" clId="Web-{91294796-BDA8-426C-97B4-F2EDF9D7189C}" dt="2023-01-26T15:28:27.921" v="1011" actId="20577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91294796-BDA8-426C-97B4-F2EDF9D7189C}" dt="2023-01-26T15:24:24.571" v="948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5:28:27.921" v="1011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5:23:28.101" v="942" actId="20577"/>
          <ac:spMkLst>
            <pc:docMk/>
            <pc:sldMk cId="3571516367" sldId="258"/>
            <ac:spMk id="5" creationId="{8D51ED20-04D4-4894-B0C2-9C541A61A734}"/>
          </ac:spMkLst>
        </pc:spChg>
        <pc:graphicFrameChg chg="add del mod modGraphic">
          <ac:chgData name="Wa Thone Kyaw" userId="S::wathonekyaw@tumeiktila.edu.mm::abcaf89f-21fc-45eb-8580-1ad8659d7bda" providerId="AD" clId="Web-{91294796-BDA8-426C-97B4-F2EDF9D7189C}" dt="2023-01-26T15:27:05.559" v="959"/>
          <ac:graphicFrameMkLst>
            <pc:docMk/>
            <pc:sldMk cId="3571516367" sldId="258"/>
            <ac:graphicFrameMk id="4" creationId="{168ED529-FE1E-0657-1719-D5CE4A31C479}"/>
          </ac:graphicFrameMkLst>
        </pc:graphicFrameChg>
      </pc:sldChg>
      <pc:sldChg chg="delSp new del">
        <pc:chgData name="Wa Thone Kyaw" userId="S::wathonekyaw@tumeiktila.edu.mm::abcaf89f-21fc-45eb-8580-1ad8659d7bda" providerId="AD" clId="Web-{91294796-BDA8-426C-97B4-F2EDF9D7189C}" dt="2023-01-26T14:26:35.412" v="68"/>
        <pc:sldMkLst>
          <pc:docMk/>
          <pc:sldMk cId="1668819146" sldId="272"/>
        </pc:sldMkLst>
        <pc:spChg chg="del">
          <ac:chgData name="Wa Thone Kyaw" userId="S::wathonekyaw@tumeiktila.edu.mm::abcaf89f-21fc-45eb-8580-1ad8659d7bda" providerId="AD" clId="Web-{91294796-BDA8-426C-97B4-F2EDF9D7189C}" dt="2023-01-26T14:26:11.958" v="64"/>
          <ac:spMkLst>
            <pc:docMk/>
            <pc:sldMk cId="1668819146" sldId="272"/>
            <ac:spMk id="2" creationId="{B176E7BF-C085-4E4F-5F4F-F608E4628B28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6:21.146" v="65"/>
          <ac:spMkLst>
            <pc:docMk/>
            <pc:sldMk cId="1668819146" sldId="272"/>
            <ac:spMk id="3" creationId="{D5AE0DF3-234E-C2E1-C178-583C181AD03A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6:21.411" v="66"/>
          <ac:spMkLst>
            <pc:docMk/>
            <pc:sldMk cId="1668819146" sldId="272"/>
            <ac:spMk id="4" creationId="{21C498C3-6939-4B08-4424-DBC05ED65E07}"/>
          </ac:spMkLst>
        </pc:spChg>
      </pc:sldChg>
      <pc:sldChg chg="addSp delSp modSp add replId">
        <pc:chgData name="Wa Thone Kyaw" userId="S::wathonekyaw@tumeiktila.edu.mm::abcaf89f-21fc-45eb-8580-1ad8659d7bda" providerId="AD" clId="Web-{91294796-BDA8-426C-97B4-F2EDF9D7189C}" dt="2023-01-26T15:24:09.399" v="94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91294796-BDA8-426C-97B4-F2EDF9D7189C}" dt="2023-01-26T14:26:50.662" v="78" actId="20577"/>
          <ac:spMkLst>
            <pc:docMk/>
            <pc:sldMk cId="883633868" sldId="273"/>
            <ac:spMk id="2" creationId="{4F6A2D15-4D68-4BF7-9421-032AE6C8852C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22.227" v="98" actId="20577"/>
          <ac:spMkLst>
            <pc:docMk/>
            <pc:sldMk cId="883633868" sldId="273"/>
            <ac:spMk id="3" creationId="{78BCC184-1096-457B-AB72-BD49E6E54117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39:09.351" v="347"/>
          <ac:spMkLst>
            <pc:docMk/>
            <pc:sldMk cId="883633868" sldId="273"/>
            <ac:spMk id="5" creationId="{E7FFFEB8-D643-CFFB-24CF-2794261D5C1D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39:00.648" v="345"/>
          <ac:spMkLst>
            <pc:docMk/>
            <pc:sldMk cId="883633868" sldId="273"/>
            <ac:spMk id="7" creationId="{E821A34E-1D02-50A6-2EFE-B4BA5A2E1D40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09.258" v="89" actId="20577"/>
          <ac:spMkLst>
            <pc:docMk/>
            <pc:sldMk cId="883633868" sldId="273"/>
            <ac:spMk id="8" creationId="{8F0714D4-1A7C-4D7F-A5C0-4F766382B6A9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48.462" v="126" actId="20577"/>
          <ac:spMkLst>
            <pc:docMk/>
            <pc:sldMk cId="883633868" sldId="273"/>
            <ac:spMk id="9" creationId="{36AEE506-9967-4592-BC98-D3FD3028A8E5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9:35.916" v="145" actId="20577"/>
          <ac:spMkLst>
            <pc:docMk/>
            <pc:sldMk cId="883633868" sldId="273"/>
            <ac:spMk id="10" creationId="{F5F1AEEC-D56B-4D10-B1F5-63AA91152B53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29.946" v="106" actId="20577"/>
          <ac:spMkLst>
            <pc:docMk/>
            <pc:sldMk cId="883633868" sldId="273"/>
            <ac:spMk id="11" creationId="{DB420882-1CC0-49B4-8DDE-24EC26687506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41.024" v="116" actId="20577"/>
          <ac:spMkLst>
            <pc:docMk/>
            <pc:sldMk cId="883633868" sldId="273"/>
            <ac:spMk id="12" creationId="{E017101B-2009-4267-8513-19000E37B1F0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8:59.056" v="130" actId="20577"/>
          <ac:spMkLst>
            <pc:docMk/>
            <pc:sldMk cId="883633868" sldId="273"/>
            <ac:spMk id="13" creationId="{D40B843D-6615-46EB-A813-BEBD624EC685}"/>
          </ac:spMkLst>
        </pc:spChg>
        <pc:spChg chg="mod">
          <ac:chgData name="Wa Thone Kyaw" userId="S::wathonekyaw@tumeiktila.edu.mm::abcaf89f-21fc-45eb-8580-1ad8659d7bda" providerId="AD" clId="Web-{91294796-BDA8-426C-97B4-F2EDF9D7189C}" dt="2023-01-26T14:29:42.604" v="148" actId="20577"/>
          <ac:spMkLst>
            <pc:docMk/>
            <pc:sldMk cId="883633868" sldId="273"/>
            <ac:spMk id="14" creationId="{3099A0B0-BDD0-48DA-AA3E-13153E65129F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4:39:02.054" v="346"/>
          <ac:spMkLst>
            <pc:docMk/>
            <pc:sldMk cId="883633868" sldId="273"/>
            <ac:spMk id="17" creationId="{E8F638D7-FE57-D30C-D08E-26D8E21EF129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4:09.399" v="947"/>
          <ac:spMkLst>
            <pc:docMk/>
            <pc:sldMk cId="883633868" sldId="273"/>
            <ac:spMk id="23" creationId="{D8AA0031-84FC-6577-DE3D-4976C57FCB51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29:25.353" v="131"/>
          <ac:spMkLst>
            <pc:docMk/>
            <pc:sldMk cId="883633868" sldId="273"/>
            <ac:spMk id="24" creationId="{918C3C97-444D-4600-8553-B9C4C1F8483B}"/>
          </ac:spMkLst>
        </pc:spChg>
        <pc:picChg chg="del">
          <ac:chgData name="Wa Thone Kyaw" userId="S::wathonekyaw@tumeiktila.edu.mm::abcaf89f-21fc-45eb-8580-1ad8659d7bda" providerId="AD" clId="Web-{91294796-BDA8-426C-97B4-F2EDF9D7189C}" dt="2023-01-26T14:38:59.554" v="344"/>
          <ac:picMkLst>
            <pc:docMk/>
            <pc:sldMk cId="883633868" sldId="273"/>
            <ac:picMk id="16" creationId="{788ADF35-7762-4E85-BE67-27FDB5522B9D}"/>
          </ac:picMkLst>
        </pc:picChg>
        <pc:picChg chg="mod">
          <ac:chgData name="Wa Thone Kyaw" userId="S::wathonekyaw@tumeiktila.edu.mm::abcaf89f-21fc-45eb-8580-1ad8659d7bda" providerId="AD" clId="Web-{91294796-BDA8-426C-97B4-F2EDF9D7189C}" dt="2023-01-26T14:38:53.023" v="343" actId="14100"/>
          <ac:picMkLst>
            <pc:docMk/>
            <pc:sldMk cId="883633868" sldId="273"/>
            <ac:picMk id="18" creationId="{F2557ABA-5037-481D-8C54-94B63E80E2EC}"/>
          </ac:picMkLst>
        </pc:picChg>
        <pc:picChg chg="add mod ord modCrop">
          <ac:chgData name="Wa Thone Kyaw" userId="S::wathonekyaw@tumeiktila.edu.mm::abcaf89f-21fc-45eb-8580-1ad8659d7bda" providerId="AD" clId="Web-{91294796-BDA8-426C-97B4-F2EDF9D7189C}" dt="2023-01-26T14:39:09.351" v="347"/>
          <ac:picMkLst>
            <pc:docMk/>
            <pc:sldMk cId="883633868" sldId="273"/>
            <ac:picMk id="19" creationId="{2C1D7DB6-BD23-07EC-9667-9232DE351234}"/>
          </ac:picMkLst>
        </pc:picChg>
        <pc:picChg chg="del">
          <ac:chgData name="Wa Thone Kyaw" userId="S::wathonekyaw@tumeiktila.edu.mm::abcaf89f-21fc-45eb-8580-1ad8659d7bda" providerId="AD" clId="Web-{91294796-BDA8-426C-97B4-F2EDF9D7189C}" dt="2023-01-26T14:39:00.648" v="345"/>
          <ac:picMkLst>
            <pc:docMk/>
            <pc:sldMk cId="883633868" sldId="273"/>
            <ac:picMk id="20" creationId="{618E88B2-D607-4D3C-9519-A591A729DCC9}"/>
          </ac:picMkLst>
        </pc:picChg>
        <pc:picChg chg="del">
          <ac:chgData name="Wa Thone Kyaw" userId="S::wathonekyaw@tumeiktila.edu.mm::abcaf89f-21fc-45eb-8580-1ad8659d7bda" providerId="AD" clId="Web-{91294796-BDA8-426C-97B4-F2EDF9D7189C}" dt="2023-01-26T14:39:02.054" v="346"/>
          <ac:picMkLst>
            <pc:docMk/>
            <pc:sldMk cId="883633868" sldId="273"/>
            <ac:picMk id="22" creationId="{82AF3253-9767-4EC7-B0DB-3A850BEFB035}"/>
          </ac:picMkLst>
        </pc:picChg>
      </pc:sldChg>
      <pc:sldChg chg="addSp delSp modSp add replId">
        <pc:chgData name="Wa Thone Kyaw" userId="S::wathonekyaw@tumeiktila.edu.mm::abcaf89f-21fc-45eb-8580-1ad8659d7bda" providerId="AD" clId="Web-{91294796-BDA8-426C-97B4-F2EDF9D7189C}" dt="2023-01-26T15:23:56.180" v="946"/>
        <pc:sldMkLst>
          <pc:docMk/>
          <pc:sldMk cId="3927477179" sldId="274"/>
        </pc:sldMkLst>
        <pc:spChg chg="del">
          <ac:chgData name="Wa Thone Kyaw" userId="S::wathonekyaw@tumeiktila.edu.mm::abcaf89f-21fc-45eb-8580-1ad8659d7bda" providerId="AD" clId="Web-{91294796-BDA8-426C-97B4-F2EDF9D7189C}" dt="2023-01-26T14:51:42.900" v="420"/>
          <ac:spMkLst>
            <pc:docMk/>
            <pc:sldMk cId="3927477179" sldId="274"/>
            <ac:spMk id="2" creationId="{4F6A2D15-4D68-4BF7-9421-032AE6C8852C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853" v="419"/>
          <ac:spMkLst>
            <pc:docMk/>
            <pc:sldMk cId="3927477179" sldId="274"/>
            <ac:spMk id="3" creationId="{78BCC184-1096-457B-AB72-BD49E6E54117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03.169" v="464"/>
          <ac:spMkLst>
            <pc:docMk/>
            <pc:sldMk cId="3927477179" sldId="274"/>
            <ac:spMk id="5" creationId="{B1BE3D12-1F6B-510D-1673-464A193CE9AC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447" v="408"/>
          <ac:spMkLst>
            <pc:docMk/>
            <pc:sldMk cId="3927477179" sldId="274"/>
            <ac:spMk id="7" creationId="{E821A34E-1D02-50A6-2EFE-B4BA5A2E1D40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744" v="416"/>
          <ac:spMkLst>
            <pc:docMk/>
            <pc:sldMk cId="3927477179" sldId="274"/>
            <ac:spMk id="8" creationId="{8F0714D4-1A7C-4D7F-A5C0-4F766382B6A9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666" v="414"/>
          <ac:spMkLst>
            <pc:docMk/>
            <pc:sldMk cId="3927477179" sldId="274"/>
            <ac:spMk id="9" creationId="{36AEE506-9967-4592-BC98-D3FD3028A8E5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572" v="412"/>
          <ac:spMkLst>
            <pc:docMk/>
            <pc:sldMk cId="3927477179" sldId="274"/>
            <ac:spMk id="10" creationId="{F5F1AEEC-D56B-4D10-B1F5-63AA91152B53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822" v="418"/>
          <ac:spMkLst>
            <pc:docMk/>
            <pc:sldMk cId="3927477179" sldId="274"/>
            <ac:spMk id="11" creationId="{DB420882-1CC0-49B4-8DDE-24EC26687506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697" v="415"/>
          <ac:spMkLst>
            <pc:docMk/>
            <pc:sldMk cId="3927477179" sldId="274"/>
            <ac:spMk id="12" creationId="{E017101B-2009-4267-8513-19000E37B1F0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619" v="413"/>
          <ac:spMkLst>
            <pc:docMk/>
            <pc:sldMk cId="3927477179" sldId="274"/>
            <ac:spMk id="13" creationId="{D40B843D-6615-46EB-A813-BEBD624EC685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541" v="411"/>
          <ac:spMkLst>
            <pc:docMk/>
            <pc:sldMk cId="3927477179" sldId="274"/>
            <ac:spMk id="14" creationId="{3099A0B0-BDD0-48DA-AA3E-13153E65129F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6.372" v="469"/>
          <ac:spMkLst>
            <pc:docMk/>
            <pc:sldMk cId="3927477179" sldId="274"/>
            <ac:spMk id="15" creationId="{581D9D8D-4A3B-2457-6D86-55506444F7DB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447" v="407"/>
          <ac:spMkLst>
            <pc:docMk/>
            <pc:sldMk cId="3927477179" sldId="274"/>
            <ac:spMk id="17" creationId="{E8F638D7-FE57-D30C-D08E-26D8E21EF129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6.060" v="468"/>
          <ac:spMkLst>
            <pc:docMk/>
            <pc:sldMk cId="3927477179" sldId="274"/>
            <ac:spMk id="20" creationId="{EF087E77-25DF-DF26-9080-BDB05B30CE1B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8.716" v="470"/>
          <ac:spMkLst>
            <pc:docMk/>
            <pc:sldMk cId="3927477179" sldId="274"/>
            <ac:spMk id="22" creationId="{71067BC5-9CC1-CE00-397D-46542F20CBA7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13.529" v="467"/>
          <ac:spMkLst>
            <pc:docMk/>
            <pc:sldMk cId="3927477179" sldId="274"/>
            <ac:spMk id="24" creationId="{66F52387-5559-142A-6BF7-7BB63DF5BD97}"/>
          </ac:spMkLst>
        </pc:spChg>
        <pc:spChg chg="del">
          <ac:chgData name="Wa Thone Kyaw" userId="S::wathonekyaw@tumeiktila.edu.mm::abcaf89f-21fc-45eb-8580-1ad8659d7bda" providerId="AD" clId="Web-{91294796-BDA8-426C-97B4-F2EDF9D7189C}" dt="2023-01-26T14:51:42.494" v="410"/>
          <ac:spMkLst>
            <pc:docMk/>
            <pc:sldMk cId="3927477179" sldId="274"/>
            <ac:spMk id="25" creationId="{148E9129-4CC6-47BA-ACD8-2C632A8660E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20.622" v="471"/>
          <ac:spMkLst>
            <pc:docMk/>
            <pc:sldMk cId="3927477179" sldId="274"/>
            <ac:spMk id="27" creationId="{1BE86992-0F56-9A71-E243-35530189883F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09.966" v="466"/>
          <ac:spMkLst>
            <pc:docMk/>
            <pc:sldMk cId="3927477179" sldId="274"/>
            <ac:spMk id="29" creationId="{1EB9CF32-0918-35D4-CC00-704742D8B38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3:52.653" v="463"/>
          <ac:spMkLst>
            <pc:docMk/>
            <pc:sldMk cId="3927477179" sldId="274"/>
            <ac:spMk id="31" creationId="{51CCC6A3-A5E2-2CD5-8D7B-5B99011113F4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23.107" v="472"/>
          <ac:spMkLst>
            <pc:docMk/>
            <pc:sldMk cId="3927477179" sldId="274"/>
            <ac:spMk id="33" creationId="{F1FE6ED4-A6A9-C220-44E1-7A0BA22894B2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4:07.075" v="465"/>
          <ac:spMkLst>
            <pc:docMk/>
            <pc:sldMk cId="3927477179" sldId="274"/>
            <ac:spMk id="35" creationId="{0D362FFD-5EE2-998C-E2B2-B2A0F95D09FE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6:47.407" v="514" actId="14100"/>
          <ac:spMkLst>
            <pc:docMk/>
            <pc:sldMk cId="3927477179" sldId="274"/>
            <ac:spMk id="37" creationId="{7AB0DADA-888C-00F9-6B8C-25B6397E292B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4:55:17.296" v="482"/>
          <ac:spMkLst>
            <pc:docMk/>
            <pc:sldMk cId="3927477179" sldId="274"/>
            <ac:spMk id="39" creationId="{DFEE4C40-D5CB-BB4E-2F74-220D7BF2E5C1}"/>
          </ac:spMkLst>
        </pc:spChg>
        <pc:spChg chg="add del">
          <ac:chgData name="Wa Thone Kyaw" userId="S::wathonekyaw@tumeiktila.edu.mm::abcaf89f-21fc-45eb-8580-1ad8659d7bda" providerId="AD" clId="Web-{91294796-BDA8-426C-97B4-F2EDF9D7189C}" dt="2023-01-26T14:53:50.184" v="462"/>
          <ac:spMkLst>
            <pc:docMk/>
            <pc:sldMk cId="3927477179" sldId="274"/>
            <ac:spMk id="40" creationId="{494A6A40-F43D-8A89-8DEE-4A3010EC29A2}"/>
          </ac:spMkLst>
        </pc:spChg>
        <pc:spChg chg="add del">
          <ac:chgData name="Wa Thone Kyaw" userId="S::wathonekyaw@tumeiktila.edu.mm::abcaf89f-21fc-45eb-8580-1ad8659d7bda" providerId="AD" clId="Web-{91294796-BDA8-426C-97B4-F2EDF9D7189C}" dt="2023-01-26T14:51:44.197" v="430"/>
          <ac:spMkLst>
            <pc:docMk/>
            <pc:sldMk cId="3927477179" sldId="274"/>
            <ac:spMk id="41" creationId="{494A6A40-F43D-8A89-8DEE-4A3010EC29A2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3:52.024" v="943" actId="14100"/>
          <ac:spMkLst>
            <pc:docMk/>
            <pc:sldMk cId="3927477179" sldId="274"/>
            <ac:spMk id="43" creationId="{F296454E-02D6-6DEA-D5C5-F26BB5448850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00:40.100" v="602"/>
          <ac:spMkLst>
            <pc:docMk/>
            <pc:sldMk cId="3927477179" sldId="274"/>
            <ac:spMk id="45" creationId="{2E77E2CE-663C-5AAD-23FA-82071267B42C}"/>
          </ac:spMkLst>
        </pc:spChg>
        <pc:spChg chg="add del mod topLvl">
          <ac:chgData name="Wa Thone Kyaw" userId="S::wathonekyaw@tumeiktila.edu.mm::abcaf89f-21fc-45eb-8580-1ad8659d7bda" providerId="AD" clId="Web-{91294796-BDA8-426C-97B4-F2EDF9D7189C}" dt="2023-01-26T15:15:24.043" v="821"/>
          <ac:spMkLst>
            <pc:docMk/>
            <pc:sldMk cId="3927477179" sldId="274"/>
            <ac:spMk id="46" creationId="{A568AD5E-C3D5-3F95-1FB9-FF414BBB7B66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19:06.361" v="822" actId="1076"/>
          <ac:spMkLst>
            <pc:docMk/>
            <pc:sldMk cId="3927477179" sldId="274"/>
            <ac:spMk id="48" creationId="{969F0404-B441-8142-6765-3BB252D6B6C5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15.400" v="796"/>
          <ac:spMkLst>
            <pc:docMk/>
            <pc:sldMk cId="3927477179" sldId="274"/>
            <ac:spMk id="49" creationId="{B953498E-1F22-D804-8482-7CD8C009393E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17.353" v="797"/>
          <ac:spMkLst>
            <pc:docMk/>
            <pc:sldMk cId="3927477179" sldId="274"/>
            <ac:spMk id="50" creationId="{3735649E-98BC-5A63-390A-7FC9FB0F7E9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19.759" v="798"/>
          <ac:spMkLst>
            <pc:docMk/>
            <pc:sldMk cId="3927477179" sldId="274"/>
            <ac:spMk id="51" creationId="{BF029CB0-C31C-55E9-72A2-A2A2428EA7BC}"/>
          </ac:spMkLst>
        </pc:spChg>
        <pc:spChg chg="add del mod">
          <ac:chgData name="Wa Thone Kyaw" userId="S::wathonekyaw@tumeiktila.edu.mm::abcaf89f-21fc-45eb-8580-1ad8659d7bda" providerId="AD" clId="Web-{91294796-BDA8-426C-97B4-F2EDF9D7189C}" dt="2023-01-26T15:13:23.415" v="799"/>
          <ac:spMkLst>
            <pc:docMk/>
            <pc:sldMk cId="3927477179" sldId="274"/>
            <ac:spMk id="52" creationId="{92165EAF-CFBF-38EB-1F5E-B1D2A17154B4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0:44.051" v="845" actId="20577"/>
          <ac:spMkLst>
            <pc:docMk/>
            <pc:sldMk cId="3927477179" sldId="274"/>
            <ac:spMk id="53" creationId="{E8A332DE-BB5C-8488-C1F6-CD3D13406EEE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04.301" v="857" actId="20577"/>
          <ac:spMkLst>
            <pc:docMk/>
            <pc:sldMk cId="3927477179" sldId="274"/>
            <ac:spMk id="54" creationId="{CF59E0E1-2109-C702-F04E-9AEFDB3A95DA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28.848" v="880" actId="20577"/>
          <ac:spMkLst>
            <pc:docMk/>
            <pc:sldMk cId="3927477179" sldId="274"/>
            <ac:spMk id="55" creationId="{00878746-7289-D9D6-371D-4EEB51133430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36.364" v="890" actId="20577"/>
          <ac:spMkLst>
            <pc:docMk/>
            <pc:sldMk cId="3927477179" sldId="274"/>
            <ac:spMk id="56" creationId="{E4370EEC-4E39-1F00-BB53-BD74544B11ED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1:59.990" v="898" actId="20577"/>
          <ac:spMkLst>
            <pc:docMk/>
            <pc:sldMk cId="3927477179" sldId="274"/>
            <ac:spMk id="57" creationId="{FCB891B3-CBBA-69ED-5726-7F3C75D5937E}"/>
          </ac:spMkLst>
        </pc:spChg>
        <pc:spChg chg="add mod">
          <ac:chgData name="Wa Thone Kyaw" userId="S::wathonekyaw@tumeiktila.edu.mm::abcaf89f-21fc-45eb-8580-1ad8659d7bda" providerId="AD" clId="Web-{91294796-BDA8-426C-97B4-F2EDF9D7189C}" dt="2023-01-26T15:23:52.055" v="944"/>
          <ac:spMkLst>
            <pc:docMk/>
            <pc:sldMk cId="3927477179" sldId="274"/>
            <ac:spMk id="59" creationId="{A0B501C4-B868-DEA3-3D25-408922CF01D6}"/>
          </ac:spMkLst>
        </pc:spChg>
        <pc:spChg chg="add del">
          <ac:chgData name="Wa Thone Kyaw" userId="S::wathonekyaw@tumeiktila.edu.mm::abcaf89f-21fc-45eb-8580-1ad8659d7bda" providerId="AD" clId="Web-{91294796-BDA8-426C-97B4-F2EDF9D7189C}" dt="2023-01-26T15:23:56.180" v="946"/>
          <ac:spMkLst>
            <pc:docMk/>
            <pc:sldMk cId="3927477179" sldId="274"/>
            <ac:spMk id="61" creationId="{6E6E053B-F750-8866-DA18-363D7FC5DC6B}"/>
          </ac:spMkLst>
        </pc:spChg>
        <pc:grpChg chg="add del mod">
          <ac:chgData name="Wa Thone Kyaw" userId="S::wathonekyaw@tumeiktila.edu.mm::abcaf89f-21fc-45eb-8580-1ad8659d7bda" providerId="AD" clId="Web-{91294796-BDA8-426C-97B4-F2EDF9D7189C}" dt="2023-01-26T15:03:52.979" v="632"/>
          <ac:grpSpMkLst>
            <pc:docMk/>
            <pc:sldMk cId="3927477179" sldId="274"/>
            <ac:grpSpMk id="47" creationId="{7756A37E-FB18-B824-0E33-C8014D672C32}"/>
          </ac:grpSpMkLst>
        </pc:grpChg>
        <pc:picChg chg="del">
          <ac:chgData name="Wa Thone Kyaw" userId="S::wathonekyaw@tumeiktila.edu.mm::abcaf89f-21fc-45eb-8580-1ad8659d7bda" providerId="AD" clId="Web-{91294796-BDA8-426C-97B4-F2EDF9D7189C}" dt="2023-01-26T14:51:42.775" v="417"/>
          <ac:picMkLst>
            <pc:docMk/>
            <pc:sldMk cId="3927477179" sldId="274"/>
            <ac:picMk id="18" creationId="{F2557ABA-5037-481D-8C54-94B63E80E2EC}"/>
          </ac:picMkLst>
        </pc:picChg>
        <pc:picChg chg="del">
          <ac:chgData name="Wa Thone Kyaw" userId="S::wathonekyaw@tumeiktila.edu.mm::abcaf89f-21fc-45eb-8580-1ad8659d7bda" providerId="AD" clId="Web-{91294796-BDA8-426C-97B4-F2EDF9D7189C}" dt="2023-01-26T14:51:42.494" v="409"/>
          <ac:picMkLst>
            <pc:docMk/>
            <pc:sldMk cId="3927477179" sldId="274"/>
            <ac:picMk id="19" creationId="{2C1D7DB6-BD23-07EC-9667-9232DE351234}"/>
          </ac:picMkLst>
        </pc:picChg>
        <pc:picChg chg="add mod topLvl">
          <ac:chgData name="Wa Thone Kyaw" userId="S::wathonekyaw@tumeiktila.edu.mm::abcaf89f-21fc-45eb-8580-1ad8659d7bda" providerId="AD" clId="Web-{91294796-BDA8-426C-97B4-F2EDF9D7189C}" dt="2023-01-26T15:15:11.246" v="818" actId="1076"/>
          <ac:picMkLst>
            <pc:docMk/>
            <pc:sldMk cId="3927477179" sldId="274"/>
            <ac:picMk id="44" creationId="{EA931066-C0D5-567C-015C-58F2978C89E6}"/>
          </ac:picMkLst>
        </pc:picChg>
      </pc:sldChg>
    </pc:docChg>
  </pc:docChgLst>
  <pc:docChgLst>
    <pc:chgData name="Wa Thone Kyaw" userId="S::wathonekyaw@tumeiktila.edu.mm::abcaf89f-21fc-45eb-8580-1ad8659d7bda" providerId="AD" clId="Web-{032F3B8C-B365-AE12-ED1F-CF0B97C63CD7}"/>
    <pc:docChg chg="modSld">
      <pc:chgData name="Wa Thone Kyaw" userId="S::wathonekyaw@tumeiktila.edu.mm::abcaf89f-21fc-45eb-8580-1ad8659d7bda" providerId="AD" clId="Web-{032F3B8C-B365-AE12-ED1F-CF0B97C63CD7}" dt="2023-08-19T07:52:29.246" v="1" actId="1076"/>
      <pc:docMkLst>
        <pc:docMk/>
      </pc:docMkLst>
      <pc:sldChg chg="modSp">
        <pc:chgData name="Wa Thone Kyaw" userId="S::wathonekyaw@tumeiktila.edu.mm::abcaf89f-21fc-45eb-8580-1ad8659d7bda" providerId="AD" clId="Web-{032F3B8C-B365-AE12-ED1F-CF0B97C63CD7}" dt="2023-08-19T07:52:29.246" v="1" actId="1076"/>
        <pc:sldMkLst>
          <pc:docMk/>
          <pc:sldMk cId="2586058810" sldId="256"/>
        </pc:sldMkLst>
        <pc:spChg chg="mod">
          <ac:chgData name="Wa Thone Kyaw" userId="S::wathonekyaw@tumeiktila.edu.mm::abcaf89f-21fc-45eb-8580-1ad8659d7bda" providerId="AD" clId="Web-{032F3B8C-B365-AE12-ED1F-CF0B97C63CD7}" dt="2023-08-19T07:52:29.246" v="1" actId="1076"/>
          <ac:spMkLst>
            <pc:docMk/>
            <pc:sldMk cId="2586058810" sldId="256"/>
            <ac:spMk id="9" creationId="{3C9F8F9C-C1FD-429A-077D-2B4AB640EEC5}"/>
          </ac:spMkLst>
        </pc:spChg>
      </pc:sldChg>
    </pc:docChg>
  </pc:docChgLst>
  <pc:docChgLst>
    <pc:chgData name="Wa Thone Kyaw" userId="S::wathonekyaw@tumeiktila.edu.mm::abcaf89f-21fc-45eb-8580-1ad8659d7bda" providerId="AD" clId="Web-{D3EB001E-AC85-6CDD-88AB-99CEFB22F25A}"/>
    <pc:docChg chg="modSld">
      <pc:chgData name="Wa Thone Kyaw" userId="S::wathonekyaw@tumeiktila.edu.mm::abcaf89f-21fc-45eb-8580-1ad8659d7bda" providerId="AD" clId="Web-{D3EB001E-AC85-6CDD-88AB-99CEFB22F25A}" dt="2023-02-15T03:25:53.704" v="105" actId="20577"/>
      <pc:docMkLst>
        <pc:docMk/>
      </pc:docMkLst>
      <pc:sldChg chg="addSp modSp">
        <pc:chgData name="Wa Thone Kyaw" userId="S::wathonekyaw@tumeiktila.edu.mm::abcaf89f-21fc-45eb-8580-1ad8659d7bda" providerId="AD" clId="Web-{D3EB001E-AC85-6CDD-88AB-99CEFB22F25A}" dt="2023-02-15T03:24:29.577" v="92" actId="1076"/>
        <pc:sldMkLst>
          <pc:docMk/>
          <pc:sldMk cId="2586058810" sldId="256"/>
        </pc:sldMkLst>
        <pc:spChg chg="mod">
          <ac:chgData name="Wa Thone Kyaw" userId="S::wathonekyaw@tumeiktila.edu.mm::abcaf89f-21fc-45eb-8580-1ad8659d7bda" providerId="AD" clId="Web-{D3EB001E-AC85-6CDD-88AB-99CEFB22F25A}" dt="2023-02-15T03:24:29.577" v="92" actId="1076"/>
          <ac:spMkLst>
            <pc:docMk/>
            <pc:sldMk cId="2586058810" sldId="256"/>
            <ac:spMk id="2" creationId="{CFF9E815-0F6C-01E6-FC93-CBECEC3320F4}"/>
          </ac:spMkLst>
        </pc:spChg>
        <pc:spChg chg="add mod">
          <ac:chgData name="Wa Thone Kyaw" userId="S::wathonekyaw@tumeiktila.edu.mm::abcaf89f-21fc-45eb-8580-1ad8659d7bda" providerId="AD" clId="Web-{D3EB001E-AC85-6CDD-88AB-99CEFB22F25A}" dt="2023-02-15T03:22:53.746" v="67" actId="1076"/>
          <ac:spMkLst>
            <pc:docMk/>
            <pc:sldMk cId="2586058810" sldId="256"/>
            <ac:spMk id="5" creationId="{9850754B-D968-DC64-9518-96863D5F15E4}"/>
          </ac:spMkLst>
        </pc:spChg>
        <pc:spChg chg="add mod">
          <ac:chgData name="Wa Thone Kyaw" userId="S::wathonekyaw@tumeiktila.edu.mm::abcaf89f-21fc-45eb-8580-1ad8659d7bda" providerId="AD" clId="Web-{D3EB001E-AC85-6CDD-88AB-99CEFB22F25A}" dt="2023-02-15T03:23:03.730" v="68" actId="1076"/>
          <ac:spMkLst>
            <pc:docMk/>
            <pc:sldMk cId="2586058810" sldId="256"/>
            <ac:spMk id="6" creationId="{0D81F4D5-3375-AB01-898E-C0B31F3C91B1}"/>
          </ac:spMkLst>
        </pc:spChg>
        <pc:spChg chg="mod">
          <ac:chgData name="Wa Thone Kyaw" userId="S::wathonekyaw@tumeiktila.edu.mm::abcaf89f-21fc-45eb-8580-1ad8659d7bda" providerId="AD" clId="Web-{D3EB001E-AC85-6CDD-88AB-99CEFB22F25A}" dt="2023-02-15T03:24:11.748" v="90" actId="20577"/>
          <ac:spMkLst>
            <pc:docMk/>
            <pc:sldMk cId="2586058810" sldId="256"/>
            <ac:spMk id="7" creationId="{7EF3E71E-907D-6F48-62AD-2B950321321B}"/>
          </ac:spMkLst>
        </pc:spChg>
      </pc:sldChg>
      <pc:sldChg chg="modSp">
        <pc:chgData name="Wa Thone Kyaw" userId="S::wathonekyaw@tumeiktila.edu.mm::abcaf89f-21fc-45eb-8580-1ad8659d7bda" providerId="AD" clId="Web-{D3EB001E-AC85-6CDD-88AB-99CEFB22F25A}" dt="2023-02-15T03:25:53.704" v="105" actId="20577"/>
        <pc:sldMkLst>
          <pc:docMk/>
          <pc:sldMk cId="2234353122" sldId="282"/>
        </pc:sldMkLst>
        <pc:spChg chg="mod">
          <ac:chgData name="Wa Thone Kyaw" userId="S::wathonekyaw@tumeiktila.edu.mm::abcaf89f-21fc-45eb-8580-1ad8659d7bda" providerId="AD" clId="Web-{D3EB001E-AC85-6CDD-88AB-99CEFB22F25A}" dt="2023-02-15T03:25:45.407" v="99" actId="20577"/>
          <ac:spMkLst>
            <pc:docMk/>
            <pc:sldMk cId="2234353122" sldId="282"/>
            <ac:spMk id="2" creationId="{EB0C1A26-6028-7F35-118C-E5104430D657}"/>
          </ac:spMkLst>
        </pc:spChg>
        <pc:spChg chg="mod">
          <ac:chgData name="Wa Thone Kyaw" userId="S::wathonekyaw@tumeiktila.edu.mm::abcaf89f-21fc-45eb-8580-1ad8659d7bda" providerId="AD" clId="Web-{D3EB001E-AC85-6CDD-88AB-99CEFB22F25A}" dt="2023-02-15T03:25:53.704" v="105" actId="20577"/>
          <ac:spMkLst>
            <pc:docMk/>
            <pc:sldMk cId="2234353122" sldId="282"/>
            <ac:spMk id="9" creationId="{7C077616-515B-5A6F-C407-7A5AA887939C}"/>
          </ac:spMkLst>
        </pc:spChg>
      </pc:sldChg>
      <pc:sldChg chg="modSp">
        <pc:chgData name="Wa Thone Kyaw" userId="S::wathonekyaw@tumeiktila.edu.mm::abcaf89f-21fc-45eb-8580-1ad8659d7bda" providerId="AD" clId="Web-{D3EB001E-AC85-6CDD-88AB-99CEFB22F25A}" dt="2023-02-15T03:25:38.818" v="97" actId="20577"/>
        <pc:sldMkLst>
          <pc:docMk/>
          <pc:sldMk cId="1661412405" sldId="284"/>
        </pc:sldMkLst>
        <pc:spChg chg="mod">
          <ac:chgData name="Wa Thone Kyaw" userId="S::wathonekyaw@tumeiktila.edu.mm::abcaf89f-21fc-45eb-8580-1ad8659d7bda" providerId="AD" clId="Web-{D3EB001E-AC85-6CDD-88AB-99CEFB22F25A}" dt="2023-02-15T03:25:38.818" v="97" actId="20577"/>
          <ac:spMkLst>
            <pc:docMk/>
            <pc:sldMk cId="1661412405" sldId="284"/>
            <ac:spMk id="3" creationId="{8E9586A1-3516-68C6-C6D5-36BBA2C31AF2}"/>
          </ac:spMkLst>
        </pc:spChg>
      </pc:sldChg>
      <pc:sldChg chg="modSp">
        <pc:chgData name="Wa Thone Kyaw" userId="S::wathonekyaw@tumeiktila.edu.mm::abcaf89f-21fc-45eb-8580-1ad8659d7bda" providerId="AD" clId="Web-{D3EB001E-AC85-6CDD-88AB-99CEFB22F25A}" dt="2023-02-15T03:10:07.565" v="8" actId="20577"/>
        <pc:sldMkLst>
          <pc:docMk/>
          <pc:sldMk cId="3233814967" sldId="287"/>
        </pc:sldMkLst>
        <pc:spChg chg="mod">
          <ac:chgData name="Wa Thone Kyaw" userId="S::wathonekyaw@tumeiktila.edu.mm::abcaf89f-21fc-45eb-8580-1ad8659d7bda" providerId="AD" clId="Web-{D3EB001E-AC85-6CDD-88AB-99CEFB22F25A}" dt="2023-02-15T03:10:07.565" v="8" actId="20577"/>
          <ac:spMkLst>
            <pc:docMk/>
            <pc:sldMk cId="3233814967" sldId="287"/>
            <ac:spMk id="8" creationId="{79F80139-B37C-BAE7-EFDE-F4D9461B7605}"/>
          </ac:spMkLst>
        </pc:spChg>
      </pc:sldChg>
    </pc:docChg>
  </pc:docChgLst>
  <pc:docChgLst>
    <pc:chgData name="Wa Thone Kyaw" userId="S::wathonekyaw@tumeiktila.edu.mm::abcaf89f-21fc-45eb-8580-1ad8659d7bda" providerId="AD" clId="Web-{6E8CDB24-0BB7-B488-E42B-783132F0A307}"/>
    <pc:docChg chg="modSld">
      <pc:chgData name="Wa Thone Kyaw" userId="S::wathonekyaw@tumeiktila.edu.mm::abcaf89f-21fc-45eb-8580-1ad8659d7bda" providerId="AD" clId="Web-{6E8CDB24-0BB7-B488-E42B-783132F0A307}" dt="2023-08-19T07:37:30.865" v="18" actId="1076"/>
      <pc:docMkLst>
        <pc:docMk/>
      </pc:docMkLst>
      <pc:sldChg chg="addSp modSp mod modClrScheme chgLayout">
        <pc:chgData name="Wa Thone Kyaw" userId="S::wathonekyaw@tumeiktila.edu.mm::abcaf89f-21fc-45eb-8580-1ad8659d7bda" providerId="AD" clId="Web-{6E8CDB24-0BB7-B488-E42B-783132F0A307}" dt="2023-08-19T07:37:30.865" v="18" actId="1076"/>
        <pc:sldMkLst>
          <pc:docMk/>
          <pc:sldMk cId="2586058810" sldId="256"/>
        </pc:sldMkLst>
        <pc:spChg chg="mod">
          <ac:chgData name="Wa Thone Kyaw" userId="S::wathonekyaw@tumeiktila.edu.mm::abcaf89f-21fc-45eb-8580-1ad8659d7bda" providerId="AD" clId="Web-{6E8CDB24-0BB7-B488-E42B-783132F0A307}" dt="2023-08-19T07:37:30.865" v="18" actId="1076"/>
          <ac:spMkLst>
            <pc:docMk/>
            <pc:sldMk cId="2586058810" sldId="256"/>
            <ac:spMk id="7" creationId="{7EF3E71E-907D-6F48-62AD-2B950321321B}"/>
          </ac:spMkLst>
        </pc:spChg>
        <pc:spChg chg="add mod ord">
          <ac:chgData name="Wa Thone Kyaw" userId="S::wathonekyaw@tumeiktila.edu.mm::abcaf89f-21fc-45eb-8580-1ad8659d7bda" providerId="AD" clId="Web-{6E8CDB24-0BB7-B488-E42B-783132F0A307}" dt="2023-08-19T07:37:11.099" v="11" actId="20577"/>
          <ac:spMkLst>
            <pc:docMk/>
            <pc:sldMk cId="2586058810" sldId="256"/>
            <ac:spMk id="8" creationId="{4A6CEA6E-1A23-4B62-9E5C-36D3B4613EC2}"/>
          </ac:spMkLst>
        </pc:spChg>
        <pc:spChg chg="add mod ord">
          <ac:chgData name="Wa Thone Kyaw" userId="S::wathonekyaw@tumeiktila.edu.mm::abcaf89f-21fc-45eb-8580-1ad8659d7bda" providerId="AD" clId="Web-{6E8CDB24-0BB7-B488-E42B-783132F0A307}" dt="2023-08-19T07:36:29.411" v="1" actId="14100"/>
          <ac:spMkLst>
            <pc:docMk/>
            <pc:sldMk cId="2586058810" sldId="256"/>
            <ac:spMk id="9" creationId="{3C9F8F9C-C1FD-429A-077D-2B4AB640EEC5}"/>
          </ac:spMkLst>
        </pc:spChg>
      </pc:sldChg>
    </pc:docChg>
  </pc:docChgLst>
  <pc:docChgLst>
    <pc:chgData name="Wa Thone Kyaw" userId="S::wathonekyaw@tumeiktila.edu.mm::abcaf89f-21fc-45eb-8580-1ad8659d7bda" providerId="AD" clId="Web-{E466D0E7-5D4C-CFD7-41D3-86A35880B340}"/>
    <pc:docChg chg="modSld">
      <pc:chgData name="Wa Thone Kyaw" userId="S::wathonekyaw@tumeiktila.edu.mm::abcaf89f-21fc-45eb-8580-1ad8659d7bda" providerId="AD" clId="Web-{E466D0E7-5D4C-CFD7-41D3-86A35880B340}" dt="2023-01-27T01:47:03.450" v="292"/>
      <pc:docMkLst>
        <pc:docMk/>
      </pc:docMkLst>
      <pc:sldChg chg="modSp">
        <pc:chgData name="Wa Thone Kyaw" userId="S::wathonekyaw@tumeiktila.edu.mm::abcaf89f-21fc-45eb-8580-1ad8659d7bda" providerId="AD" clId="Web-{E466D0E7-5D4C-CFD7-41D3-86A35880B340}" dt="2023-01-27T01:47:03.450" v="292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E466D0E7-5D4C-CFD7-41D3-86A35880B340}" dt="2023-01-27T01:40:37.584" v="17" actId="20577"/>
          <ac:spMkLst>
            <pc:docMk/>
            <pc:sldMk cId="2499682613" sldId="269"/>
            <ac:spMk id="3" creationId="{3E5FEE2D-79E5-4C1D-8BF7-EE619CA7039A}"/>
          </ac:spMkLst>
        </pc:spChg>
        <pc:graphicFrameChg chg="mod modGraphic">
          <ac:chgData name="Wa Thone Kyaw" userId="S::wathonekyaw@tumeiktila.edu.mm::abcaf89f-21fc-45eb-8580-1ad8659d7bda" providerId="AD" clId="Web-{E466D0E7-5D4C-CFD7-41D3-86A35880B340}" dt="2023-01-27T01:47:03.450" v="292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</pc:docChg>
  </pc:docChgLst>
  <pc:docChgLst>
    <pc:chgData name="Wa Thone Kyaw" userId="S::wathonekyaw@tumeiktila.edu.mm::abcaf89f-21fc-45eb-8580-1ad8659d7bda" providerId="AD" clId="Web-{A2871FCA-0904-AFB9-01A9-A2110D9BEB63}"/>
    <pc:docChg chg="modSld">
      <pc:chgData name="Wa Thone Kyaw" userId="S::wathonekyaw@tumeiktila.edu.mm::abcaf89f-21fc-45eb-8580-1ad8659d7bda" providerId="AD" clId="Web-{A2871FCA-0904-AFB9-01A9-A2110D9BEB63}" dt="2023-01-31T02:07:23.116" v="19" actId="1076"/>
      <pc:docMkLst>
        <pc:docMk/>
      </pc:docMkLst>
      <pc:sldChg chg="modSp">
        <pc:chgData name="Wa Thone Kyaw" userId="S::wathonekyaw@tumeiktila.edu.mm::abcaf89f-21fc-45eb-8580-1ad8659d7bda" providerId="AD" clId="Web-{A2871FCA-0904-AFB9-01A9-A2110D9BEB63}" dt="2023-01-31T02:06:29.582" v="9" actId="14100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A2871FCA-0904-AFB9-01A9-A2110D9BEB63}" dt="2023-01-31T02:05:57.534" v="6" actId="1076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Wa Thone Kyaw" userId="S::wathonekyaw@tumeiktila.edu.mm::abcaf89f-21fc-45eb-8580-1ad8659d7bda" providerId="AD" clId="Web-{A2871FCA-0904-AFB9-01A9-A2110D9BEB63}" dt="2023-01-31T02:06:29.582" v="9" actId="14100"/>
          <ac:spMkLst>
            <pc:docMk/>
            <pc:sldMk cId="1663780162" sldId="260"/>
            <ac:spMk id="4" creationId="{33D8731E-4977-402E-8BFD-895B4D0544CC}"/>
          </ac:spMkLst>
        </pc:spChg>
      </pc:sldChg>
      <pc:sldChg chg="modSp">
        <pc:chgData name="Wa Thone Kyaw" userId="S::wathonekyaw@tumeiktila.edu.mm::abcaf89f-21fc-45eb-8580-1ad8659d7bda" providerId="AD" clId="Web-{A2871FCA-0904-AFB9-01A9-A2110D9BEB63}" dt="2023-01-31T02:06:21.723" v="8" actId="14100"/>
        <pc:sldMkLst>
          <pc:docMk/>
          <pc:sldMk cId="744379741" sldId="265"/>
        </pc:sldMkLst>
        <pc:spChg chg="mod">
          <ac:chgData name="Wa Thone Kyaw" userId="S::wathonekyaw@tumeiktila.edu.mm::abcaf89f-21fc-45eb-8580-1ad8659d7bda" providerId="AD" clId="Web-{A2871FCA-0904-AFB9-01A9-A2110D9BEB63}" dt="2023-01-31T02:05:11.548" v="2" actId="20577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Wa Thone Kyaw" userId="S::wathonekyaw@tumeiktila.edu.mm::abcaf89f-21fc-45eb-8580-1ad8659d7bda" providerId="AD" clId="Web-{A2871FCA-0904-AFB9-01A9-A2110D9BEB63}" dt="2023-01-31T02:06:21.723" v="8" actId="14100"/>
          <ac:spMkLst>
            <pc:docMk/>
            <pc:sldMk cId="744379741" sldId="265"/>
            <ac:spMk id="10" creationId="{A3D89733-B8BA-229D-E082-5DFC96FA5D5C}"/>
          </ac:spMkLst>
        </pc:spChg>
      </pc:sldChg>
      <pc:sldChg chg="modSp">
        <pc:chgData name="Wa Thone Kyaw" userId="S::wathonekyaw@tumeiktila.edu.mm::abcaf89f-21fc-45eb-8580-1ad8659d7bda" providerId="AD" clId="Web-{A2871FCA-0904-AFB9-01A9-A2110D9BEB63}" dt="2023-01-31T02:07:23.116" v="19" actId="1076"/>
        <pc:sldMkLst>
          <pc:docMk/>
          <pc:sldMk cId="3782450580" sldId="275"/>
        </pc:sldMkLst>
        <pc:spChg chg="mod">
          <ac:chgData name="Wa Thone Kyaw" userId="S::wathonekyaw@tumeiktila.edu.mm::abcaf89f-21fc-45eb-8580-1ad8659d7bda" providerId="AD" clId="Web-{A2871FCA-0904-AFB9-01A9-A2110D9BEB63}" dt="2023-01-31T02:07:11.303" v="17" actId="1076"/>
          <ac:spMkLst>
            <pc:docMk/>
            <pc:sldMk cId="3782450580" sldId="275"/>
            <ac:spMk id="2" creationId="{4518FC28-E0BD-4387-B8BE-9965D1A57FF1}"/>
          </ac:spMkLst>
        </pc:spChg>
        <pc:spChg chg="mod">
          <ac:chgData name="Wa Thone Kyaw" userId="S::wathonekyaw@tumeiktila.edu.mm::abcaf89f-21fc-45eb-8580-1ad8659d7bda" providerId="AD" clId="Web-{A2871FCA-0904-AFB9-01A9-A2110D9BEB63}" dt="2023-01-31T02:07:04.146" v="16" actId="14100"/>
          <ac:spMkLst>
            <pc:docMk/>
            <pc:sldMk cId="3782450580" sldId="275"/>
            <ac:spMk id="3" creationId="{FED19BCA-B61F-4EA6-A1FB-CCA3BD8506FB}"/>
          </ac:spMkLst>
        </pc:spChg>
        <pc:picChg chg="mod">
          <ac:chgData name="Wa Thone Kyaw" userId="S::wathonekyaw@tumeiktila.edu.mm::abcaf89f-21fc-45eb-8580-1ad8659d7bda" providerId="AD" clId="Web-{A2871FCA-0904-AFB9-01A9-A2110D9BEB63}" dt="2023-01-31T02:07:19.553" v="18" actId="1076"/>
          <ac:picMkLst>
            <pc:docMk/>
            <pc:sldMk cId="3782450580" sldId="275"/>
            <ac:picMk id="7" creationId="{7820187C-AE8D-5696-218A-8F0085E8CB45}"/>
          </ac:picMkLst>
        </pc:picChg>
        <pc:picChg chg="mod">
          <ac:chgData name="Wa Thone Kyaw" userId="S::wathonekyaw@tumeiktila.edu.mm::abcaf89f-21fc-45eb-8580-1ad8659d7bda" providerId="AD" clId="Web-{A2871FCA-0904-AFB9-01A9-A2110D9BEB63}" dt="2023-01-31T02:07:23.116" v="19" actId="1076"/>
          <ac:picMkLst>
            <pc:docMk/>
            <pc:sldMk cId="3782450580" sldId="275"/>
            <ac:picMk id="8" creationId="{DA2DE20F-EF3D-8D1B-4040-CD116519F077}"/>
          </ac:picMkLst>
        </pc:picChg>
      </pc:sldChg>
    </pc:docChg>
  </pc:docChgLst>
  <pc:docChgLst>
    <pc:chgData name="Wa Thone Kyaw" userId="S::wathonekyaw@tumeiktila.edu.mm::abcaf89f-21fc-45eb-8580-1ad8659d7bda" providerId="AD" clId="Web-{8858BF1D-2171-F82F-9402-F77EC6D54F30}"/>
    <pc:docChg chg="addSld delSld modSld sldOrd">
      <pc:chgData name="Wa Thone Kyaw" userId="S::wathonekyaw@tumeiktila.edu.mm::abcaf89f-21fc-45eb-8580-1ad8659d7bda" providerId="AD" clId="Web-{8858BF1D-2171-F82F-9402-F77EC6D54F30}" dt="2023-02-14T13:24:41.858" v="175" actId="20577"/>
      <pc:docMkLst>
        <pc:docMk/>
      </pc:docMkLst>
      <pc:sldChg chg="addSp modSp del mod setBg">
        <pc:chgData name="Wa Thone Kyaw" userId="S::wathonekyaw@tumeiktila.edu.mm::abcaf89f-21fc-45eb-8580-1ad8659d7bda" providerId="AD" clId="Web-{8858BF1D-2171-F82F-9402-F77EC6D54F30}" dt="2023-02-14T13:20:06.911" v="160"/>
        <pc:sldMkLst>
          <pc:docMk/>
          <pc:sldMk cId="1338490492" sldId="277"/>
        </pc:sldMkLst>
        <pc:spChg chg="mod">
          <ac:chgData name="Wa Thone Kyaw" userId="S::wathonekyaw@tumeiktila.edu.mm::abcaf89f-21fc-45eb-8580-1ad8659d7bda" providerId="AD" clId="Web-{8858BF1D-2171-F82F-9402-F77EC6D54F30}" dt="2023-02-14T13:16:03.277" v="124"/>
          <ac:spMkLst>
            <pc:docMk/>
            <pc:sldMk cId="1338490492" sldId="277"/>
            <ac:spMk id="2" creationId="{69BF67A5-FAFE-7B11-4A54-8C8E8397684B}"/>
          </ac:spMkLst>
        </pc:spChg>
        <pc:spChg chg="mod">
          <ac:chgData name="Wa Thone Kyaw" userId="S::wathonekyaw@tumeiktila.edu.mm::abcaf89f-21fc-45eb-8580-1ad8659d7bda" providerId="AD" clId="Web-{8858BF1D-2171-F82F-9402-F77EC6D54F30}" dt="2023-02-14T13:16:03.277" v="124"/>
          <ac:spMkLst>
            <pc:docMk/>
            <pc:sldMk cId="1338490492" sldId="277"/>
            <ac:spMk id="4" creationId="{9F707E3C-B78B-CB42-F933-8C0DD74D67D0}"/>
          </ac:spMkLst>
        </pc:spChg>
        <pc:spChg chg="mod">
          <ac:chgData name="Wa Thone Kyaw" userId="S::wathonekyaw@tumeiktila.edu.mm::abcaf89f-21fc-45eb-8580-1ad8659d7bda" providerId="AD" clId="Web-{8858BF1D-2171-F82F-9402-F77EC6D54F30}" dt="2023-02-14T13:16:03.277" v="124"/>
          <ac:spMkLst>
            <pc:docMk/>
            <pc:sldMk cId="1338490492" sldId="277"/>
            <ac:spMk id="5" creationId="{22EEEF7F-DD9B-1B92-BD20-DCD4D3DD2662}"/>
          </ac:spMkLst>
        </pc:spChg>
        <pc:spChg chg="mod ord">
          <ac:chgData name="Wa Thone Kyaw" userId="S::wathonekyaw@tumeiktila.edu.mm::abcaf89f-21fc-45eb-8580-1ad8659d7bda" providerId="AD" clId="Web-{8858BF1D-2171-F82F-9402-F77EC6D54F30}" dt="2023-02-14T13:16:03.277" v="124"/>
          <ac:spMkLst>
            <pc:docMk/>
            <pc:sldMk cId="1338490492" sldId="277"/>
            <ac:spMk id="6" creationId="{A2A11FBB-6FCA-1FD5-0C5D-C14E13221501}"/>
          </ac:spMkLst>
        </pc:spChg>
        <pc:picChg chg="add mod">
          <ac:chgData name="Wa Thone Kyaw" userId="S::wathonekyaw@tumeiktila.edu.mm::abcaf89f-21fc-45eb-8580-1ad8659d7bda" providerId="AD" clId="Web-{8858BF1D-2171-F82F-9402-F77EC6D54F30}" dt="2023-02-14T13:16:13.871" v="125" actId="14100"/>
          <ac:picMkLst>
            <pc:docMk/>
            <pc:sldMk cId="1338490492" sldId="277"/>
            <ac:picMk id="8" creationId="{4AD1437B-2DDE-6F52-0A4E-2842A720292A}"/>
          </ac:picMkLst>
        </pc:picChg>
        <pc:cxnChg chg="add">
          <ac:chgData name="Wa Thone Kyaw" userId="S::wathonekyaw@tumeiktila.edu.mm::abcaf89f-21fc-45eb-8580-1ad8659d7bda" providerId="AD" clId="Web-{8858BF1D-2171-F82F-9402-F77EC6D54F30}" dt="2023-02-14T13:16:03.277" v="124"/>
          <ac:cxnSpMkLst>
            <pc:docMk/>
            <pc:sldMk cId="1338490492" sldId="277"/>
            <ac:cxnSpMk id="12" creationId="{A7F400EE-A8A5-48AF-B4D6-291B52C6F0B0}"/>
          </ac:cxnSpMkLst>
        </pc:cxnChg>
      </pc:sldChg>
      <pc:sldChg chg="modSp">
        <pc:chgData name="Wa Thone Kyaw" userId="S::wathonekyaw@tumeiktila.edu.mm::abcaf89f-21fc-45eb-8580-1ad8659d7bda" providerId="AD" clId="Web-{8858BF1D-2171-F82F-9402-F77EC6D54F30}" dt="2023-02-14T13:24:41.858" v="175" actId="20577"/>
        <pc:sldMkLst>
          <pc:docMk/>
          <pc:sldMk cId="2319716250" sldId="278"/>
        </pc:sldMkLst>
        <pc:spChg chg="mod">
          <ac:chgData name="Wa Thone Kyaw" userId="S::wathonekyaw@tumeiktila.edu.mm::abcaf89f-21fc-45eb-8580-1ad8659d7bda" providerId="AD" clId="Web-{8858BF1D-2171-F82F-9402-F77EC6D54F30}" dt="2023-02-14T13:24:41.858" v="175" actId="20577"/>
          <ac:spMkLst>
            <pc:docMk/>
            <pc:sldMk cId="2319716250" sldId="278"/>
            <ac:spMk id="6" creationId="{4F7A657E-0ED0-6EE2-B71F-B97977E8A230}"/>
          </ac:spMkLst>
        </pc:spChg>
      </pc:sldChg>
      <pc:sldChg chg="modSp">
        <pc:chgData name="Wa Thone Kyaw" userId="S::wathonekyaw@tumeiktila.edu.mm::abcaf89f-21fc-45eb-8580-1ad8659d7bda" providerId="AD" clId="Web-{8858BF1D-2171-F82F-9402-F77EC6D54F30}" dt="2023-02-14T13:11:35.642" v="73" actId="20577"/>
        <pc:sldMkLst>
          <pc:docMk/>
          <pc:sldMk cId="2234353122" sldId="282"/>
        </pc:sldMkLst>
        <pc:spChg chg="mod">
          <ac:chgData name="Wa Thone Kyaw" userId="S::wathonekyaw@tumeiktila.edu.mm::abcaf89f-21fc-45eb-8580-1ad8659d7bda" providerId="AD" clId="Web-{8858BF1D-2171-F82F-9402-F77EC6D54F30}" dt="2023-02-14T13:11:35.642" v="73" actId="20577"/>
          <ac:spMkLst>
            <pc:docMk/>
            <pc:sldMk cId="2234353122" sldId="282"/>
            <ac:spMk id="9" creationId="{7C077616-515B-5A6F-C407-7A5AA887939C}"/>
          </ac:spMkLst>
        </pc:spChg>
      </pc:sldChg>
      <pc:sldChg chg="ord">
        <pc:chgData name="Wa Thone Kyaw" userId="S::wathonekyaw@tumeiktila.edu.mm::abcaf89f-21fc-45eb-8580-1ad8659d7bda" providerId="AD" clId="Web-{8858BF1D-2171-F82F-9402-F77EC6D54F30}" dt="2023-02-14T13:04:18.610" v="0"/>
        <pc:sldMkLst>
          <pc:docMk/>
          <pc:sldMk cId="1099998246" sldId="283"/>
        </pc:sldMkLst>
      </pc:sldChg>
      <pc:sldChg chg="addSp modSp add ord replId">
        <pc:chgData name="Wa Thone Kyaw" userId="S::wathonekyaw@tumeiktila.edu.mm::abcaf89f-21fc-45eb-8580-1ad8659d7bda" providerId="AD" clId="Web-{8858BF1D-2171-F82F-9402-F77EC6D54F30}" dt="2023-02-14T13:18:19.797" v="150" actId="1076"/>
        <pc:sldMkLst>
          <pc:docMk/>
          <pc:sldMk cId="1661412405" sldId="284"/>
        </pc:sldMkLst>
        <pc:spChg chg="mod">
          <ac:chgData name="Wa Thone Kyaw" userId="S::wathonekyaw@tumeiktila.edu.mm::abcaf89f-21fc-45eb-8580-1ad8659d7bda" providerId="AD" clId="Web-{8858BF1D-2171-F82F-9402-F77EC6D54F30}" dt="2023-02-14T13:17:51.468" v="140" actId="20577"/>
          <ac:spMkLst>
            <pc:docMk/>
            <pc:sldMk cId="1661412405" sldId="284"/>
            <ac:spMk id="2" creationId="{69BF67A5-FAFE-7B11-4A54-8C8E8397684B}"/>
          </ac:spMkLst>
        </pc:spChg>
        <pc:spChg chg="add mod">
          <ac:chgData name="Wa Thone Kyaw" userId="S::wathonekyaw@tumeiktila.edu.mm::abcaf89f-21fc-45eb-8580-1ad8659d7bda" providerId="AD" clId="Web-{8858BF1D-2171-F82F-9402-F77EC6D54F30}" dt="2023-02-14T13:18:19.797" v="150" actId="1076"/>
          <ac:spMkLst>
            <pc:docMk/>
            <pc:sldMk cId="1661412405" sldId="284"/>
            <ac:spMk id="3" creationId="{8E9586A1-3516-68C6-C6D5-36BBA2C31AF2}"/>
          </ac:spMkLst>
        </pc:spChg>
        <pc:spChg chg="mod">
          <ac:chgData name="Wa Thone Kyaw" userId="S::wathonekyaw@tumeiktila.edu.mm::abcaf89f-21fc-45eb-8580-1ad8659d7bda" providerId="AD" clId="Web-{8858BF1D-2171-F82F-9402-F77EC6D54F30}" dt="2023-02-14T13:17:57.046" v="142" actId="20577"/>
          <ac:spMkLst>
            <pc:docMk/>
            <pc:sldMk cId="1661412405" sldId="284"/>
            <ac:spMk id="6" creationId="{A2A11FBB-6FCA-1FD5-0C5D-C14E13221501}"/>
          </ac:spMkLst>
        </pc:spChg>
      </pc:sldChg>
      <pc:sldChg chg="add del ord replId">
        <pc:chgData name="Wa Thone Kyaw" userId="S::wathonekyaw@tumeiktila.edu.mm::abcaf89f-21fc-45eb-8580-1ad8659d7bda" providerId="AD" clId="Web-{8858BF1D-2171-F82F-9402-F77EC6D54F30}" dt="2023-02-14T13:17:07.045" v="129"/>
        <pc:sldMkLst>
          <pc:docMk/>
          <pc:sldMk cId="1946156410" sldId="284"/>
        </pc:sldMkLst>
      </pc:sldChg>
      <pc:sldChg chg="new del">
        <pc:chgData name="Wa Thone Kyaw" userId="S::wathonekyaw@tumeiktila.edu.mm::abcaf89f-21fc-45eb-8580-1ad8659d7bda" providerId="AD" clId="Web-{8858BF1D-2171-F82F-9402-F77EC6D54F30}" dt="2023-02-14T13:19:02.705" v="153"/>
        <pc:sldMkLst>
          <pc:docMk/>
          <pc:sldMk cId="3430850671" sldId="285"/>
        </pc:sldMkLst>
      </pc:sldChg>
      <pc:sldChg chg="addSp delSp modSp new">
        <pc:chgData name="Wa Thone Kyaw" userId="S::wathonekyaw@tumeiktila.edu.mm::abcaf89f-21fc-45eb-8580-1ad8659d7bda" providerId="AD" clId="Web-{8858BF1D-2171-F82F-9402-F77EC6D54F30}" dt="2023-02-14T13:20:53.709" v="170" actId="14100"/>
        <pc:sldMkLst>
          <pc:docMk/>
          <pc:sldMk cId="1220172001" sldId="286"/>
        </pc:sldMkLst>
        <pc:spChg chg="del">
          <ac:chgData name="Wa Thone Kyaw" userId="S::wathonekyaw@tumeiktila.edu.mm::abcaf89f-21fc-45eb-8580-1ad8659d7bda" providerId="AD" clId="Web-{8858BF1D-2171-F82F-9402-F77EC6D54F30}" dt="2023-02-14T13:19:40.675" v="156"/>
          <ac:spMkLst>
            <pc:docMk/>
            <pc:sldMk cId="1220172001" sldId="286"/>
            <ac:spMk id="2" creationId="{9CCE07B8-322A-2607-5506-22FEED9A08F1}"/>
          </ac:spMkLst>
        </pc:spChg>
        <pc:spChg chg="del">
          <ac:chgData name="Wa Thone Kyaw" userId="S::wathonekyaw@tumeiktila.edu.mm::abcaf89f-21fc-45eb-8580-1ad8659d7bda" providerId="AD" clId="Web-{8858BF1D-2171-F82F-9402-F77EC6D54F30}" dt="2023-02-14T13:19:42.394" v="157"/>
          <ac:spMkLst>
            <pc:docMk/>
            <pc:sldMk cId="1220172001" sldId="286"/>
            <ac:spMk id="3" creationId="{AD65CCC7-5716-BE42-EDEF-3D3D8127AB78}"/>
          </ac:spMkLst>
        </pc:spChg>
        <pc:spChg chg="mod">
          <ac:chgData name="Wa Thone Kyaw" userId="S::wathonekyaw@tumeiktila.edu.mm::abcaf89f-21fc-45eb-8580-1ad8659d7bda" providerId="AD" clId="Web-{8858BF1D-2171-F82F-9402-F77EC6D54F30}" dt="2023-02-14T13:20:53.709" v="170" actId="14100"/>
          <ac:spMkLst>
            <pc:docMk/>
            <pc:sldMk cId="1220172001" sldId="286"/>
            <ac:spMk id="4" creationId="{9FCB9262-8614-3495-A122-F625CFBCC565}"/>
          </ac:spMkLst>
        </pc:spChg>
        <pc:spChg chg="mod">
          <ac:chgData name="Wa Thone Kyaw" userId="S::wathonekyaw@tumeiktila.edu.mm::abcaf89f-21fc-45eb-8580-1ad8659d7bda" providerId="AD" clId="Web-{8858BF1D-2171-F82F-9402-F77EC6D54F30}" dt="2023-02-14T13:20:50.147" v="169" actId="1076"/>
          <ac:spMkLst>
            <pc:docMk/>
            <pc:sldMk cId="1220172001" sldId="286"/>
            <ac:spMk id="5" creationId="{A6F9D4E8-B2D5-B838-705D-FE2663108BBF}"/>
          </ac:spMkLst>
        </pc:spChg>
        <pc:spChg chg="add del">
          <ac:chgData name="Wa Thone Kyaw" userId="S::wathonekyaw@tumeiktila.edu.mm::abcaf89f-21fc-45eb-8580-1ad8659d7bda" providerId="AD" clId="Web-{8858BF1D-2171-F82F-9402-F77EC6D54F30}" dt="2023-02-14T13:19:38.550" v="155"/>
          <ac:spMkLst>
            <pc:docMk/>
            <pc:sldMk cId="1220172001" sldId="286"/>
            <ac:spMk id="6" creationId="{C56B8A29-99A7-A7D9-9FC2-FC4AAF0F3BF5}"/>
          </ac:spMkLst>
        </pc:spChg>
        <pc:spChg chg="add mod">
          <ac:chgData name="Wa Thone Kyaw" userId="S::wathonekyaw@tumeiktila.edu.mm::abcaf89f-21fc-45eb-8580-1ad8659d7bda" providerId="AD" clId="Web-{8858BF1D-2171-F82F-9402-F77EC6D54F30}" dt="2023-02-14T13:19:49.879" v="159"/>
          <ac:spMkLst>
            <pc:docMk/>
            <pc:sldMk cId="1220172001" sldId="286"/>
            <ac:spMk id="7" creationId="{2C48085B-71D4-3BC5-E20F-2F6732A67A2E}"/>
          </ac:spMkLst>
        </pc:spChg>
      </pc:sldChg>
    </pc:docChg>
  </pc:docChgLst>
  <pc:docChgLst>
    <pc:chgData name="Wa Thone Kyaw" userId="S::wathonekyaw@tumeiktila.edu.mm::abcaf89f-21fc-45eb-8580-1ad8659d7bda" providerId="AD" clId="Web-{3E09A4DD-A880-1B0F-9C9C-AD07D4F52E17}"/>
    <pc:docChg chg="modSld modMainMaster">
      <pc:chgData name="Wa Thone Kyaw" userId="S::wathonekyaw@tumeiktila.edu.mm::abcaf89f-21fc-45eb-8580-1ad8659d7bda" providerId="AD" clId="Web-{3E09A4DD-A880-1B0F-9C9C-AD07D4F52E17}" dt="2023-01-31T01:04:27.543" v="3"/>
      <pc:docMkLst>
        <pc:docMk/>
      </pc:docMkLst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2586058810" sldId="256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3571516367" sldId="258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1663780162" sldId="260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744379741" sldId="265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1742861620" sldId="266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2499682613" sldId="269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1969787568" sldId="271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883633868" sldId="273"/>
        </pc:sldMkLst>
      </pc:sldChg>
      <pc:sldChg chg="modTransition">
        <pc:chgData name="Wa Thone Kyaw" userId="S::wathonekyaw@tumeiktila.edu.mm::abcaf89f-21fc-45eb-8580-1ad8659d7bda" providerId="AD" clId="Web-{3E09A4DD-A880-1B0F-9C9C-AD07D4F52E17}" dt="2023-01-31T01:04:27.543" v="3"/>
        <pc:sldMkLst>
          <pc:docMk/>
          <pc:sldMk cId="3927477179" sldId="274"/>
        </pc:sldMkLst>
      </pc:sldChg>
      <pc:sldMasterChg chg="modTransition modSldLayout">
        <pc:chgData name="Wa Thone Kyaw" userId="S::wathonekyaw@tumeiktila.edu.mm::abcaf89f-21fc-45eb-8580-1ad8659d7bda" providerId="AD" clId="Web-{3E09A4DD-A880-1B0F-9C9C-AD07D4F52E17}" dt="2023-01-31T01:04:27.543" v="3"/>
        <pc:sldMasterMkLst>
          <pc:docMk/>
          <pc:sldMasterMk cId="2319061225" sldId="2147483648"/>
        </pc:sldMasterMkLst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982124936" sldId="2147483650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4249735939" sldId="2147483651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1165259451" sldId="2147483652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2432451945" sldId="2147483653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3203065686" sldId="2147483654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3118896713" sldId="2147483660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2857120649" sldId="2147483662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2951227852" sldId="2147483663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917780591" sldId="2147483664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1291140423" sldId="2147483665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1485277703" sldId="2147483666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3370680036" sldId="2147483667"/>
          </pc:sldLayoutMkLst>
        </pc:sldLayoutChg>
        <pc:sldLayoutChg chg="modTransition">
          <pc:chgData name="Wa Thone Kyaw" userId="S::wathonekyaw@tumeiktila.edu.mm::abcaf89f-21fc-45eb-8580-1ad8659d7bda" providerId="AD" clId="Web-{3E09A4DD-A880-1B0F-9C9C-AD07D4F52E17}" dt="2023-01-31T01:04:27.543" v="3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  <pc:docChgLst>
    <pc:chgData name="Wa Thone Kyaw" userId="S::wathonekyaw@tumeiktila.edu.mm::abcaf89f-21fc-45eb-8580-1ad8659d7bda" providerId="AD" clId="Web-{38332352-2719-A1A2-0198-948A43781BD8}"/>
    <pc:docChg chg="addSld delSld modSld">
      <pc:chgData name="Wa Thone Kyaw" userId="S::wathonekyaw@tumeiktila.edu.mm::abcaf89f-21fc-45eb-8580-1ad8659d7bda" providerId="AD" clId="Web-{38332352-2719-A1A2-0198-948A43781BD8}" dt="2023-02-14T16:15:22.315" v="280" actId="20577"/>
      <pc:docMkLst>
        <pc:docMk/>
      </pc:docMkLst>
      <pc:sldChg chg="addSp delSp modSp mod setBg setClrOvrMap">
        <pc:chgData name="Wa Thone Kyaw" userId="S::wathonekyaw@tumeiktila.edu.mm::abcaf89f-21fc-45eb-8580-1ad8659d7bda" providerId="AD" clId="Web-{38332352-2719-A1A2-0198-948A43781BD8}" dt="2023-02-14T16:11:39.261" v="272" actId="14100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38332352-2719-A1A2-0198-948A43781BD8}" dt="2023-02-14T16:11:24.588" v="271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6:11:39.261" v="272" actId="14100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6:11:24.588" v="271"/>
          <ac:spMkLst>
            <pc:docMk/>
            <pc:sldMk cId="3571516367" sldId="258"/>
            <ac:spMk id="5" creationId="{8D51ED20-04D4-4894-B0C2-9C541A61A734}"/>
          </ac:spMkLst>
        </pc:spChg>
        <pc:spChg chg="del mod ord">
          <ac:chgData name="Wa Thone Kyaw" userId="S::wathonekyaw@tumeiktila.edu.mm::abcaf89f-21fc-45eb-8580-1ad8659d7bda" providerId="AD" clId="Web-{38332352-2719-A1A2-0198-948A43781BD8}" dt="2023-02-14T16:10:18.805" v="262"/>
          <ac:spMkLst>
            <pc:docMk/>
            <pc:sldMk cId="3571516367" sldId="258"/>
            <ac:spMk id="7" creationId="{04BCE255-23A4-19BC-B86C-939B0BF35E03}"/>
          </ac:spMkLst>
        </pc:spChg>
        <pc:spChg chg="del mod ord">
          <ac:chgData name="Wa Thone Kyaw" userId="S::wathonekyaw@tumeiktila.edu.mm::abcaf89f-21fc-45eb-8580-1ad8659d7bda" providerId="AD" clId="Web-{38332352-2719-A1A2-0198-948A43781BD8}" dt="2023-02-14T16:10:36.508" v="268"/>
          <ac:spMkLst>
            <pc:docMk/>
            <pc:sldMk cId="3571516367" sldId="258"/>
            <ac:spMk id="8" creationId="{3B849063-A3D5-E4FD-8324-8BC1B9637BC8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6:11:24.588" v="271"/>
          <ac:spMkLst>
            <pc:docMk/>
            <pc:sldMk cId="3571516367" sldId="258"/>
            <ac:spMk id="10" creationId="{10D31070-DFE7-F811-01B1-138A26A64CE4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11:24.588" v="271"/>
          <ac:spMkLst>
            <pc:docMk/>
            <pc:sldMk cId="3571516367" sldId="258"/>
            <ac:spMk id="12" creationId="{F9D96E3F-159B-4733-BE61-1AAB43A59AB8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11:24.588" v="271"/>
          <ac:spMkLst>
            <pc:docMk/>
            <pc:sldMk cId="3571516367" sldId="258"/>
            <ac:spMk id="13" creationId="{A5202B2A-E3B3-4965-8D55-B58E54059356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09:27.756" v="252"/>
          <ac:spMkLst>
            <pc:docMk/>
            <pc:sldMk cId="3571516367" sldId="258"/>
            <ac:spMk id="15" creationId="{95724071-AC7B-4A67-934B-CD7F90745802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09:34.803" v="254"/>
          <ac:spMkLst>
            <pc:docMk/>
            <pc:sldMk cId="3571516367" sldId="258"/>
            <ac:spMk id="18" creationId="{0D614406-135F-4875-9C87-53822CB19ABB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09:38.913" v="256"/>
          <ac:spMkLst>
            <pc:docMk/>
            <pc:sldMk cId="3571516367" sldId="258"/>
            <ac:spMk id="19" creationId="{08E7ACFB-B791-4C23-8B17-013FEDC09A89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09:38.913" v="256"/>
          <ac:spMkLst>
            <pc:docMk/>
            <pc:sldMk cId="3571516367" sldId="258"/>
            <ac:spMk id="20" creationId="{3B0DF90E-6BAD-4E82-8FDF-717C9A357378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09:38.913" v="256"/>
          <ac:spMkLst>
            <pc:docMk/>
            <pc:sldMk cId="3571516367" sldId="258"/>
            <ac:spMk id="21" creationId="{13DCC859-0434-4BB8-B6C5-09C88AE698FB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6:09:57.710" v="258"/>
          <ac:spMkLst>
            <pc:docMk/>
            <pc:sldMk cId="3571516367" sldId="258"/>
            <ac:spMk id="23" creationId="{D4771268-CB57-404A-9271-370EB28F6090}"/>
          </ac:spMkLst>
        </pc:spChg>
        <pc:grpChg chg="add del">
          <ac:chgData name="Wa Thone Kyaw" userId="S::wathonekyaw@tumeiktila.edu.mm::abcaf89f-21fc-45eb-8580-1ad8659d7bda" providerId="AD" clId="Web-{38332352-2719-A1A2-0198-948A43781BD8}" dt="2023-02-14T16:11:24.588" v="271"/>
          <ac:grpSpMkLst>
            <pc:docMk/>
            <pc:sldMk cId="3571516367" sldId="258"/>
            <ac:grpSpMk id="14" creationId="{EC505F6D-25F2-479B-AEEE-66F34B3FB13D}"/>
          </ac:grpSpMkLst>
        </pc:grpChg>
        <pc:grpChg chg="add del">
          <ac:chgData name="Wa Thone Kyaw" userId="S::wathonekyaw@tumeiktila.edu.mm::abcaf89f-21fc-45eb-8580-1ad8659d7bda" providerId="AD" clId="Web-{38332352-2719-A1A2-0198-948A43781BD8}" dt="2023-02-14T16:11:24.588" v="271"/>
          <ac:grpSpMkLst>
            <pc:docMk/>
            <pc:sldMk cId="3571516367" sldId="258"/>
            <ac:grpSpMk id="25" creationId="{6C0A542E-DBAB-412E-9F06-247CFE5FB942}"/>
          </ac:grpSpMkLst>
        </pc:grpChg>
        <pc:cxnChg chg="add del">
          <ac:chgData name="Wa Thone Kyaw" userId="S::wathonekyaw@tumeiktila.edu.mm::abcaf89f-21fc-45eb-8580-1ad8659d7bda" providerId="AD" clId="Web-{38332352-2719-A1A2-0198-948A43781BD8}" dt="2023-02-14T16:09:34.803" v="254"/>
          <ac:cxnSpMkLst>
            <pc:docMk/>
            <pc:sldMk cId="3571516367" sldId="258"/>
            <ac:cxnSpMk id="17" creationId="{C6C21149-7D17-44C2-AFB6-4D931DC55FB1}"/>
          </ac:cxnSpMkLst>
        </pc:cxnChg>
      </pc:sldChg>
      <pc:sldChg chg="addSp delSp modSp mod setBg">
        <pc:chgData name="Wa Thone Kyaw" userId="S::wathonekyaw@tumeiktila.edu.mm::abcaf89f-21fc-45eb-8580-1ad8659d7bda" providerId="AD" clId="Web-{38332352-2719-A1A2-0198-948A43781BD8}" dt="2023-02-14T16:15:22.315" v="280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38332352-2719-A1A2-0198-948A43781BD8}" dt="2023-02-14T16:08:11.769" v="248" actId="1076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6:15:22.315" v="280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6:06:19.859" v="217"/>
          <ac:spMkLst>
            <pc:docMk/>
            <pc:sldMk cId="1663780162" sldId="260"/>
            <ac:spMk id="8" creationId="{905F172A-5D5D-43CD-A187-DA0D303F4144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6:06:19.859" v="217"/>
          <ac:spMkLst>
            <pc:docMk/>
            <pc:sldMk cId="1663780162" sldId="260"/>
            <ac:spMk id="9" creationId="{C396FFDC-ADE8-4009-A466-A81787258E88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35:19.705" v="114"/>
          <ac:spMkLst>
            <pc:docMk/>
            <pc:sldMk cId="1663780162" sldId="260"/>
            <ac:spMk id="29" creationId="{2C61293E-6EBE-43EF-A52C-9BEBFD7679D4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35:19.705" v="114"/>
          <ac:spMkLst>
            <pc:docMk/>
            <pc:sldMk cId="1663780162" sldId="260"/>
            <ac:spMk id="31" creationId="{21540236-BFD5-4A9D-8840-4703E7F76825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6:06:19.859" v="217"/>
          <ac:spMkLst>
            <pc:docMk/>
            <pc:sldMk cId="1663780162" sldId="260"/>
            <ac:spMk id="32" creationId="{FF0330B1-AAAC-427D-8A95-40380162BC65}"/>
          </ac:spMkLst>
        </pc:spChg>
        <pc:picChg chg="add del">
          <ac:chgData name="Wa Thone Kyaw" userId="S::wathonekyaw@tumeiktila.edu.mm::abcaf89f-21fc-45eb-8580-1ad8659d7bda" providerId="AD" clId="Web-{38332352-2719-A1A2-0198-948A43781BD8}" dt="2023-02-14T15:35:19.705" v="114"/>
          <ac:picMkLst>
            <pc:docMk/>
            <pc:sldMk cId="1663780162" sldId="260"/>
            <ac:picMk id="30" creationId="{099785D6-9912-E571-AB5B-056308B90A9B}"/>
          </ac:picMkLst>
        </pc:picChg>
        <pc:picChg chg="add del mod">
          <ac:chgData name="Wa Thone Kyaw" userId="S::wathonekyaw@tumeiktila.edu.mm::abcaf89f-21fc-45eb-8580-1ad8659d7bda" providerId="AD" clId="Web-{38332352-2719-A1A2-0198-948A43781BD8}" dt="2023-02-14T16:08:06.316" v="247"/>
          <ac:picMkLst>
            <pc:docMk/>
            <pc:sldMk cId="1663780162" sldId="260"/>
            <ac:picMk id="33" creationId="{F82A523D-609D-5EF9-A178-935D830D5C21}"/>
          </ac:picMkLst>
        </pc:picChg>
      </pc:sldChg>
      <pc:sldChg chg="modSp">
        <pc:chgData name="Wa Thone Kyaw" userId="S::wathonekyaw@tumeiktila.edu.mm::abcaf89f-21fc-45eb-8580-1ad8659d7bda" providerId="AD" clId="Web-{38332352-2719-A1A2-0198-948A43781BD8}" dt="2023-02-14T15:53:17.600" v="174" actId="20577"/>
        <pc:sldMkLst>
          <pc:docMk/>
          <pc:sldMk cId="744379741" sldId="265"/>
        </pc:sldMkLst>
        <pc:spChg chg="mod">
          <ac:chgData name="Wa Thone Kyaw" userId="S::wathonekyaw@tumeiktila.edu.mm::abcaf89f-21fc-45eb-8580-1ad8659d7bda" providerId="AD" clId="Web-{38332352-2719-A1A2-0198-948A43781BD8}" dt="2023-02-14T15:53:17.600" v="174" actId="20577"/>
          <ac:spMkLst>
            <pc:docMk/>
            <pc:sldMk cId="744379741" sldId="265"/>
            <ac:spMk id="10" creationId="{A3D89733-B8BA-229D-E082-5DFC96FA5D5C}"/>
          </ac:spMkLst>
        </pc:spChg>
      </pc:sldChg>
      <pc:sldChg chg="del">
        <pc:chgData name="Wa Thone Kyaw" userId="S::wathonekyaw@tumeiktila.edu.mm::abcaf89f-21fc-45eb-8580-1ad8659d7bda" providerId="AD" clId="Web-{38332352-2719-A1A2-0198-948A43781BD8}" dt="2023-02-14T15:24:26.824" v="0"/>
        <pc:sldMkLst>
          <pc:docMk/>
          <pc:sldMk cId="602618438" sldId="276"/>
        </pc:sldMkLst>
      </pc:sldChg>
      <pc:sldChg chg="modSp del">
        <pc:chgData name="Wa Thone Kyaw" userId="S::wathonekyaw@tumeiktila.edu.mm::abcaf89f-21fc-45eb-8580-1ad8659d7bda" providerId="AD" clId="Web-{38332352-2719-A1A2-0198-948A43781BD8}" dt="2023-02-14T15:25:34.452" v="5"/>
        <pc:sldMkLst>
          <pc:docMk/>
          <pc:sldMk cId="2319716250" sldId="278"/>
        </pc:sldMkLst>
        <pc:spChg chg="mod">
          <ac:chgData name="Wa Thone Kyaw" userId="S::wathonekyaw@tumeiktila.edu.mm::abcaf89f-21fc-45eb-8580-1ad8659d7bda" providerId="AD" clId="Web-{38332352-2719-A1A2-0198-948A43781BD8}" dt="2023-02-14T15:25:19.482" v="4" actId="20577"/>
          <ac:spMkLst>
            <pc:docMk/>
            <pc:sldMk cId="2319716250" sldId="278"/>
            <ac:spMk id="6" creationId="{4F7A657E-0ED0-6EE2-B71F-B97977E8A230}"/>
          </ac:spMkLst>
        </pc:spChg>
      </pc:sldChg>
      <pc:sldChg chg="addSp delSp modSp mod setBg">
        <pc:chgData name="Wa Thone Kyaw" userId="S::wathonekyaw@tumeiktila.edu.mm::abcaf89f-21fc-45eb-8580-1ad8659d7bda" providerId="AD" clId="Web-{38332352-2719-A1A2-0198-948A43781BD8}" dt="2023-02-14T16:04:58.607" v="212" actId="20577"/>
        <pc:sldMkLst>
          <pc:docMk/>
          <pc:sldMk cId="458536969" sldId="279"/>
        </pc:sldMkLst>
        <pc:spChg chg="mod">
          <ac:chgData name="Wa Thone Kyaw" userId="S::wathonekyaw@tumeiktila.edu.mm::abcaf89f-21fc-45eb-8580-1ad8659d7bda" providerId="AD" clId="Web-{38332352-2719-A1A2-0198-948A43781BD8}" dt="2023-02-14T15:59:14.018" v="202"/>
          <ac:spMkLst>
            <pc:docMk/>
            <pc:sldMk cId="458536969" sldId="279"/>
            <ac:spMk id="2" creationId="{DE37DA95-BE54-E910-AA6C-94ACCAF365DE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6:04:58.607" v="212" actId="20577"/>
          <ac:spMkLst>
            <pc:docMk/>
            <pc:sldMk cId="458536969" sldId="279"/>
            <ac:spMk id="3" creationId="{6803AD3A-99C9-4EB2-4BEB-F149ECFD043F}"/>
          </ac:spMkLst>
        </pc:spChg>
        <pc:spChg chg="mod ord">
          <ac:chgData name="Wa Thone Kyaw" userId="S::wathonekyaw@tumeiktila.edu.mm::abcaf89f-21fc-45eb-8580-1ad8659d7bda" providerId="AD" clId="Web-{38332352-2719-A1A2-0198-948A43781BD8}" dt="2023-02-14T16:00:09.535" v="211" actId="20577"/>
          <ac:spMkLst>
            <pc:docMk/>
            <pc:sldMk cId="458536969" sldId="279"/>
            <ac:spMk id="4" creationId="{7675C322-BF5E-464B-E39D-F813076AEE9B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59:14.018" v="202"/>
          <ac:spMkLst>
            <pc:docMk/>
            <pc:sldMk cId="458536969" sldId="279"/>
            <ac:spMk id="5" creationId="{1B5E5E87-EAB1-5BA1-AB99-F4A76290EFE5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5:03.212" v="196"/>
          <ac:spMkLst>
            <pc:docMk/>
            <pc:sldMk cId="458536969" sldId="279"/>
            <ac:spMk id="10" creationId="{C3896A03-3945-419A-B66B-4EE266EDD152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4:56.806" v="192"/>
          <ac:spMkLst>
            <pc:docMk/>
            <pc:sldMk cId="458536969" sldId="279"/>
            <ac:spMk id="11" creationId="{27427488-068E-4B55-AC8D-CD070B8CD46D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5:03.212" v="196"/>
          <ac:spMkLst>
            <pc:docMk/>
            <pc:sldMk cId="458536969" sldId="279"/>
            <ac:spMk id="12" creationId="{B34F5AD2-EDBD-4BBD-A55C-EAFFD0C7097A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9:14.018" v="202"/>
          <ac:spMkLst>
            <pc:docMk/>
            <pc:sldMk cId="458536969" sldId="279"/>
            <ac:spMk id="14" creationId="{C7D023E4-8DE1-436E-9847-ED6A4B4B04FD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4:56.806" v="192"/>
          <ac:spMkLst>
            <pc:docMk/>
            <pc:sldMk cId="458536969" sldId="279"/>
            <ac:spMk id="17" creationId="{3FE49A6B-0100-4397-88F8-FE2410D089A8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9:14.018" v="202"/>
          <ac:spMkLst>
            <pc:docMk/>
            <pc:sldMk cId="458536969" sldId="279"/>
            <ac:spMk id="18" creationId="{8B2B1708-8CE4-4A20-94F5-55118AE2CBD7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4:56.806" v="192"/>
          <ac:spMkLst>
            <pc:docMk/>
            <pc:sldMk cId="458536969" sldId="279"/>
            <ac:spMk id="19" creationId="{A20AF199-99C2-4569-9CAF-24514AE5E82A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5:00.556" v="194"/>
          <ac:spMkLst>
            <pc:docMk/>
            <pc:sldMk cId="458536969" sldId="279"/>
            <ac:spMk id="27" creationId="{C7D023E4-8DE1-436E-9847-ED6A4B4B04FD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5:00.556" v="194"/>
          <ac:spMkLst>
            <pc:docMk/>
            <pc:sldMk cId="458536969" sldId="279"/>
            <ac:spMk id="28" creationId="{8B2B1708-8CE4-4A20-94F5-55118AE2CBD7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56:32.340" v="201" actId="14100"/>
          <ac:spMkLst>
            <pc:docMk/>
            <pc:sldMk cId="458536969" sldId="279"/>
            <ac:spMk id="32" creationId="{F9A8FC0F-BD29-4D9A-ABF1-D75E3A26917F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59:14.018" v="202"/>
          <ac:spMkLst>
            <pc:docMk/>
            <pc:sldMk cId="458536969" sldId="279"/>
            <ac:spMk id="39" creationId="{88EB6E95-9C89-4CFF-A598-F278D0DFB39E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59:14.018" v="202"/>
          <ac:spMkLst>
            <pc:docMk/>
            <pc:sldMk cId="458536969" sldId="279"/>
            <ac:spMk id="41" creationId="{474CD0F4-EA2A-4E5D-AE73-1112C1CA2A19}"/>
          </ac:spMkLst>
        </pc:spChg>
        <pc:grpChg chg="add del">
          <ac:chgData name="Wa Thone Kyaw" userId="S::wathonekyaw@tumeiktila.edu.mm::abcaf89f-21fc-45eb-8580-1ad8659d7bda" providerId="AD" clId="Web-{38332352-2719-A1A2-0198-948A43781BD8}" dt="2023-02-14T15:54:56.806" v="192"/>
          <ac:grpSpMkLst>
            <pc:docMk/>
            <pc:sldMk cId="458536969" sldId="279"/>
            <ac:grpSpMk id="13" creationId="{5DD5AFF2-B0BF-41FA-BA95-B06DB47DF11B}"/>
          </ac:grpSpMkLst>
        </pc:grpChg>
        <pc:grpChg chg="add del">
          <ac:chgData name="Wa Thone Kyaw" userId="S::wathonekyaw@tumeiktila.edu.mm::abcaf89f-21fc-45eb-8580-1ad8659d7bda" providerId="AD" clId="Web-{38332352-2719-A1A2-0198-948A43781BD8}" dt="2023-02-14T15:55:00.556" v="194"/>
          <ac:grpSpMkLst>
            <pc:docMk/>
            <pc:sldMk cId="458536969" sldId="279"/>
            <ac:grpSpMk id="15" creationId="{1F9866A9-B167-4D75-8F7F-360025AD6B43}"/>
          </ac:grpSpMkLst>
        </pc:grpChg>
        <pc:grpChg chg="add del">
          <ac:chgData name="Wa Thone Kyaw" userId="S::wathonekyaw@tumeiktila.edu.mm::abcaf89f-21fc-45eb-8580-1ad8659d7bda" providerId="AD" clId="Web-{38332352-2719-A1A2-0198-948A43781BD8}" dt="2023-02-14T15:59:14.018" v="202"/>
          <ac:grpSpMkLst>
            <pc:docMk/>
            <pc:sldMk cId="458536969" sldId="279"/>
            <ac:grpSpMk id="29" creationId="{1F9866A9-B167-4D75-8F7F-360025AD6B43}"/>
          </ac:grpSpMkLst>
        </pc:grpChg>
        <pc:grpChg chg="add del">
          <ac:chgData name="Wa Thone Kyaw" userId="S::wathonekyaw@tumeiktila.edu.mm::abcaf89f-21fc-45eb-8580-1ad8659d7bda" providerId="AD" clId="Web-{38332352-2719-A1A2-0198-948A43781BD8}" dt="2023-02-14T15:55:00.556" v="194"/>
          <ac:grpSpMkLst>
            <pc:docMk/>
            <pc:sldMk cId="458536969" sldId="279"/>
            <ac:grpSpMk id="31" creationId="{E27AF472-EAE3-4572-AB69-B92BD10DBC6D}"/>
          </ac:grpSpMkLst>
        </pc:grpChg>
        <pc:grpChg chg="add del">
          <ac:chgData name="Wa Thone Kyaw" userId="S::wathonekyaw@tumeiktila.edu.mm::abcaf89f-21fc-45eb-8580-1ad8659d7bda" providerId="AD" clId="Web-{38332352-2719-A1A2-0198-948A43781BD8}" dt="2023-02-14T15:59:14.018" v="202"/>
          <ac:grpSpMkLst>
            <pc:docMk/>
            <pc:sldMk cId="458536969" sldId="279"/>
            <ac:grpSpMk id="34" creationId="{E27AF472-EAE3-4572-AB69-B92BD10DBC6D}"/>
          </ac:grpSpMkLst>
        </pc:grpChg>
        <pc:grpChg chg="add">
          <ac:chgData name="Wa Thone Kyaw" userId="S::wathonekyaw@tumeiktila.edu.mm::abcaf89f-21fc-45eb-8580-1ad8659d7bda" providerId="AD" clId="Web-{38332352-2719-A1A2-0198-948A43781BD8}" dt="2023-02-14T15:59:14.018" v="202"/>
          <ac:grpSpMkLst>
            <pc:docMk/>
            <pc:sldMk cId="458536969" sldId="279"/>
            <ac:grpSpMk id="43" creationId="{A1EDC8FC-C3D1-4FE4-8E66-29767478DBDB}"/>
          </ac:grpSpMkLst>
        </pc:grpChg>
        <pc:grpChg chg="add">
          <ac:chgData name="Wa Thone Kyaw" userId="S::wathonekyaw@tumeiktila.edu.mm::abcaf89f-21fc-45eb-8580-1ad8659d7bda" providerId="AD" clId="Web-{38332352-2719-A1A2-0198-948A43781BD8}" dt="2023-02-14T15:59:14.018" v="202"/>
          <ac:grpSpMkLst>
            <pc:docMk/>
            <pc:sldMk cId="458536969" sldId="279"/>
            <ac:grpSpMk id="49" creationId="{1BC136B2-4D8D-4561-95D5-56167F4116BD}"/>
          </ac:grpSpMkLst>
        </pc:grpChg>
        <pc:picChg chg="add del">
          <ac:chgData name="Wa Thone Kyaw" userId="S::wathonekyaw@tumeiktila.edu.mm::abcaf89f-21fc-45eb-8580-1ad8659d7bda" providerId="AD" clId="Web-{38332352-2719-A1A2-0198-948A43781BD8}" dt="2023-02-14T15:54:56.806" v="192"/>
          <ac:picMkLst>
            <pc:docMk/>
            <pc:sldMk cId="458536969" sldId="279"/>
            <ac:picMk id="7" creationId="{F2554A39-2427-744D-C0C5-E19F67E82D3E}"/>
          </ac:picMkLst>
        </pc:picChg>
        <pc:picChg chg="add del">
          <ac:chgData name="Wa Thone Kyaw" userId="S::wathonekyaw@tumeiktila.edu.mm::abcaf89f-21fc-45eb-8580-1ad8659d7bda" providerId="AD" clId="Web-{38332352-2719-A1A2-0198-948A43781BD8}" dt="2023-02-14T15:55:00.556" v="194"/>
          <ac:picMkLst>
            <pc:docMk/>
            <pc:sldMk cId="458536969" sldId="279"/>
            <ac:picMk id="30" creationId="{A10A444E-CEB5-9F85-3635-F4603466AA71}"/>
          </ac:picMkLst>
        </pc:picChg>
        <pc:picChg chg="add del mod">
          <ac:chgData name="Wa Thone Kyaw" userId="S::wathonekyaw@tumeiktila.edu.mm::abcaf89f-21fc-45eb-8580-1ad8659d7bda" providerId="AD" clId="Web-{38332352-2719-A1A2-0198-948A43781BD8}" dt="2023-02-14T15:55:33.198" v="200"/>
          <ac:picMkLst>
            <pc:docMk/>
            <pc:sldMk cId="458536969" sldId="279"/>
            <ac:picMk id="33" creationId="{A10A444E-CEB5-9F85-3635-F4603466AA71}"/>
          </ac:picMkLst>
        </pc:picChg>
      </pc:sldChg>
      <pc:sldChg chg="del">
        <pc:chgData name="Wa Thone Kyaw" userId="S::wathonekyaw@tumeiktila.edu.mm::abcaf89f-21fc-45eb-8580-1ad8659d7bda" providerId="AD" clId="Web-{38332352-2719-A1A2-0198-948A43781BD8}" dt="2023-02-14T15:27:59.613" v="34"/>
        <pc:sldMkLst>
          <pc:docMk/>
          <pc:sldMk cId="3852848841" sldId="280"/>
        </pc:sldMkLst>
      </pc:sldChg>
      <pc:sldChg chg="addSp modSp mod setBg">
        <pc:chgData name="Wa Thone Kyaw" userId="S::wathonekyaw@tumeiktila.edu.mm::abcaf89f-21fc-45eb-8580-1ad8659d7bda" providerId="AD" clId="Web-{38332352-2719-A1A2-0198-948A43781BD8}" dt="2023-02-14T16:05:46.358" v="216" actId="20577"/>
        <pc:sldMkLst>
          <pc:docMk/>
          <pc:sldMk cId="2234353122" sldId="282"/>
        </pc:sldMkLst>
        <pc:spChg chg="add mod ord">
          <ac:chgData name="Wa Thone Kyaw" userId="S::wathonekyaw@tumeiktila.edu.mm::abcaf89f-21fc-45eb-8580-1ad8659d7bda" providerId="AD" clId="Web-{38332352-2719-A1A2-0198-948A43781BD8}" dt="2023-02-14T15:34:48.095" v="112"/>
          <ac:spMkLst>
            <pc:docMk/>
            <pc:sldMk cId="2234353122" sldId="282"/>
            <ac:spMk id="2" creationId="{EB0C1A26-6028-7F35-118C-E5104430D657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34:48.095" v="112"/>
          <ac:spMkLst>
            <pc:docMk/>
            <pc:sldMk cId="2234353122" sldId="282"/>
            <ac:spMk id="7" creationId="{8FF0A96A-E835-5088-68C8-1B60DF15B21A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34:48.095" v="112"/>
          <ac:spMkLst>
            <pc:docMk/>
            <pc:sldMk cId="2234353122" sldId="282"/>
            <ac:spMk id="8" creationId="{A20D7711-ED6A-EAB7-2BBB-D8BA305D90BB}"/>
          </ac:spMkLst>
        </pc:spChg>
        <pc:spChg chg="mod ord">
          <ac:chgData name="Wa Thone Kyaw" userId="S::wathonekyaw@tumeiktila.edu.mm::abcaf89f-21fc-45eb-8580-1ad8659d7bda" providerId="AD" clId="Web-{38332352-2719-A1A2-0198-948A43781BD8}" dt="2023-02-14T16:05:46.358" v="216" actId="20577"/>
          <ac:spMkLst>
            <pc:docMk/>
            <pc:sldMk cId="2234353122" sldId="282"/>
            <ac:spMk id="9" creationId="{7C077616-515B-5A6F-C407-7A5AA887939C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34:48.095" v="112"/>
          <ac:spMkLst>
            <pc:docMk/>
            <pc:sldMk cId="2234353122" sldId="282"/>
            <ac:spMk id="14" creationId="{1BB867FF-FC45-48F7-8104-F89BE54909F1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34:48.095" v="112"/>
          <ac:spMkLst>
            <pc:docMk/>
            <pc:sldMk cId="2234353122" sldId="282"/>
            <ac:spMk id="16" creationId="{8BB56887-D0D5-4F0C-9E19-7247EB83C8B7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34:48.095" v="112"/>
          <ac:spMkLst>
            <pc:docMk/>
            <pc:sldMk cId="2234353122" sldId="282"/>
            <ac:spMk id="18" creationId="{081E4A58-353D-44AE-B2FC-2A74E2E400F7}"/>
          </ac:spMkLst>
        </pc:spChg>
      </pc:sldChg>
      <pc:sldChg chg="modSp del">
        <pc:chgData name="Wa Thone Kyaw" userId="S::wathonekyaw@tumeiktila.edu.mm::abcaf89f-21fc-45eb-8580-1ad8659d7bda" providerId="AD" clId="Web-{38332352-2719-A1A2-0198-948A43781BD8}" dt="2023-02-14T15:36:16.004" v="119"/>
        <pc:sldMkLst>
          <pc:docMk/>
          <pc:sldMk cId="1099998246" sldId="283"/>
        </pc:sldMkLst>
        <pc:spChg chg="mod">
          <ac:chgData name="Wa Thone Kyaw" userId="S::wathonekyaw@tumeiktila.edu.mm::abcaf89f-21fc-45eb-8580-1ad8659d7bda" providerId="AD" clId="Web-{38332352-2719-A1A2-0198-948A43781BD8}" dt="2023-02-14T15:36:01.769" v="116" actId="20577"/>
          <ac:spMkLst>
            <pc:docMk/>
            <pc:sldMk cId="1099998246" sldId="283"/>
            <ac:spMk id="9" creationId="{7C077616-515B-5A6F-C407-7A5AA887939C}"/>
          </ac:spMkLst>
        </pc:spChg>
      </pc:sldChg>
      <pc:sldChg chg="modSp">
        <pc:chgData name="Wa Thone Kyaw" userId="S::wathonekyaw@tumeiktila.edu.mm::abcaf89f-21fc-45eb-8580-1ad8659d7bda" providerId="AD" clId="Web-{38332352-2719-A1A2-0198-948A43781BD8}" dt="2023-02-14T15:51:50.862" v="161" actId="1076"/>
        <pc:sldMkLst>
          <pc:docMk/>
          <pc:sldMk cId="1661412405" sldId="284"/>
        </pc:sldMkLst>
        <pc:spChg chg="mod">
          <ac:chgData name="Wa Thone Kyaw" userId="S::wathonekyaw@tumeiktila.edu.mm::abcaf89f-21fc-45eb-8580-1ad8659d7bda" providerId="AD" clId="Web-{38332352-2719-A1A2-0198-948A43781BD8}" dt="2023-02-14T15:51:50.862" v="161" actId="1076"/>
          <ac:spMkLst>
            <pc:docMk/>
            <pc:sldMk cId="1661412405" sldId="284"/>
            <ac:spMk id="3" creationId="{8E9586A1-3516-68C6-C6D5-36BBA2C31AF2}"/>
          </ac:spMkLst>
        </pc:spChg>
      </pc:sldChg>
      <pc:sldChg chg="addSp delSp modSp mod setBg">
        <pc:chgData name="Wa Thone Kyaw" userId="S::wathonekyaw@tumeiktila.edu.mm::abcaf89f-21fc-45eb-8580-1ad8659d7bda" providerId="AD" clId="Web-{38332352-2719-A1A2-0198-948A43781BD8}" dt="2023-02-14T15:54:06.507" v="186" actId="20577"/>
        <pc:sldMkLst>
          <pc:docMk/>
          <pc:sldMk cId="1220172001" sldId="286"/>
        </pc:sldMkLst>
        <pc:spChg chg="add del mod">
          <ac:chgData name="Wa Thone Kyaw" userId="S::wathonekyaw@tumeiktila.edu.mm::abcaf89f-21fc-45eb-8580-1ad8659d7bda" providerId="AD" clId="Web-{38332352-2719-A1A2-0198-948A43781BD8}" dt="2023-02-14T15:26:11.343" v="21"/>
          <ac:spMkLst>
            <pc:docMk/>
            <pc:sldMk cId="1220172001" sldId="286"/>
            <ac:spMk id="2" creationId="{83C6A6C9-77A7-EC69-510C-194F7E5F416B}"/>
          </ac:spMkLst>
        </pc:spChg>
        <pc:spChg chg="add mod ord">
          <ac:chgData name="Wa Thone Kyaw" userId="S::wathonekyaw@tumeiktila.edu.mm::abcaf89f-21fc-45eb-8580-1ad8659d7bda" providerId="AD" clId="Web-{38332352-2719-A1A2-0198-948A43781BD8}" dt="2023-02-14T15:31:56.761" v="69"/>
          <ac:spMkLst>
            <pc:docMk/>
            <pc:sldMk cId="1220172001" sldId="286"/>
            <ac:spMk id="3" creationId="{3E7D54D3-D79B-5C70-A8CE-F7C0485C9EE9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31:56.761" v="69"/>
          <ac:spMkLst>
            <pc:docMk/>
            <pc:sldMk cId="1220172001" sldId="286"/>
            <ac:spMk id="4" creationId="{9FCB9262-8614-3495-A122-F625CFBCC565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31:56.761" v="69"/>
          <ac:spMkLst>
            <pc:docMk/>
            <pc:sldMk cId="1220172001" sldId="286"/>
            <ac:spMk id="5" creationId="{A6F9D4E8-B2D5-B838-705D-FE2663108BBF}"/>
          </ac:spMkLst>
        </pc:spChg>
        <pc:spChg chg="mod ord">
          <ac:chgData name="Wa Thone Kyaw" userId="S::wathonekyaw@tumeiktila.edu.mm::abcaf89f-21fc-45eb-8580-1ad8659d7bda" providerId="AD" clId="Web-{38332352-2719-A1A2-0198-948A43781BD8}" dt="2023-02-14T15:54:06.507" v="186" actId="20577"/>
          <ac:spMkLst>
            <pc:docMk/>
            <pc:sldMk cId="1220172001" sldId="286"/>
            <ac:spMk id="7" creationId="{2C48085B-71D4-3BC5-E20F-2F6732A67A2E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31:56.730" v="68"/>
          <ac:spMkLst>
            <pc:docMk/>
            <pc:sldMk cId="1220172001" sldId="286"/>
            <ac:spMk id="12" creationId="{1BB867FF-FC45-48F7-8104-F89BE54909F1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31:56.730" v="68"/>
          <ac:spMkLst>
            <pc:docMk/>
            <pc:sldMk cId="1220172001" sldId="286"/>
            <ac:spMk id="14" creationId="{8BB56887-D0D5-4F0C-9E19-7247EB83C8B7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31:56.730" v="68"/>
          <ac:spMkLst>
            <pc:docMk/>
            <pc:sldMk cId="1220172001" sldId="286"/>
            <ac:spMk id="16" creationId="{081E4A58-353D-44AE-B2FC-2A74E2E400F7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31:56.761" v="69"/>
          <ac:spMkLst>
            <pc:docMk/>
            <pc:sldMk cId="1220172001" sldId="286"/>
            <ac:spMk id="21" creationId="{18873D23-2DCF-4B31-A009-95721C06E8E1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31:56.761" v="69"/>
          <ac:spMkLst>
            <pc:docMk/>
            <pc:sldMk cId="1220172001" sldId="286"/>
            <ac:spMk id="22" creationId="{C13EF075-D4EF-4929-ADBC-91B27DA19955}"/>
          </ac:spMkLst>
        </pc:spChg>
        <pc:grpChg chg="add">
          <ac:chgData name="Wa Thone Kyaw" userId="S::wathonekyaw@tumeiktila.edu.mm::abcaf89f-21fc-45eb-8580-1ad8659d7bda" providerId="AD" clId="Web-{38332352-2719-A1A2-0198-948A43781BD8}" dt="2023-02-14T15:31:56.761" v="69"/>
          <ac:grpSpMkLst>
            <pc:docMk/>
            <pc:sldMk cId="1220172001" sldId="286"/>
            <ac:grpSpMk id="23" creationId="{DAA26DFA-AAB2-4973-9C17-16D587C7B198}"/>
          </ac:grpSpMkLst>
        </pc:grpChg>
      </pc:sldChg>
      <pc:sldChg chg="add del replId">
        <pc:chgData name="Wa Thone Kyaw" userId="S::wathonekyaw@tumeiktila.edu.mm::abcaf89f-21fc-45eb-8580-1ad8659d7bda" providerId="AD" clId="Web-{38332352-2719-A1A2-0198-948A43781BD8}" dt="2023-02-14T15:36:12.488" v="118"/>
        <pc:sldMkLst>
          <pc:docMk/>
          <pc:sldMk cId="464866055" sldId="287"/>
        </pc:sldMkLst>
      </pc:sldChg>
      <pc:sldChg chg="addSp delSp modSp new mod setBg">
        <pc:chgData name="Wa Thone Kyaw" userId="S::wathonekyaw@tumeiktila.edu.mm::abcaf89f-21fc-45eb-8580-1ad8659d7bda" providerId="AD" clId="Web-{38332352-2719-A1A2-0198-948A43781BD8}" dt="2023-02-14T15:50:43.704" v="154" actId="20577"/>
        <pc:sldMkLst>
          <pc:docMk/>
          <pc:sldMk cId="3233814967" sldId="287"/>
        </pc:sldMkLst>
        <pc:spChg chg="del">
          <ac:chgData name="Wa Thone Kyaw" userId="S::wathonekyaw@tumeiktila.edu.mm::abcaf89f-21fc-45eb-8580-1ad8659d7bda" providerId="AD" clId="Web-{38332352-2719-A1A2-0198-948A43781BD8}" dt="2023-02-14T15:36:41.067" v="121"/>
          <ac:spMkLst>
            <pc:docMk/>
            <pc:sldMk cId="3233814967" sldId="287"/>
            <ac:spMk id="2" creationId="{BF49D066-B03F-1E3D-578F-A8262FA89B7C}"/>
          </ac:spMkLst>
        </pc:spChg>
        <pc:spChg chg="del">
          <ac:chgData name="Wa Thone Kyaw" userId="S::wathonekyaw@tumeiktila.edu.mm::abcaf89f-21fc-45eb-8580-1ad8659d7bda" providerId="AD" clId="Web-{38332352-2719-A1A2-0198-948A43781BD8}" dt="2023-02-14T15:36:44.114" v="122"/>
          <ac:spMkLst>
            <pc:docMk/>
            <pc:sldMk cId="3233814967" sldId="287"/>
            <ac:spMk id="3" creationId="{E123E4C7-D883-6BE0-AE8C-9CC5F2CC3870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50:43.704" v="154" actId="20577"/>
          <ac:spMkLst>
            <pc:docMk/>
            <pc:sldMk cId="3233814967" sldId="287"/>
            <ac:spMk id="4" creationId="{B4FDE378-7E6A-9766-5892-3E7A7FD40765}"/>
          </ac:spMkLst>
        </pc:spChg>
        <pc:spChg chg="mod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5" creationId="{F64172DE-3AFA-1B35-D036-B8CBF60D6FA0}"/>
          </ac:spMkLst>
        </pc:spChg>
        <pc:spChg chg="add mod ord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8" creationId="{79F80139-B37C-BAE7-EFDE-F4D9461B7605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11" creationId="{F3060C83-F051-4F0E-ABAD-AA0DFC48B218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13" creationId="{83C98ABE-055B-441F-B07E-44F97F083C39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15" creationId="{29FDB030-9B49-4CED-8CCD-4D99382388AC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17" creationId="{3783CA14-24A1-485C-8B30-D6A5D87987AD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19" creationId="{9A97C86A-04D6-40F7-AE84-31AB43E6A846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21" creationId="{FF9F2414-84E8-453E-B1F3-389FDE8192D9}"/>
          </ac:spMkLst>
        </pc:spChg>
        <pc:spChg chg="add del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23" creationId="{3ECA69A1-7536-43AC-85EF-C7106179F5ED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28" creationId="{6753252F-4873-4F63-801D-CC719279A7D5}"/>
          </ac:spMkLst>
        </pc:spChg>
        <pc:spChg chg="add">
          <ac:chgData name="Wa Thone Kyaw" userId="S::wathonekyaw@tumeiktila.edu.mm::abcaf89f-21fc-45eb-8580-1ad8659d7bda" providerId="AD" clId="Web-{38332352-2719-A1A2-0198-948A43781BD8}" dt="2023-02-14T15:50:17.531" v="150"/>
          <ac:spMkLst>
            <pc:docMk/>
            <pc:sldMk cId="3233814967" sldId="287"/>
            <ac:spMk id="30" creationId="{047C8CCB-F95D-4249-92DD-651249D3535A}"/>
          </ac:spMkLst>
        </pc:spChg>
        <pc:picChg chg="add del mod">
          <ac:chgData name="Wa Thone Kyaw" userId="S::wathonekyaw@tumeiktila.edu.mm::abcaf89f-21fc-45eb-8580-1ad8659d7bda" providerId="AD" clId="Web-{38332352-2719-A1A2-0198-948A43781BD8}" dt="2023-02-14T15:43:33.674" v="127"/>
          <ac:picMkLst>
            <pc:docMk/>
            <pc:sldMk cId="3233814967" sldId="287"/>
            <ac:picMk id="6" creationId="{BF8CE610-3BF4-4F13-855B-3BD3C594D1D9}"/>
          </ac:picMkLst>
        </pc:picChg>
        <pc:picChg chg="add mod ord">
          <ac:chgData name="Wa Thone Kyaw" userId="S::wathonekyaw@tumeiktila.edu.mm::abcaf89f-21fc-45eb-8580-1ad8659d7bda" providerId="AD" clId="Web-{38332352-2719-A1A2-0198-948A43781BD8}" dt="2023-02-14T15:50:27.282" v="152" actId="1076"/>
          <ac:picMkLst>
            <pc:docMk/>
            <pc:sldMk cId="3233814967" sldId="287"/>
            <ac:picMk id="7" creationId="{BE6C23D1-0E71-7F3F-9DE9-3517FAE500E4}"/>
          </ac:picMkLst>
        </pc:picChg>
      </pc:sldChg>
    </pc:docChg>
  </pc:docChgLst>
  <pc:docChgLst>
    <pc:chgData name="Wa Thone Kyaw" userId="S::wathonekyaw@tumeiktila.edu.mm::abcaf89f-21fc-45eb-8580-1ad8659d7bda" providerId="AD" clId="Web-{BFD90A9F-16A2-A75D-6375-0352C0EA784F}"/>
    <pc:docChg chg="modSld">
      <pc:chgData name="Wa Thone Kyaw" userId="S::wathonekyaw@tumeiktila.edu.mm::abcaf89f-21fc-45eb-8580-1ad8659d7bda" providerId="AD" clId="Web-{BFD90A9F-16A2-A75D-6375-0352C0EA784F}" dt="2023-08-19T07:42:21.849" v="5" actId="1076"/>
      <pc:docMkLst>
        <pc:docMk/>
      </pc:docMkLst>
      <pc:sldChg chg="modSp">
        <pc:chgData name="Wa Thone Kyaw" userId="S::wathonekyaw@tumeiktila.edu.mm::abcaf89f-21fc-45eb-8580-1ad8659d7bda" providerId="AD" clId="Web-{BFD90A9F-16A2-A75D-6375-0352C0EA784F}" dt="2023-08-19T07:42:21.849" v="5" actId="1076"/>
        <pc:sldMkLst>
          <pc:docMk/>
          <pc:sldMk cId="2586058810" sldId="256"/>
        </pc:sldMkLst>
        <pc:spChg chg="mod">
          <ac:chgData name="Wa Thone Kyaw" userId="S::wathonekyaw@tumeiktila.edu.mm::abcaf89f-21fc-45eb-8580-1ad8659d7bda" providerId="AD" clId="Web-{BFD90A9F-16A2-A75D-6375-0352C0EA784F}" dt="2023-08-19T07:42:21.849" v="5" actId="1076"/>
          <ac:spMkLst>
            <pc:docMk/>
            <pc:sldMk cId="2586058810" sldId="256"/>
            <ac:spMk id="9" creationId="{3C9F8F9C-C1FD-429A-077D-2B4AB640EEC5}"/>
          </ac:spMkLst>
        </pc:spChg>
      </pc:sldChg>
    </pc:docChg>
  </pc:docChgLst>
  <pc:docChgLst>
    <pc:chgData name="Wa Thone Kyaw" userId="S::wathonekyaw@tumeiktila.edu.mm::abcaf89f-21fc-45eb-8580-1ad8659d7bda" providerId="AD" clId="Web-{4AF2719C-FF88-DE4C-70D7-8C90E75F7975}"/>
    <pc:docChg chg="modSld">
      <pc:chgData name="Wa Thone Kyaw" userId="S::wathonekyaw@tumeiktila.edu.mm::abcaf89f-21fc-45eb-8580-1ad8659d7bda" providerId="AD" clId="Web-{4AF2719C-FF88-DE4C-70D7-8C90E75F7975}" dt="2023-02-14T08:00:57.275" v="41" actId="1076"/>
      <pc:docMkLst>
        <pc:docMk/>
      </pc:docMkLst>
      <pc:sldChg chg="modSp">
        <pc:chgData name="Wa Thone Kyaw" userId="S::wathonekyaw@tumeiktila.edu.mm::abcaf89f-21fc-45eb-8580-1ad8659d7bda" providerId="AD" clId="Web-{4AF2719C-FF88-DE4C-70D7-8C90E75F7975}" dt="2023-02-14T08:00:57.275" v="41" actId="1076"/>
        <pc:sldMkLst>
          <pc:docMk/>
          <pc:sldMk cId="602618438" sldId="276"/>
        </pc:sldMkLst>
        <pc:spChg chg="mod">
          <ac:chgData name="Wa Thone Kyaw" userId="S::wathonekyaw@tumeiktila.edu.mm::abcaf89f-21fc-45eb-8580-1ad8659d7bda" providerId="AD" clId="Web-{4AF2719C-FF88-DE4C-70D7-8C90E75F7975}" dt="2023-02-14T08:00:57.275" v="41" actId="1076"/>
          <ac:spMkLst>
            <pc:docMk/>
            <pc:sldMk cId="602618438" sldId="276"/>
            <ac:spMk id="171" creationId="{EAF650B7-8D13-AF51-EFEA-08CA2961E11B}"/>
          </ac:spMkLst>
        </pc:spChg>
      </pc:sldChg>
    </pc:docChg>
  </pc:docChgLst>
  <pc:docChgLst>
    <pc:chgData name="Wa Thone Kyaw" userId="S::wathonekyaw@tumeiktila.edu.mm::abcaf89f-21fc-45eb-8580-1ad8659d7bda" providerId="AD" clId="Web-{134EFAA9-5E6E-150B-DB10-CED58EC76C2B}"/>
    <pc:docChg chg="delSld modSld">
      <pc:chgData name="Wa Thone Kyaw" userId="S::wathonekyaw@tumeiktila.edu.mm::abcaf89f-21fc-45eb-8580-1ad8659d7bda" providerId="AD" clId="Web-{134EFAA9-5E6E-150B-DB10-CED58EC76C2B}" dt="2023-01-27T15:55:46.779" v="1285" actId="20577"/>
      <pc:docMkLst>
        <pc:docMk/>
      </pc:docMkLst>
      <pc:sldChg chg="addSp modSp">
        <pc:chgData name="Wa Thone Kyaw" userId="S::wathonekyaw@tumeiktila.edu.mm::abcaf89f-21fc-45eb-8580-1ad8659d7bda" providerId="AD" clId="Web-{134EFAA9-5E6E-150B-DB10-CED58EC76C2B}" dt="2023-01-27T15:50:29.284" v="1251" actId="1076"/>
        <pc:sldMkLst>
          <pc:docMk/>
          <pc:sldMk cId="332104327" sldId="259"/>
        </pc:sldMkLst>
        <pc:spChg chg="mod">
          <ac:chgData name="Wa Thone Kyaw" userId="S::wathonekyaw@tumeiktila.edu.mm::abcaf89f-21fc-45eb-8580-1ad8659d7bda" providerId="AD" clId="Web-{134EFAA9-5E6E-150B-DB10-CED58EC76C2B}" dt="2023-01-27T15:41:18.952" v="1162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0:58.061" v="1154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1:01.686" v="1155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1:09.077" v="1159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50:29.284" v="1251" actId="1076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8:25.904" v="1225" actId="14100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5:26.289" v="1200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50:11.283" v="1250" actId="20577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49:48.626" v="1245" actId="20577"/>
          <ac:spMkLst>
            <pc:docMk/>
            <pc:sldMk cId="332104327" sldId="259"/>
            <ac:spMk id="15" creationId="{9405A1F0-98C1-4B11-8D9A-3C009ADC44D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36:40.146" v="1143" actId="20577"/>
          <ac:spMkLst>
            <pc:docMk/>
            <pc:sldMk cId="332104327" sldId="259"/>
            <ac:spMk id="17" creationId="{CD3D67B7-A821-49FC-94BE-19EDE9D319A5}"/>
          </ac:spMkLst>
        </pc:spChg>
        <pc:picChg chg="add mod">
          <ac:chgData name="Wa Thone Kyaw" userId="S::wathonekyaw@tumeiktila.edu.mm::abcaf89f-21fc-45eb-8580-1ad8659d7bda" providerId="AD" clId="Web-{134EFAA9-5E6E-150B-DB10-CED58EC76C2B}" dt="2023-01-27T15:50:05.173" v="1249" actId="1076"/>
          <ac:picMkLst>
            <pc:docMk/>
            <pc:sldMk cId="332104327" sldId="259"/>
            <ac:picMk id="7" creationId="{D7D8D3F9-9C5B-8BD9-0440-4469A9C3E94C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3:47.489" v="1193" actId="1076"/>
          <ac:picMkLst>
            <pc:docMk/>
            <pc:sldMk cId="332104327" sldId="259"/>
            <ac:picMk id="8" creationId="{0C83C6F5-051D-800A-13CD-BB79E75C9061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7:50.544" v="1221" actId="14100"/>
          <ac:picMkLst>
            <pc:docMk/>
            <pc:sldMk cId="332104327" sldId="259"/>
            <ac:picMk id="9" creationId="{4D1C553E-208E-6BE5-3CA3-9497D590CE67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7:46.434" v="1220" actId="1076"/>
          <ac:picMkLst>
            <pc:docMk/>
            <pc:sldMk cId="332104327" sldId="259"/>
            <ac:picMk id="10" creationId="{8D7AF0E7-6044-091E-F704-7FD5F3648011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8:54.546" v="1234" actId="1076"/>
          <ac:picMkLst>
            <pc:docMk/>
            <pc:sldMk cId="332104327" sldId="259"/>
            <ac:picMk id="11" creationId="{7D6D1D02-EF2B-53E1-3A66-662C01A646DD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49:56.501" v="1248" actId="1076"/>
          <ac:picMkLst>
            <pc:docMk/>
            <pc:sldMk cId="332104327" sldId="259"/>
            <ac:picMk id="16" creationId="{BC4398DD-2A48-88B9-5118-E0AEC425CC17}"/>
          </ac:picMkLst>
        </pc:picChg>
      </pc:sldChg>
      <pc:sldChg chg="addSp delSp modSp">
        <pc:chgData name="Wa Thone Kyaw" userId="S::wathonekyaw@tumeiktila.edu.mm::abcaf89f-21fc-45eb-8580-1ad8659d7bda" providerId="AD" clId="Web-{134EFAA9-5E6E-150B-DB10-CED58EC76C2B}" dt="2023-01-27T15:22:38.864" v="536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134EFAA9-5E6E-150B-DB10-CED58EC76C2B}" dt="2023-01-27T15:20:48.673" v="508" actId="1076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22:38.864" v="536" actId="20577"/>
          <ac:spMkLst>
            <pc:docMk/>
            <pc:sldMk cId="1663780162" sldId="260"/>
            <ac:spMk id="4" creationId="{33D8731E-4977-402E-8BFD-895B4D0544CC}"/>
          </ac:spMkLst>
        </pc:spChg>
        <pc:spChg chg="del">
          <ac:chgData name="Wa Thone Kyaw" userId="S::wathonekyaw@tumeiktila.edu.mm::abcaf89f-21fc-45eb-8580-1ad8659d7bda" providerId="AD" clId="Web-{134EFAA9-5E6E-150B-DB10-CED58EC76C2B}" dt="2023-01-27T15:14:24.109" v="405"/>
          <ac:spMkLst>
            <pc:docMk/>
            <pc:sldMk cId="1663780162" sldId="260"/>
            <ac:spMk id="5" creationId="{91CDEC5F-B8EE-4BC1-843F-13135E6E7AB2}"/>
          </ac:spMkLst>
        </pc:spChg>
        <pc:spChg chg="del mod">
          <ac:chgData name="Wa Thone Kyaw" userId="S::wathonekyaw@tumeiktila.edu.mm::abcaf89f-21fc-45eb-8580-1ad8659d7bda" providerId="AD" clId="Web-{134EFAA9-5E6E-150B-DB10-CED58EC76C2B}" dt="2023-01-27T15:18:28.946" v="456"/>
          <ac:spMkLst>
            <pc:docMk/>
            <pc:sldMk cId="1663780162" sldId="260"/>
            <ac:spMk id="6" creationId="{50B65871-FA95-449A-B8BC-90486DE532EF}"/>
          </ac:spMkLst>
        </pc:spChg>
        <pc:spChg chg="add del mod">
          <ac:chgData name="Wa Thone Kyaw" userId="S::wathonekyaw@tumeiktila.edu.mm::abcaf89f-21fc-45eb-8580-1ad8659d7bda" providerId="AD" clId="Web-{134EFAA9-5E6E-150B-DB10-CED58EC76C2B}" dt="2023-01-27T15:14:21.891" v="404"/>
          <ac:spMkLst>
            <pc:docMk/>
            <pc:sldMk cId="1663780162" sldId="260"/>
            <ac:spMk id="7" creationId="{04B44C07-3B37-3D31-35CC-4FA9918D61A1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9:02.168" v="474" actId="20577"/>
          <ac:spMkLst>
            <pc:docMk/>
            <pc:sldMk cId="1663780162" sldId="260"/>
            <ac:spMk id="8" creationId="{905F172A-5D5D-43CD-A187-DA0D303F4144}"/>
          </ac:spMkLst>
        </pc:spChg>
        <pc:spChg chg="add del mod">
          <ac:chgData name="Wa Thone Kyaw" userId="S::wathonekyaw@tumeiktila.edu.mm::abcaf89f-21fc-45eb-8580-1ad8659d7bda" providerId="AD" clId="Web-{134EFAA9-5E6E-150B-DB10-CED58EC76C2B}" dt="2023-01-27T15:14:27.859" v="406"/>
          <ac:spMkLst>
            <pc:docMk/>
            <pc:sldMk cId="1663780162" sldId="260"/>
            <ac:spMk id="11" creationId="{96FE306A-C6C0-A9F0-F6B7-867155AF081A}"/>
          </ac:spMkLst>
        </pc:spChg>
        <pc:spChg chg="add del">
          <ac:chgData name="Wa Thone Kyaw" userId="S::wathonekyaw@tumeiktila.edu.mm::abcaf89f-21fc-45eb-8580-1ad8659d7bda" providerId="AD" clId="Web-{134EFAA9-5E6E-150B-DB10-CED58EC76C2B}" dt="2023-01-27T15:18:23.633" v="453"/>
          <ac:spMkLst>
            <pc:docMk/>
            <pc:sldMk cId="1663780162" sldId="260"/>
            <ac:spMk id="13" creationId="{B0C2EC11-A608-FC4F-BF42-72F995CF9CF7}"/>
          </ac:spMkLst>
        </pc:spChg>
        <pc:spChg chg="add del mod">
          <ac:chgData name="Wa Thone Kyaw" userId="S::wathonekyaw@tumeiktila.edu.mm::abcaf89f-21fc-45eb-8580-1ad8659d7bda" providerId="AD" clId="Web-{134EFAA9-5E6E-150B-DB10-CED58EC76C2B}" dt="2023-01-27T15:18:36.102" v="457"/>
          <ac:spMkLst>
            <pc:docMk/>
            <pc:sldMk cId="1663780162" sldId="260"/>
            <ac:spMk id="15" creationId="{D19D716D-3100-3162-FAE9-F802263C35E5}"/>
          </ac:spMkLst>
        </pc:spChg>
      </pc:sldChg>
      <pc:sldChg chg="del">
        <pc:chgData name="Wa Thone Kyaw" userId="S::wathonekyaw@tumeiktila.edu.mm::abcaf89f-21fc-45eb-8580-1ad8659d7bda" providerId="AD" clId="Web-{134EFAA9-5E6E-150B-DB10-CED58EC76C2B}" dt="2023-01-27T15:52:50.445" v="1278"/>
        <pc:sldMkLst>
          <pc:docMk/>
          <pc:sldMk cId="1429429409" sldId="261"/>
        </pc:sldMkLst>
      </pc:sldChg>
      <pc:sldChg chg="del">
        <pc:chgData name="Wa Thone Kyaw" userId="S::wathonekyaw@tumeiktila.edu.mm::abcaf89f-21fc-45eb-8580-1ad8659d7bda" providerId="AD" clId="Web-{134EFAA9-5E6E-150B-DB10-CED58EC76C2B}" dt="2023-01-27T15:22:57.646" v="537"/>
        <pc:sldMkLst>
          <pc:docMk/>
          <pc:sldMk cId="379728094" sldId="262"/>
        </pc:sldMkLst>
      </pc:sldChg>
      <pc:sldChg chg="addSp modSp">
        <pc:chgData name="Wa Thone Kyaw" userId="S::wathonekyaw@tumeiktila.edu.mm::abcaf89f-21fc-45eb-8580-1ad8659d7bda" providerId="AD" clId="Web-{134EFAA9-5E6E-150B-DB10-CED58EC76C2B}" dt="2023-01-27T15:17:39.335" v="429" actId="20577"/>
        <pc:sldMkLst>
          <pc:docMk/>
          <pc:sldMk cId="744379741" sldId="265"/>
        </pc:sldMkLst>
        <pc:spChg chg="add mod">
          <ac:chgData name="Wa Thone Kyaw" userId="S::wathonekyaw@tumeiktila.edu.mm::abcaf89f-21fc-45eb-8580-1ad8659d7bda" providerId="AD" clId="Web-{134EFAA9-5E6E-150B-DB10-CED58EC76C2B}" dt="2023-01-27T15:13:44.874" v="398" actId="20577"/>
          <ac:spMkLst>
            <pc:docMk/>
            <pc:sldMk cId="744379741" sldId="265"/>
            <ac:spMk id="2" creationId="{BBC2D76C-EA7E-61E3-19F2-C05B57CC0C82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2:16.621" v="331" actId="14100"/>
          <ac:spMkLst>
            <pc:docMk/>
            <pc:sldMk cId="744379741" sldId="265"/>
            <ac:spMk id="3" creationId="{45FD0450-A909-4CD9-8912-96A19ACEB7CB}"/>
          </ac:spMkLst>
        </pc:spChg>
        <pc:spChg chg="add mod">
          <ac:chgData name="Wa Thone Kyaw" userId="S::wathonekyaw@tumeiktila.edu.mm::abcaf89f-21fc-45eb-8580-1ad8659d7bda" providerId="AD" clId="Web-{134EFAA9-5E6E-150B-DB10-CED58EC76C2B}" dt="2023-01-27T15:17:39.335" v="429" actId="20577"/>
          <ac:spMkLst>
            <pc:docMk/>
            <pc:sldMk cId="744379741" sldId="265"/>
            <ac:spMk id="4" creationId="{6DCD7849-B46E-A9CD-75CF-51978673F615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2:21.074" v="332" actId="1076"/>
          <ac:spMkLst>
            <pc:docMk/>
            <pc:sldMk cId="744379741" sldId="265"/>
            <ac:spMk id="10" creationId="{A3D89733-B8BA-229D-E082-5DFC96FA5D5C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12:25.230" v="333" actId="1076"/>
          <ac:spMkLst>
            <pc:docMk/>
            <pc:sldMk cId="744379741" sldId="265"/>
            <ac:spMk id="11" creationId="{94A735F4-173A-9CC7-8873-73709B44EDF8}"/>
          </ac:spMkLst>
        </pc:spChg>
      </pc:sldChg>
      <pc:sldChg chg="modSp">
        <pc:chgData name="Wa Thone Kyaw" userId="S::wathonekyaw@tumeiktila.edu.mm::abcaf89f-21fc-45eb-8580-1ad8659d7bda" providerId="AD" clId="Web-{134EFAA9-5E6E-150B-DB10-CED58EC76C2B}" dt="2023-01-27T15:34:41.595" v="1094" actId="14100"/>
        <pc:sldMkLst>
          <pc:docMk/>
          <pc:sldMk cId="1742861620" sldId="266"/>
        </pc:sldMkLst>
        <pc:spChg chg="mod">
          <ac:chgData name="Wa Thone Kyaw" userId="S::wathonekyaw@tumeiktila.edu.mm::abcaf89f-21fc-45eb-8580-1ad8659d7bda" providerId="AD" clId="Web-{134EFAA9-5E6E-150B-DB10-CED58EC76C2B}" dt="2023-01-27T15:31:28.338" v="979" actId="14100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34:41.595" v="1094" actId="14100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31:46.120" v="1007" actId="20577"/>
          <ac:spMkLst>
            <pc:docMk/>
            <pc:sldMk cId="1742861620" sldId="266"/>
            <ac:spMk id="5" creationId="{4135E32A-1A8C-43D2-9C6E-12887B4DEDFB}"/>
          </ac:spMkLst>
        </pc:spChg>
      </pc:sldChg>
      <pc:sldChg chg="addSp modSp">
        <pc:chgData name="Wa Thone Kyaw" userId="S::wathonekyaw@tumeiktila.edu.mm::abcaf89f-21fc-45eb-8580-1ad8659d7bda" providerId="AD" clId="Web-{134EFAA9-5E6E-150B-DB10-CED58EC76C2B}" dt="2023-01-27T15:52:34.085" v="1277" actId="14100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134EFAA9-5E6E-150B-DB10-CED58EC76C2B}" dt="2023-01-27T15:25:42.558" v="791" actId="14100"/>
          <ac:spMkLst>
            <pc:docMk/>
            <pc:sldMk cId="2499682613" sldId="269"/>
            <ac:spMk id="3" creationId="{3E5FEE2D-79E5-4C1D-8BF7-EE619CA7039A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28:27.251" v="897" actId="20577"/>
          <ac:spMkLst>
            <pc:docMk/>
            <pc:sldMk cId="2499682613" sldId="269"/>
            <ac:spMk id="8" creationId="{8BA5A93F-DCAE-40B8-8E94-3239A1A6A21A}"/>
          </ac:spMkLst>
        </pc:spChg>
        <pc:graphicFrameChg chg="mod modGraphic">
          <ac:chgData name="Wa Thone Kyaw" userId="S::wathonekyaw@tumeiktila.edu.mm::abcaf89f-21fc-45eb-8580-1ad8659d7bda" providerId="AD" clId="Web-{134EFAA9-5E6E-150B-DB10-CED58EC76C2B}" dt="2023-01-27T15:28:04.094" v="890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Wa Thone Kyaw" userId="S::wathonekyaw@tumeiktila.edu.mm::abcaf89f-21fc-45eb-8580-1ad8659d7bda" providerId="AD" clId="Web-{134EFAA9-5E6E-150B-DB10-CED58EC76C2B}" dt="2023-01-27T15:50:52.269" v="1255" actId="1076"/>
          <ac:picMkLst>
            <pc:docMk/>
            <pc:sldMk cId="2499682613" sldId="269"/>
            <ac:picMk id="2" creationId="{24D8CE5A-F9C4-2DB4-41AA-1F5EF149FA8B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1:07.191" v="1259" actId="1076"/>
          <ac:picMkLst>
            <pc:docMk/>
            <pc:sldMk cId="2499682613" sldId="269"/>
            <ac:picMk id="5" creationId="{5766857F-E1DA-E3A2-7B35-E5CB71566A45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1:24.254" v="1262" actId="1076"/>
          <ac:picMkLst>
            <pc:docMk/>
            <pc:sldMk cId="2499682613" sldId="269"/>
            <ac:picMk id="6" creationId="{A27A4363-C81F-561E-3519-43C8230D97B3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2:34.085" v="1277" actId="14100"/>
          <ac:picMkLst>
            <pc:docMk/>
            <pc:sldMk cId="2499682613" sldId="269"/>
            <ac:picMk id="7" creationId="{188EB61E-1C86-01A4-AB75-9B359137484D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2:02.084" v="1269" actId="1076"/>
          <ac:picMkLst>
            <pc:docMk/>
            <pc:sldMk cId="2499682613" sldId="269"/>
            <ac:picMk id="10" creationId="{4FF888FA-D9F9-DD73-3AFB-AED73B1631BA}"/>
          </ac:picMkLst>
        </pc:picChg>
        <pc:picChg chg="add mod">
          <ac:chgData name="Wa Thone Kyaw" userId="S::wathonekyaw@tumeiktila.edu.mm::abcaf89f-21fc-45eb-8580-1ad8659d7bda" providerId="AD" clId="Web-{134EFAA9-5E6E-150B-DB10-CED58EC76C2B}" dt="2023-01-27T15:52:29.475" v="1276" actId="1076"/>
          <ac:picMkLst>
            <pc:docMk/>
            <pc:sldMk cId="2499682613" sldId="269"/>
            <ac:picMk id="11" creationId="{66C93AB8-C17F-C1BF-1581-21E6724B1490}"/>
          </ac:picMkLst>
        </pc:picChg>
      </pc:sldChg>
      <pc:sldChg chg="del">
        <pc:chgData name="Wa Thone Kyaw" userId="S::wathonekyaw@tumeiktila.edu.mm::abcaf89f-21fc-45eb-8580-1ad8659d7bda" providerId="AD" clId="Web-{134EFAA9-5E6E-150B-DB10-CED58EC76C2B}" dt="2023-01-27T15:36:50.584" v="1144"/>
        <pc:sldMkLst>
          <pc:docMk/>
          <pc:sldMk cId="2896385493" sldId="270"/>
        </pc:sldMkLst>
      </pc:sldChg>
      <pc:sldChg chg="addSp delSp modSp">
        <pc:chgData name="Wa Thone Kyaw" userId="S::wathonekyaw@tumeiktila.edu.mm::abcaf89f-21fc-45eb-8580-1ad8659d7bda" providerId="AD" clId="Web-{134EFAA9-5E6E-150B-DB10-CED58EC76C2B}" dt="2023-01-27T15:55:46.779" v="1285" actId="20577"/>
        <pc:sldMkLst>
          <pc:docMk/>
          <pc:sldMk cId="1969787568" sldId="271"/>
        </pc:sldMkLst>
        <pc:spChg chg="mod">
          <ac:chgData name="Wa Thone Kyaw" userId="S::wathonekyaw@tumeiktila.edu.mm::abcaf89f-21fc-45eb-8580-1ad8659d7bda" providerId="AD" clId="Web-{134EFAA9-5E6E-150B-DB10-CED58EC76C2B}" dt="2023-01-27T15:55:46.779" v="1285" actId="20577"/>
          <ac:spMkLst>
            <pc:docMk/>
            <pc:sldMk cId="1969787568" sldId="271"/>
            <ac:spMk id="3" creationId="{AF64C29E-DF30-4DC6-AB95-2016F9A703B6}"/>
          </ac:spMkLst>
        </pc:spChg>
        <pc:spChg chg="del mod">
          <ac:chgData name="Wa Thone Kyaw" userId="S::wathonekyaw@tumeiktila.edu.mm::abcaf89f-21fc-45eb-8580-1ad8659d7bda" providerId="AD" clId="Web-{134EFAA9-5E6E-150B-DB10-CED58EC76C2B}" dt="2023-01-27T15:36:01.754" v="1138"/>
          <ac:spMkLst>
            <pc:docMk/>
            <pc:sldMk cId="1969787568" sldId="271"/>
            <ac:spMk id="5" creationId="{3990FA1B-5022-47AB-A0AE-8F5C5797997C}"/>
          </ac:spMkLst>
        </pc:spChg>
        <pc:spChg chg="del">
          <ac:chgData name="Wa Thone Kyaw" userId="S::wathonekyaw@tumeiktila.edu.mm::abcaf89f-21fc-45eb-8580-1ad8659d7bda" providerId="AD" clId="Web-{134EFAA9-5E6E-150B-DB10-CED58EC76C2B}" dt="2023-01-27T15:36:04.442" v="1139"/>
          <ac:spMkLst>
            <pc:docMk/>
            <pc:sldMk cId="1969787568" sldId="271"/>
            <ac:spMk id="6" creationId="{4C127D99-645F-4FCF-9573-FDFE2A344FA9}"/>
          </ac:spMkLst>
        </pc:spChg>
        <pc:picChg chg="add mod">
          <ac:chgData name="Wa Thone Kyaw" userId="S::wathonekyaw@tumeiktila.edu.mm::abcaf89f-21fc-45eb-8580-1ad8659d7bda" providerId="AD" clId="Web-{134EFAA9-5E6E-150B-DB10-CED58EC76C2B}" dt="2023-01-27T15:55:36.950" v="1284" actId="14100"/>
          <ac:picMkLst>
            <pc:docMk/>
            <pc:sldMk cId="1969787568" sldId="271"/>
            <ac:picMk id="4" creationId="{D8A92D35-9C5F-0A1D-85C4-00BA98E34B1E}"/>
          </ac:picMkLst>
        </pc:picChg>
      </pc:sldChg>
      <pc:sldChg chg="modSp">
        <pc:chgData name="Wa Thone Kyaw" userId="S::wathonekyaw@tumeiktila.edu.mm::abcaf89f-21fc-45eb-8580-1ad8659d7bda" providerId="AD" clId="Web-{134EFAA9-5E6E-150B-DB10-CED58EC76C2B}" dt="2023-01-27T14:05:58.525" v="38" actId="2057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134EFAA9-5E6E-150B-DB10-CED58EC76C2B}" dt="2023-01-27T14:05:08.805" v="2" actId="20577"/>
          <ac:spMkLst>
            <pc:docMk/>
            <pc:sldMk cId="883633868" sldId="273"/>
            <ac:spMk id="3" creationId="{78BCC184-1096-457B-AB72-BD49E6E54117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34.727" v="26" actId="20577"/>
          <ac:spMkLst>
            <pc:docMk/>
            <pc:sldMk cId="883633868" sldId="273"/>
            <ac:spMk id="8" creationId="{8F0714D4-1A7C-4D7F-A5C0-4F766382B6A9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44.696" v="32" actId="20577"/>
          <ac:spMkLst>
            <pc:docMk/>
            <pc:sldMk cId="883633868" sldId="273"/>
            <ac:spMk id="9" creationId="{36AEE506-9967-4592-BC98-D3FD3028A8E5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08.868" v="4" actId="20577"/>
          <ac:spMkLst>
            <pc:docMk/>
            <pc:sldMk cId="883633868" sldId="273"/>
            <ac:spMk id="11" creationId="{DB420882-1CC0-49B4-8DDE-24EC26687506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24.884" v="13" actId="20577"/>
          <ac:spMkLst>
            <pc:docMk/>
            <pc:sldMk cId="883633868" sldId="273"/>
            <ac:spMk id="12" creationId="{E017101B-2009-4267-8513-19000E37B1F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4:05:58.525" v="38" actId="20577"/>
          <ac:spMkLst>
            <pc:docMk/>
            <pc:sldMk cId="883633868" sldId="273"/>
            <ac:spMk id="13" creationId="{D40B843D-6615-46EB-A813-BEBD624EC685}"/>
          </ac:spMkLst>
        </pc:spChg>
      </pc:sldChg>
      <pc:sldChg chg="delSp modSp">
        <pc:chgData name="Wa Thone Kyaw" userId="S::wathonekyaw@tumeiktila.edu.mm::abcaf89f-21fc-45eb-8580-1ad8659d7bda" providerId="AD" clId="Web-{134EFAA9-5E6E-150B-DB10-CED58EC76C2B}" dt="2023-01-27T15:05:11.684" v="276"/>
        <pc:sldMkLst>
          <pc:docMk/>
          <pc:sldMk cId="3927477179" sldId="274"/>
        </pc:sldMkLst>
        <pc:spChg chg="mod">
          <ac:chgData name="Wa Thone Kyaw" userId="S::wathonekyaw@tumeiktila.edu.mm::abcaf89f-21fc-45eb-8580-1ad8659d7bda" providerId="AD" clId="Web-{134EFAA9-5E6E-150B-DB10-CED58EC76C2B}" dt="2023-01-27T15:05:00.418" v="265" actId="20577"/>
          <ac:spMkLst>
            <pc:docMk/>
            <pc:sldMk cId="3927477179" sldId="274"/>
            <ac:spMk id="55" creationId="{00878746-7289-D9D6-371D-4EEB51133430}"/>
          </ac:spMkLst>
        </pc:spChg>
        <pc:spChg chg="mod">
          <ac:chgData name="Wa Thone Kyaw" userId="S::wathonekyaw@tumeiktila.edu.mm::abcaf89f-21fc-45eb-8580-1ad8659d7bda" providerId="AD" clId="Web-{134EFAA9-5E6E-150B-DB10-CED58EC76C2B}" dt="2023-01-27T15:05:09.137" v="275" actId="20577"/>
          <ac:spMkLst>
            <pc:docMk/>
            <pc:sldMk cId="3927477179" sldId="274"/>
            <ac:spMk id="56" creationId="{E4370EEC-4E39-1F00-BB53-BD74544B11ED}"/>
          </ac:spMkLst>
        </pc:spChg>
        <pc:spChg chg="del">
          <ac:chgData name="Wa Thone Kyaw" userId="S::wathonekyaw@tumeiktila.edu.mm::abcaf89f-21fc-45eb-8580-1ad8659d7bda" providerId="AD" clId="Web-{134EFAA9-5E6E-150B-DB10-CED58EC76C2B}" dt="2023-01-27T15:05:11.684" v="276"/>
          <ac:spMkLst>
            <pc:docMk/>
            <pc:sldMk cId="3927477179" sldId="274"/>
            <ac:spMk id="57" creationId="{FCB891B3-CBBA-69ED-5726-7F3C75D5937E}"/>
          </ac:spMkLst>
        </pc:spChg>
      </pc:sldChg>
    </pc:docChg>
  </pc:docChgLst>
  <pc:docChgLst>
    <pc:chgData name="Wa Thone Kyaw" userId="S::wathonekyaw@tumeiktila.edu.mm::abcaf89f-21fc-45eb-8580-1ad8659d7bda" providerId="AD" clId="Web-{1786A1A0-1224-5722-4648-6139CB1CFAFE}"/>
    <pc:docChg chg="modSld modMainMaster">
      <pc:chgData name="Wa Thone Kyaw" userId="S::wathonekyaw@tumeiktila.edu.mm::abcaf89f-21fc-45eb-8580-1ad8659d7bda" providerId="AD" clId="Web-{1786A1A0-1224-5722-4648-6139CB1CFAFE}" dt="2023-01-31T02:25:58.352" v="139" actId="1076"/>
      <pc:docMkLst>
        <pc:docMk/>
      </pc:docMkLst>
      <pc:sldChg chg="addSp delSp modSp mod setBg">
        <pc:chgData name="Wa Thone Kyaw" userId="S::wathonekyaw@tumeiktila.edu.mm::abcaf89f-21fc-45eb-8580-1ad8659d7bda" providerId="AD" clId="Web-{1786A1A0-1224-5722-4648-6139CB1CFAFE}" dt="2023-01-31T02:24:27.209" v="134" actId="1076"/>
        <pc:sldMkLst>
          <pc:docMk/>
          <pc:sldMk cId="2586058810" sldId="256"/>
        </pc:sldMkLst>
        <pc:spChg chg="mod">
          <ac:chgData name="Wa Thone Kyaw" userId="S::wathonekyaw@tumeiktila.edu.mm::abcaf89f-21fc-45eb-8580-1ad8659d7bda" providerId="AD" clId="Web-{1786A1A0-1224-5722-4648-6139CB1CFAFE}" dt="2023-01-31T02:23:34.192" v="120" actId="1076"/>
          <ac:spMkLst>
            <pc:docMk/>
            <pc:sldMk cId="2586058810" sldId="256"/>
            <ac:spMk id="2" creationId="{CFF9E815-0F6C-01E6-FC93-CBECEC3320F4}"/>
          </ac:spMkLst>
        </pc:spChg>
        <pc:spChg chg="mod">
          <ac:chgData name="Wa Thone Kyaw" userId="S::wathonekyaw@tumeiktila.edu.mm::abcaf89f-21fc-45eb-8580-1ad8659d7bda" providerId="AD" clId="Web-{1786A1A0-1224-5722-4648-6139CB1CFAFE}" dt="2023-01-31T02:24:27.209" v="134" actId="1076"/>
          <ac:spMkLst>
            <pc:docMk/>
            <pc:sldMk cId="2586058810" sldId="256"/>
            <ac:spMk id="3" creationId="{574967EC-FBBD-12FA-81D4-5D9751FD0F90}"/>
          </ac:spMkLst>
        </pc:spChg>
        <pc:spChg chg="add mod">
          <ac:chgData name="Wa Thone Kyaw" userId="S::wathonekyaw@tumeiktila.edu.mm::abcaf89f-21fc-45eb-8580-1ad8659d7bda" providerId="AD" clId="Web-{1786A1A0-1224-5722-4648-6139CB1CFAFE}" dt="2023-01-31T02:24:21.225" v="133" actId="1076"/>
          <ac:spMkLst>
            <pc:docMk/>
            <pc:sldMk cId="2586058810" sldId="256"/>
            <ac:spMk id="4" creationId="{D2B235F1-AEFE-9144-8901-4B5256CD21D4}"/>
          </ac:spMkLst>
        </pc:spChg>
        <pc:spChg chg="add del">
          <ac:chgData name="Wa Thone Kyaw" userId="S::wathonekyaw@tumeiktila.edu.mm::abcaf89f-21fc-45eb-8580-1ad8659d7bda" providerId="AD" clId="Web-{1786A1A0-1224-5722-4648-6139CB1CFAFE}" dt="2023-01-31T02:23:52.755" v="125"/>
          <ac:spMkLst>
            <pc:docMk/>
            <pc:sldMk cId="2586058810" sldId="256"/>
            <ac:spMk id="5" creationId="{C330A423-7E8C-D811-0713-AB07F1C2314C}"/>
          </ac:spMkLst>
        </pc:spChg>
        <pc:spChg chg="mod">
          <ac:chgData name="Wa Thone Kyaw" userId="S::wathonekyaw@tumeiktila.edu.mm::abcaf89f-21fc-45eb-8580-1ad8659d7bda" providerId="AD" clId="Web-{1786A1A0-1224-5722-4648-6139CB1CFAFE}" dt="2023-01-31T02:23:31.208" v="119" actId="1076"/>
          <ac:spMkLst>
            <pc:docMk/>
            <pc:sldMk cId="2586058810" sldId="256"/>
            <ac:spMk id="7" creationId="{7EF3E71E-907D-6F48-62AD-2B950321321B}"/>
          </ac:spMkLst>
        </pc:spChg>
      </pc:sldChg>
      <pc:sldChg chg="mod">
        <pc:chgData name="Wa Thone Kyaw" userId="S::wathonekyaw@tumeiktila.edu.mm::abcaf89f-21fc-45eb-8580-1ad8659d7bda" providerId="AD" clId="Web-{1786A1A0-1224-5722-4648-6139CB1CFAFE}" dt="2023-01-31T02:20:05.390" v="79"/>
        <pc:sldMkLst>
          <pc:docMk/>
          <pc:sldMk cId="3571516367" sldId="258"/>
        </pc:sldMkLst>
      </pc:sldChg>
      <pc:sldChg chg="modSp mod">
        <pc:chgData name="Wa Thone Kyaw" userId="S::wathonekyaw@tumeiktila.edu.mm::abcaf89f-21fc-45eb-8580-1ad8659d7bda" providerId="AD" clId="Web-{1786A1A0-1224-5722-4648-6139CB1CFAFE}" dt="2023-01-31T02:25:43.961" v="137" actId="1076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1786A1A0-1224-5722-4648-6139CB1CFAFE}" dt="2023-01-31T02:25:43.961" v="137" actId="1076"/>
          <ac:spMkLst>
            <pc:docMk/>
            <pc:sldMk cId="1663780162" sldId="260"/>
            <ac:spMk id="8" creationId="{905F172A-5D5D-43CD-A187-DA0D303F4144}"/>
          </ac:spMkLst>
        </pc:spChg>
      </pc:sldChg>
      <pc:sldChg chg="modSp mod">
        <pc:chgData name="Wa Thone Kyaw" userId="S::wathonekyaw@tumeiktila.edu.mm::abcaf89f-21fc-45eb-8580-1ad8659d7bda" providerId="AD" clId="Web-{1786A1A0-1224-5722-4648-6139CB1CFAFE}" dt="2023-01-31T02:25:23.836" v="135" actId="1076"/>
        <pc:sldMkLst>
          <pc:docMk/>
          <pc:sldMk cId="744379741" sldId="265"/>
        </pc:sldMkLst>
        <pc:spChg chg="mod">
          <ac:chgData name="Wa Thone Kyaw" userId="S::wathonekyaw@tumeiktila.edu.mm::abcaf89f-21fc-45eb-8580-1ad8659d7bda" providerId="AD" clId="Web-{1786A1A0-1224-5722-4648-6139CB1CFAFE}" dt="2023-01-31T02:25:23.836" v="135" actId="1076"/>
          <ac:spMkLst>
            <pc:docMk/>
            <pc:sldMk cId="744379741" sldId="265"/>
            <ac:spMk id="5" creationId="{3555A49C-96F4-440D-B89E-A0AE94F70108}"/>
          </ac:spMkLst>
        </pc:spChg>
      </pc:sldChg>
      <pc:sldChg chg="modSp mod">
        <pc:chgData name="Wa Thone Kyaw" userId="S::wathonekyaw@tumeiktila.edu.mm::abcaf89f-21fc-45eb-8580-1ad8659d7bda" providerId="AD" clId="Web-{1786A1A0-1224-5722-4648-6139CB1CFAFE}" dt="2023-01-31T02:25:51.446" v="138" actId="1076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1786A1A0-1224-5722-4648-6139CB1CFAFE}" dt="2023-01-31T02:25:51.446" v="138" actId="1076"/>
          <ac:spMkLst>
            <pc:docMk/>
            <pc:sldMk cId="2499682613" sldId="269"/>
            <ac:spMk id="8" creationId="{8BA5A93F-DCAE-40B8-8E94-3239A1A6A21A}"/>
          </ac:spMkLst>
        </pc:spChg>
      </pc:sldChg>
      <pc:sldChg chg="addSp delSp modSp mod">
        <pc:chgData name="Wa Thone Kyaw" userId="S::wathonekyaw@tumeiktila.edu.mm::abcaf89f-21fc-45eb-8580-1ad8659d7bda" providerId="AD" clId="Web-{1786A1A0-1224-5722-4648-6139CB1CFAFE}" dt="2023-01-31T02:21:47.565" v="84"/>
        <pc:sldMkLst>
          <pc:docMk/>
          <pc:sldMk cId="1969787568" sldId="271"/>
        </pc:sldMkLst>
        <pc:spChg chg="del mod">
          <ac:chgData name="Wa Thone Kyaw" userId="S::wathonekyaw@tumeiktila.edu.mm::abcaf89f-21fc-45eb-8580-1ad8659d7bda" providerId="AD" clId="Web-{1786A1A0-1224-5722-4648-6139CB1CFAFE}" dt="2023-01-31T02:21:41.268" v="83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Wa Thone Kyaw" userId="S::wathonekyaw@tumeiktila.edu.mm::abcaf89f-21fc-45eb-8580-1ad8659d7bda" providerId="AD" clId="Web-{1786A1A0-1224-5722-4648-6139CB1CFAFE}" dt="2023-01-31T02:21:47.565" v="84"/>
          <ac:spMkLst>
            <pc:docMk/>
            <pc:sldMk cId="1969787568" sldId="271"/>
            <ac:spMk id="6" creationId="{65CA45E6-3647-C28B-852B-C4918AF373C2}"/>
          </ac:spMkLst>
        </pc:spChg>
      </pc:sldChg>
      <pc:sldChg chg="modSp mod">
        <pc:chgData name="Wa Thone Kyaw" userId="S::wathonekyaw@tumeiktila.edu.mm::abcaf89f-21fc-45eb-8580-1ad8659d7bda" providerId="AD" clId="Web-{1786A1A0-1224-5722-4648-6139CB1CFAFE}" dt="2023-01-31T02:25:32.648" v="136" actId="1076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1786A1A0-1224-5722-4648-6139CB1CFAFE}" dt="2023-01-31T02:25:32.648" v="136" actId="1076"/>
          <ac:spMkLst>
            <pc:docMk/>
            <pc:sldMk cId="883633868" sldId="273"/>
            <ac:spMk id="23" creationId="{D8AA0031-84FC-6577-DE3D-4976C57FCB51}"/>
          </ac:spMkLst>
        </pc:spChg>
      </pc:sldChg>
      <pc:sldChg chg="addSp delSp modSp mod">
        <pc:chgData name="Wa Thone Kyaw" userId="S::wathonekyaw@tumeiktila.edu.mm::abcaf89f-21fc-45eb-8580-1ad8659d7bda" providerId="AD" clId="Web-{1786A1A0-1224-5722-4648-6139CB1CFAFE}" dt="2023-01-31T02:20:05.390" v="79"/>
        <pc:sldMkLst>
          <pc:docMk/>
          <pc:sldMk cId="3927477179" sldId="274"/>
        </pc:sldMkLst>
        <pc:spChg chg="mod">
          <ac:chgData name="Wa Thone Kyaw" userId="S::wathonekyaw@tumeiktila.edu.mm::abcaf89f-21fc-45eb-8580-1ad8659d7bda" providerId="AD" clId="Web-{1786A1A0-1224-5722-4648-6139CB1CFAFE}" dt="2023-01-31T02:15:31.352" v="71" actId="1076"/>
          <ac:spMkLst>
            <pc:docMk/>
            <pc:sldMk cId="3927477179" sldId="274"/>
            <ac:spMk id="54" creationId="{CF59E0E1-2109-C702-F04E-9AEFDB3A95DA}"/>
          </ac:spMkLst>
        </pc:spChg>
        <pc:picChg chg="add mod">
          <ac:chgData name="Wa Thone Kyaw" userId="S::wathonekyaw@tumeiktila.edu.mm::abcaf89f-21fc-45eb-8580-1ad8659d7bda" providerId="AD" clId="Web-{1786A1A0-1224-5722-4648-6139CB1CFAFE}" dt="2023-01-31T02:15:41.587" v="72" actId="1076"/>
          <ac:picMkLst>
            <pc:docMk/>
            <pc:sldMk cId="3927477179" sldId="274"/>
            <ac:picMk id="4" creationId="{868BA705-0609-E5CF-917C-D92323E68154}"/>
          </ac:picMkLst>
        </pc:picChg>
        <pc:picChg chg="add del mod">
          <ac:chgData name="Wa Thone Kyaw" userId="S::wathonekyaw@tumeiktila.edu.mm::abcaf89f-21fc-45eb-8580-1ad8659d7bda" providerId="AD" clId="Web-{1786A1A0-1224-5722-4648-6139CB1CFAFE}" dt="2023-01-31T02:11:06.283" v="11"/>
          <ac:picMkLst>
            <pc:docMk/>
            <pc:sldMk cId="3927477179" sldId="274"/>
            <ac:picMk id="5" creationId="{2FD2C128-0297-9B02-59C8-8582DB6C31FB}"/>
          </ac:picMkLst>
        </pc:picChg>
        <pc:picChg chg="add del mod">
          <ac:chgData name="Wa Thone Kyaw" userId="S::wathonekyaw@tumeiktila.edu.mm::abcaf89f-21fc-45eb-8580-1ad8659d7bda" providerId="AD" clId="Web-{1786A1A0-1224-5722-4648-6139CB1CFAFE}" dt="2023-01-31T02:14:15.053" v="59"/>
          <ac:picMkLst>
            <pc:docMk/>
            <pc:sldMk cId="3927477179" sldId="274"/>
            <ac:picMk id="6" creationId="{6BD65293-DF0B-08AA-33B2-4FDFE43C81CB}"/>
          </ac:picMkLst>
        </pc:picChg>
        <pc:picChg chg="del">
          <ac:chgData name="Wa Thone Kyaw" userId="S::wathonekyaw@tumeiktila.edu.mm::abcaf89f-21fc-45eb-8580-1ad8659d7bda" providerId="AD" clId="Web-{1786A1A0-1224-5722-4648-6139CB1CFAFE}" dt="2023-01-31T02:12:29.894" v="40"/>
          <ac:picMkLst>
            <pc:docMk/>
            <pc:sldMk cId="3927477179" sldId="274"/>
            <ac:picMk id="7" creationId="{C9109E6A-C7AF-2736-BC9C-683A8D3E61AB}"/>
          </ac:picMkLst>
        </pc:picChg>
        <pc:picChg chg="del mod">
          <ac:chgData name="Wa Thone Kyaw" userId="S::wathonekyaw@tumeiktila.edu.mm::abcaf89f-21fc-45eb-8580-1ad8659d7bda" providerId="AD" clId="Web-{1786A1A0-1224-5722-4648-6139CB1CFAFE}" dt="2023-01-31T02:14:13.553" v="58"/>
          <ac:picMkLst>
            <pc:docMk/>
            <pc:sldMk cId="3927477179" sldId="274"/>
            <ac:picMk id="8" creationId="{3DFCFFCE-186D-9EE0-E353-8872C1D949D6}"/>
          </ac:picMkLst>
        </pc:picChg>
        <pc:picChg chg="add del mod">
          <ac:chgData name="Wa Thone Kyaw" userId="S::wathonekyaw@tumeiktila.edu.mm::abcaf89f-21fc-45eb-8580-1ad8659d7bda" providerId="AD" clId="Web-{1786A1A0-1224-5722-4648-6139CB1CFAFE}" dt="2023-01-31T02:14:16.006" v="60"/>
          <ac:picMkLst>
            <pc:docMk/>
            <pc:sldMk cId="3927477179" sldId="274"/>
            <ac:picMk id="9" creationId="{5B338C47-4E38-F0C4-C972-A2D1AD65EE3F}"/>
          </ac:picMkLst>
        </pc:picChg>
        <pc:picChg chg="del mod">
          <ac:chgData name="Wa Thone Kyaw" userId="S::wathonekyaw@tumeiktila.edu.mm::abcaf89f-21fc-45eb-8580-1ad8659d7bda" providerId="AD" clId="Web-{1786A1A0-1224-5722-4648-6139CB1CFAFE}" dt="2023-01-31T02:14:17.100" v="61"/>
          <ac:picMkLst>
            <pc:docMk/>
            <pc:sldMk cId="3927477179" sldId="274"/>
            <ac:picMk id="10" creationId="{9F91A38F-D968-F35C-D486-B0B94D257981}"/>
          </ac:picMkLst>
        </pc:picChg>
        <pc:picChg chg="del">
          <ac:chgData name="Wa Thone Kyaw" userId="S::wathonekyaw@tumeiktila.edu.mm::abcaf89f-21fc-45eb-8580-1ad8659d7bda" providerId="AD" clId="Web-{1786A1A0-1224-5722-4648-6139CB1CFAFE}" dt="2023-01-31T02:12:18.831" v="37"/>
          <ac:picMkLst>
            <pc:docMk/>
            <pc:sldMk cId="3927477179" sldId="274"/>
            <ac:picMk id="11" creationId="{557551CC-1B76-C059-2364-D913450CBF4E}"/>
          </ac:picMkLst>
        </pc:picChg>
        <pc:picChg chg="add mod">
          <ac:chgData name="Wa Thone Kyaw" userId="S::wathonekyaw@tumeiktila.edu.mm::abcaf89f-21fc-45eb-8580-1ad8659d7bda" providerId="AD" clId="Web-{1786A1A0-1224-5722-4648-6139CB1CFAFE}" dt="2023-01-31T02:15:17.273" v="68" actId="1076"/>
          <ac:picMkLst>
            <pc:docMk/>
            <pc:sldMk cId="3927477179" sldId="274"/>
            <ac:picMk id="12" creationId="{F9B0E345-E0DC-1E3A-7B28-4DAEA8239C6B}"/>
          </ac:picMkLst>
        </pc:picChg>
        <pc:picChg chg="add mod">
          <ac:chgData name="Wa Thone Kyaw" userId="S::wathonekyaw@tumeiktila.edu.mm::abcaf89f-21fc-45eb-8580-1ad8659d7bda" providerId="AD" clId="Web-{1786A1A0-1224-5722-4648-6139CB1CFAFE}" dt="2023-01-31T02:15:23.555" v="69" actId="1076"/>
          <ac:picMkLst>
            <pc:docMk/>
            <pc:sldMk cId="3927477179" sldId="274"/>
            <ac:picMk id="13" creationId="{F93FEA93-7C66-E5B1-5D19-A53150072D4B}"/>
          </ac:picMkLst>
        </pc:picChg>
        <pc:picChg chg="add mod">
          <ac:chgData name="Wa Thone Kyaw" userId="S::wathonekyaw@tumeiktila.edu.mm::abcaf89f-21fc-45eb-8580-1ad8659d7bda" providerId="AD" clId="Web-{1786A1A0-1224-5722-4648-6139CB1CFAFE}" dt="2023-01-31T02:15:27.117" v="70" actId="1076"/>
          <ac:picMkLst>
            <pc:docMk/>
            <pc:sldMk cId="3927477179" sldId="274"/>
            <ac:picMk id="14" creationId="{378D3E6D-E8B4-7CF1-1F40-C0617D887C21}"/>
          </ac:picMkLst>
        </pc:picChg>
        <pc:picChg chg="add del mod">
          <ac:chgData name="Wa Thone Kyaw" userId="S::wathonekyaw@tumeiktila.edu.mm::abcaf89f-21fc-45eb-8580-1ad8659d7bda" providerId="AD" clId="Web-{1786A1A0-1224-5722-4648-6139CB1CFAFE}" dt="2023-01-31T02:12:09.691" v="31"/>
          <ac:picMkLst>
            <pc:docMk/>
            <pc:sldMk cId="3927477179" sldId="274"/>
            <ac:picMk id="15" creationId="{78537233-0E7E-7FDF-E6C5-2C4794F25C67}"/>
          </ac:picMkLst>
        </pc:picChg>
        <pc:picChg chg="add del mod">
          <ac:chgData name="Wa Thone Kyaw" userId="S::wathonekyaw@tumeiktila.edu.mm::abcaf89f-21fc-45eb-8580-1ad8659d7bda" providerId="AD" clId="Web-{1786A1A0-1224-5722-4648-6139CB1CFAFE}" dt="2023-01-31T02:12:09.269" v="29"/>
          <ac:picMkLst>
            <pc:docMk/>
            <pc:sldMk cId="3927477179" sldId="274"/>
            <ac:picMk id="16" creationId="{5263F81A-8E11-E93A-6E0D-F03022FBAFE8}"/>
          </ac:picMkLst>
        </pc:picChg>
        <pc:picChg chg="add del mod">
          <ac:chgData name="Wa Thone Kyaw" userId="S::wathonekyaw@tumeiktila.edu.mm::abcaf89f-21fc-45eb-8580-1ad8659d7bda" providerId="AD" clId="Web-{1786A1A0-1224-5722-4648-6139CB1CFAFE}" dt="2023-01-31T02:12:09.159" v="27"/>
          <ac:picMkLst>
            <pc:docMk/>
            <pc:sldMk cId="3927477179" sldId="274"/>
            <ac:picMk id="17" creationId="{13780BC8-BDA2-1C70-7F73-35F3FFF636F1}"/>
          </ac:picMkLst>
        </pc:picChg>
      </pc:sldChg>
      <pc:sldChg chg="modSp mod">
        <pc:chgData name="Wa Thone Kyaw" userId="S::wathonekyaw@tumeiktila.edu.mm::abcaf89f-21fc-45eb-8580-1ad8659d7bda" providerId="AD" clId="Web-{1786A1A0-1224-5722-4648-6139CB1CFAFE}" dt="2023-01-31T02:25:58.352" v="139" actId="1076"/>
        <pc:sldMkLst>
          <pc:docMk/>
          <pc:sldMk cId="3782450580" sldId="275"/>
        </pc:sldMkLst>
        <pc:spChg chg="mod">
          <ac:chgData name="Wa Thone Kyaw" userId="S::wathonekyaw@tumeiktila.edu.mm::abcaf89f-21fc-45eb-8580-1ad8659d7bda" providerId="AD" clId="Web-{1786A1A0-1224-5722-4648-6139CB1CFAFE}" dt="2023-01-31T02:25:58.352" v="139" actId="1076"/>
          <ac:spMkLst>
            <pc:docMk/>
            <pc:sldMk cId="3782450580" sldId="275"/>
            <ac:spMk id="5" creationId="{4135E32A-1A8C-43D2-9C6E-12887B4DEDFB}"/>
          </ac:spMkLst>
        </pc:spChg>
      </pc:sldChg>
      <pc:sldMasterChg chg="mod setBg modSldLayout">
        <pc:chgData name="Wa Thone Kyaw" userId="S::wathonekyaw@tumeiktila.edu.mm::abcaf89f-21fc-45eb-8580-1ad8659d7bda" providerId="AD" clId="Web-{1786A1A0-1224-5722-4648-6139CB1CFAFE}" dt="2023-01-31T02:20:05.390" v="79"/>
        <pc:sldMasterMkLst>
          <pc:docMk/>
          <pc:sldMasterMk cId="2319061225" sldId="2147483648"/>
        </pc:sldMasterMkLst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982124936" sldId="2147483650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4249735939" sldId="2147483651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1165259451" sldId="2147483652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2432451945" sldId="2147483653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3203065686" sldId="2147483654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3118896713" sldId="2147483660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2857120649" sldId="2147483662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2951227852" sldId="2147483663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917780591" sldId="2147483664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1291140423" sldId="2147483665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1485277703" sldId="2147483666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3370680036" sldId="2147483667"/>
          </pc:sldLayoutMkLst>
        </pc:sldLayoutChg>
        <pc:sldLayoutChg chg="mod">
          <pc:chgData name="Wa Thone Kyaw" userId="S::wathonekyaw@tumeiktila.edu.mm::abcaf89f-21fc-45eb-8580-1ad8659d7bda" providerId="AD" clId="Web-{1786A1A0-1224-5722-4648-6139CB1CFAFE}" dt="2023-01-31T02:20:05.390" v="79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  <pc:docChgLst>
    <pc:chgData name="Wa Thone Kyaw" userId="S::wathonekyaw@tumeiktila.edu.mm::abcaf89f-21fc-45eb-8580-1ad8659d7bda" providerId="AD" clId="Web-{D8057FF4-55DA-14C7-C71E-C61B273965EB}"/>
    <pc:docChg chg="addSld modSld modMainMaster">
      <pc:chgData name="Wa Thone Kyaw" userId="S::wathonekyaw@tumeiktila.edu.mm::abcaf89f-21fc-45eb-8580-1ad8659d7bda" providerId="AD" clId="Web-{D8057FF4-55DA-14C7-C71E-C61B273965EB}" dt="2023-01-31T01:22:17.227" v="46" actId="1076"/>
      <pc:docMkLst>
        <pc:docMk/>
      </pc:docMkLst>
      <pc:sldChg chg="modTransition">
        <pc:chgData name="Wa Thone Kyaw" userId="S::wathonekyaw@tumeiktila.edu.mm::abcaf89f-21fc-45eb-8580-1ad8659d7bda" providerId="AD" clId="Web-{D8057FF4-55DA-14C7-C71E-C61B273965EB}" dt="2023-01-31T01:10:44.294" v="1"/>
        <pc:sldMkLst>
          <pc:docMk/>
          <pc:sldMk cId="2586058810" sldId="256"/>
        </pc:sldMkLst>
      </pc:sldChg>
      <pc:sldChg chg="modTransition addAnim delAnim modAnim">
        <pc:chgData name="Wa Thone Kyaw" userId="S::wathonekyaw@tumeiktila.edu.mm::abcaf89f-21fc-45eb-8580-1ad8659d7bda" providerId="AD" clId="Web-{D8057FF4-55DA-14C7-C71E-C61B273965EB}" dt="2023-01-31T01:18:20.390" v="19"/>
        <pc:sldMkLst>
          <pc:docMk/>
          <pc:sldMk cId="3571516367" sldId="258"/>
        </pc:sldMkLst>
      </pc:sldChg>
      <pc:sldChg chg="modTransition">
        <pc:chgData name="Wa Thone Kyaw" userId="S::wathonekyaw@tumeiktila.edu.mm::abcaf89f-21fc-45eb-8580-1ad8659d7bda" providerId="AD" clId="Web-{D8057FF4-55DA-14C7-C71E-C61B273965EB}" dt="2023-01-31T01:10:44.294" v="1"/>
        <pc:sldMkLst>
          <pc:docMk/>
          <pc:sldMk cId="1663780162" sldId="260"/>
        </pc:sldMkLst>
      </pc:sldChg>
      <pc:sldChg chg="addSp delSp modSp modTransition">
        <pc:chgData name="Wa Thone Kyaw" userId="S::wathonekyaw@tumeiktila.edu.mm::abcaf89f-21fc-45eb-8580-1ad8659d7bda" providerId="AD" clId="Web-{D8057FF4-55DA-14C7-C71E-C61B273965EB}" dt="2023-01-31T01:18:32.484" v="20"/>
        <pc:sldMkLst>
          <pc:docMk/>
          <pc:sldMk cId="744379741" sldId="265"/>
        </pc:sldMkLst>
        <pc:spChg chg="add del">
          <ac:chgData name="Wa Thone Kyaw" userId="S::wathonekyaw@tumeiktila.edu.mm::abcaf89f-21fc-45eb-8580-1ad8659d7bda" providerId="AD" clId="Web-{D8057FF4-55DA-14C7-C71E-C61B273965EB}" dt="2023-01-31T01:14:28.709" v="14"/>
          <ac:spMkLst>
            <pc:docMk/>
            <pc:sldMk cId="744379741" sldId="265"/>
            <ac:spMk id="10" creationId="{A3D89733-B8BA-229D-E082-5DFC96FA5D5C}"/>
          </ac:spMkLst>
        </pc:spChg>
        <pc:graphicFrameChg chg="add del">
          <ac:chgData name="Wa Thone Kyaw" userId="S::wathonekyaw@tumeiktila.edu.mm::abcaf89f-21fc-45eb-8580-1ad8659d7bda" providerId="AD" clId="Web-{D8057FF4-55DA-14C7-C71E-C61B273965EB}" dt="2023-01-31T01:14:28.709" v="14"/>
          <ac:graphicFrameMkLst>
            <pc:docMk/>
            <pc:sldMk cId="744379741" sldId="265"/>
            <ac:graphicFrameMk id="15" creationId="{67F21D04-BD18-6EC3-4BEE-F250D62B4379}"/>
          </ac:graphicFrameMkLst>
        </pc:graphicFrameChg>
        <pc:picChg chg="add del mod">
          <ac:chgData name="Wa Thone Kyaw" userId="S::wathonekyaw@tumeiktila.edu.mm::abcaf89f-21fc-45eb-8580-1ad8659d7bda" providerId="AD" clId="Web-{D8057FF4-55DA-14C7-C71E-C61B273965EB}" dt="2023-01-31T01:13:15.690" v="9"/>
          <ac:picMkLst>
            <pc:docMk/>
            <pc:sldMk cId="744379741" sldId="265"/>
            <ac:picMk id="2" creationId="{08B5E409-8285-2180-5DAE-B222335C5179}"/>
          </ac:picMkLst>
        </pc:picChg>
        <pc:picChg chg="add del mod">
          <ac:chgData name="Wa Thone Kyaw" userId="S::wathonekyaw@tumeiktila.edu.mm::abcaf89f-21fc-45eb-8580-1ad8659d7bda" providerId="AD" clId="Web-{D8057FF4-55DA-14C7-C71E-C61B273965EB}" dt="2023-01-31T01:18:32.484" v="20"/>
          <ac:picMkLst>
            <pc:docMk/>
            <pc:sldMk cId="744379741" sldId="265"/>
            <ac:picMk id="4" creationId="{F56ED829-0F3E-CDAF-3A9D-17BF0D6E4CB5}"/>
          </ac:picMkLst>
        </pc:picChg>
      </pc:sldChg>
      <pc:sldChg chg="addSp delSp modSp mod modTransition setBg addAnim delAnim modAnim">
        <pc:chgData name="Wa Thone Kyaw" userId="S::wathonekyaw@tumeiktila.edu.mm::abcaf89f-21fc-45eb-8580-1ad8659d7bda" providerId="AD" clId="Web-{D8057FF4-55DA-14C7-C71E-C61B273965EB}" dt="2023-01-31T01:21:24.631" v="35" actId="14100"/>
        <pc:sldMkLst>
          <pc:docMk/>
          <pc:sldMk cId="1742861620" sldId="266"/>
        </pc:sldMkLst>
        <pc:spChg chg="mod">
          <ac:chgData name="Wa Thone Kyaw" userId="S::wathonekyaw@tumeiktila.edu.mm::abcaf89f-21fc-45eb-8580-1ad8659d7bda" providerId="AD" clId="Web-{D8057FF4-55DA-14C7-C71E-C61B273965EB}" dt="2023-01-31T01:21:11.146" v="32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Wa Thone Kyaw" userId="S::wathonekyaw@tumeiktila.edu.mm::abcaf89f-21fc-45eb-8580-1ad8659d7bda" providerId="AD" clId="Web-{D8057FF4-55DA-14C7-C71E-C61B273965EB}" dt="2023-01-31T01:21:11.146" v="32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Wa Thone Kyaw" userId="S::wathonekyaw@tumeiktila.edu.mm::abcaf89f-21fc-45eb-8580-1ad8659d7bda" providerId="AD" clId="Web-{D8057FF4-55DA-14C7-C71E-C61B273965EB}" dt="2023-01-31T01:21:11.146" v="32"/>
          <ac:spMkLst>
            <pc:docMk/>
            <pc:sldMk cId="1742861620" sldId="266"/>
            <ac:spMk id="5" creationId="{4135E32A-1A8C-43D2-9C6E-12887B4DEDFB}"/>
          </ac:spMkLst>
        </pc:spChg>
        <pc:spChg chg="mod">
          <ac:chgData name="Wa Thone Kyaw" userId="S::wathonekyaw@tumeiktila.edu.mm::abcaf89f-21fc-45eb-8580-1ad8659d7bda" providerId="AD" clId="Web-{D8057FF4-55DA-14C7-C71E-C61B273965EB}" dt="2023-01-31T01:21:11.146" v="32"/>
          <ac:spMkLst>
            <pc:docMk/>
            <pc:sldMk cId="1742861620" sldId="266"/>
            <ac:spMk id="6" creationId="{7C4B8313-9270-4128-8674-3A3E42B806BC}"/>
          </ac:spMkLst>
        </pc:spChg>
        <pc:spChg chg="add del">
          <ac:chgData name="Wa Thone Kyaw" userId="S::wathonekyaw@tumeiktila.edu.mm::abcaf89f-21fc-45eb-8580-1ad8659d7bda" providerId="AD" clId="Web-{D8057FF4-55DA-14C7-C71E-C61B273965EB}" dt="2023-01-31T01:20:59.646" v="30"/>
          <ac:spMkLst>
            <pc:docMk/>
            <pc:sldMk cId="1742861620" sldId="266"/>
            <ac:spMk id="12" creationId="{47942995-B07F-4636-9A06-C6A104B260A8}"/>
          </ac:spMkLst>
        </pc:spChg>
        <pc:spChg chg="add del">
          <ac:chgData name="Wa Thone Kyaw" userId="S::wathonekyaw@tumeiktila.edu.mm::abcaf89f-21fc-45eb-8580-1ad8659d7bda" providerId="AD" clId="Web-{D8057FF4-55DA-14C7-C71E-C61B273965EB}" dt="2023-01-31T01:20:59.646" v="30"/>
          <ac:spMkLst>
            <pc:docMk/>
            <pc:sldMk cId="1742861620" sldId="266"/>
            <ac:spMk id="19" creationId="{B81933D1-5615-42C7-9C0B-4EB7105CCE2D}"/>
          </ac:spMkLst>
        </pc:spChg>
        <pc:spChg chg="add del">
          <ac:chgData name="Wa Thone Kyaw" userId="S::wathonekyaw@tumeiktila.edu.mm::abcaf89f-21fc-45eb-8580-1ad8659d7bda" providerId="AD" clId="Web-{D8057FF4-55DA-14C7-C71E-C61B273965EB}" dt="2023-01-31T01:20:59.646" v="30"/>
          <ac:spMkLst>
            <pc:docMk/>
            <pc:sldMk cId="1742861620" sldId="266"/>
            <ac:spMk id="21" creationId="{19C9EAEA-39D0-4B0E-A0EB-51E7B26740B1}"/>
          </ac:spMkLst>
        </pc:spChg>
        <pc:spChg chg="add del">
          <ac:chgData name="Wa Thone Kyaw" userId="S::wathonekyaw@tumeiktila.edu.mm::abcaf89f-21fc-45eb-8580-1ad8659d7bda" providerId="AD" clId="Web-{D8057FF4-55DA-14C7-C71E-C61B273965EB}" dt="2023-01-31T01:21:11.146" v="32"/>
          <ac:spMkLst>
            <pc:docMk/>
            <pc:sldMk cId="1742861620" sldId="266"/>
            <ac:spMk id="23" creationId="{9B7AD9F6-8CE7-4299-8FC6-328F4DCD3FF9}"/>
          </ac:spMkLst>
        </pc:spChg>
        <pc:spChg chg="add del">
          <ac:chgData name="Wa Thone Kyaw" userId="S::wathonekyaw@tumeiktila.edu.mm::abcaf89f-21fc-45eb-8580-1ad8659d7bda" providerId="AD" clId="Web-{D8057FF4-55DA-14C7-C71E-C61B273965EB}" dt="2023-01-31T01:21:11.146" v="32"/>
          <ac:spMkLst>
            <pc:docMk/>
            <pc:sldMk cId="1742861620" sldId="266"/>
            <ac:spMk id="24" creationId="{F49775AF-8896-43EE-92C6-83497D6DC56F}"/>
          </ac:spMkLst>
        </pc:spChg>
        <pc:grpChg chg="add del">
          <ac:chgData name="Wa Thone Kyaw" userId="S::wathonekyaw@tumeiktila.edu.mm::abcaf89f-21fc-45eb-8580-1ad8659d7bda" providerId="AD" clId="Web-{D8057FF4-55DA-14C7-C71E-C61B273965EB}" dt="2023-01-31T01:20:59.646" v="30"/>
          <ac:grpSpMkLst>
            <pc:docMk/>
            <pc:sldMk cId="1742861620" sldId="266"/>
            <ac:grpSpMk id="14" creationId="{032D8612-31EB-44CF-A1D0-14FD4C705424}"/>
          </ac:grpSpMkLst>
        </pc:grpChg>
        <pc:picChg chg="add del mod">
          <ac:chgData name="Wa Thone Kyaw" userId="S::wathonekyaw@tumeiktila.edu.mm::abcaf89f-21fc-45eb-8580-1ad8659d7bda" providerId="AD" clId="Web-{D8057FF4-55DA-14C7-C71E-C61B273965EB}" dt="2023-01-31T01:20:26.926" v="26"/>
          <ac:picMkLst>
            <pc:docMk/>
            <pc:sldMk cId="1742861620" sldId="266"/>
            <ac:picMk id="4" creationId="{A89B559B-B16F-C69E-8EA8-ED838A098D34}"/>
          </ac:picMkLst>
        </pc:picChg>
        <pc:picChg chg="add mod ord">
          <ac:chgData name="Wa Thone Kyaw" userId="S::wathonekyaw@tumeiktila.edu.mm::abcaf89f-21fc-45eb-8580-1ad8659d7bda" providerId="AD" clId="Web-{D8057FF4-55DA-14C7-C71E-C61B273965EB}" dt="2023-01-31T01:21:24.631" v="35" actId="14100"/>
          <ac:picMkLst>
            <pc:docMk/>
            <pc:sldMk cId="1742861620" sldId="266"/>
            <ac:picMk id="7" creationId="{7820187C-AE8D-5696-218A-8F0085E8CB45}"/>
          </ac:picMkLst>
        </pc:picChg>
      </pc:sldChg>
      <pc:sldChg chg="modTransition">
        <pc:chgData name="Wa Thone Kyaw" userId="S::wathonekyaw@tumeiktila.edu.mm::abcaf89f-21fc-45eb-8580-1ad8659d7bda" providerId="AD" clId="Web-{D8057FF4-55DA-14C7-C71E-C61B273965EB}" dt="2023-01-31T01:10:44.294" v="1"/>
        <pc:sldMkLst>
          <pc:docMk/>
          <pc:sldMk cId="2499682613" sldId="269"/>
        </pc:sldMkLst>
      </pc:sldChg>
      <pc:sldChg chg="modTransition">
        <pc:chgData name="Wa Thone Kyaw" userId="S::wathonekyaw@tumeiktila.edu.mm::abcaf89f-21fc-45eb-8580-1ad8659d7bda" providerId="AD" clId="Web-{D8057FF4-55DA-14C7-C71E-C61B273965EB}" dt="2023-01-31T01:10:44.294" v="1"/>
        <pc:sldMkLst>
          <pc:docMk/>
          <pc:sldMk cId="1969787568" sldId="271"/>
        </pc:sldMkLst>
      </pc:sldChg>
      <pc:sldChg chg="modTransition">
        <pc:chgData name="Wa Thone Kyaw" userId="S::wathonekyaw@tumeiktila.edu.mm::abcaf89f-21fc-45eb-8580-1ad8659d7bda" providerId="AD" clId="Web-{D8057FF4-55DA-14C7-C71E-C61B273965EB}" dt="2023-01-31T01:10:44.294" v="1"/>
        <pc:sldMkLst>
          <pc:docMk/>
          <pc:sldMk cId="883633868" sldId="273"/>
        </pc:sldMkLst>
      </pc:sldChg>
      <pc:sldChg chg="modTransition">
        <pc:chgData name="Wa Thone Kyaw" userId="S::wathonekyaw@tumeiktila.edu.mm::abcaf89f-21fc-45eb-8580-1ad8659d7bda" providerId="AD" clId="Web-{D8057FF4-55DA-14C7-C71E-C61B273965EB}" dt="2023-01-31T01:10:44.294" v="1"/>
        <pc:sldMkLst>
          <pc:docMk/>
          <pc:sldMk cId="3927477179" sldId="274"/>
        </pc:sldMkLst>
      </pc:sldChg>
      <pc:sldChg chg="addSp delSp modSp add replId">
        <pc:chgData name="Wa Thone Kyaw" userId="S::wathonekyaw@tumeiktila.edu.mm::abcaf89f-21fc-45eb-8580-1ad8659d7bda" providerId="AD" clId="Web-{D8057FF4-55DA-14C7-C71E-C61B273965EB}" dt="2023-01-31T01:22:17.227" v="46" actId="1076"/>
        <pc:sldMkLst>
          <pc:docMk/>
          <pc:sldMk cId="3782450580" sldId="275"/>
        </pc:sldMkLst>
        <pc:picChg chg="add del mod">
          <ac:chgData name="Wa Thone Kyaw" userId="S::wathonekyaw@tumeiktila.edu.mm::abcaf89f-21fc-45eb-8580-1ad8659d7bda" providerId="AD" clId="Web-{D8057FF4-55DA-14C7-C71E-C61B273965EB}" dt="2023-01-31T01:22:09.680" v="44"/>
          <ac:picMkLst>
            <pc:docMk/>
            <pc:sldMk cId="3782450580" sldId="275"/>
            <ac:picMk id="4" creationId="{395567EA-D5E6-3AF3-3094-5217F0EFD010}"/>
          </ac:picMkLst>
        </pc:picChg>
        <pc:picChg chg="mod">
          <ac:chgData name="Wa Thone Kyaw" userId="S::wathonekyaw@tumeiktila.edu.mm::abcaf89f-21fc-45eb-8580-1ad8659d7bda" providerId="AD" clId="Web-{D8057FF4-55DA-14C7-C71E-C61B273965EB}" dt="2023-01-31T01:22:06.274" v="43" actId="1076"/>
          <ac:picMkLst>
            <pc:docMk/>
            <pc:sldMk cId="3782450580" sldId="275"/>
            <ac:picMk id="7" creationId="{7820187C-AE8D-5696-218A-8F0085E8CB45}"/>
          </ac:picMkLst>
        </pc:picChg>
        <pc:picChg chg="add mod">
          <ac:chgData name="Wa Thone Kyaw" userId="S::wathonekyaw@tumeiktila.edu.mm::abcaf89f-21fc-45eb-8580-1ad8659d7bda" providerId="AD" clId="Web-{D8057FF4-55DA-14C7-C71E-C61B273965EB}" dt="2023-01-31T01:22:17.227" v="46" actId="1076"/>
          <ac:picMkLst>
            <pc:docMk/>
            <pc:sldMk cId="3782450580" sldId="275"/>
            <ac:picMk id="8" creationId="{DA2DE20F-EF3D-8D1B-4040-CD116519F077}"/>
          </ac:picMkLst>
        </pc:picChg>
      </pc:sldChg>
      <pc:sldMasterChg chg="modTransition modSldLayout">
        <pc:chgData name="Wa Thone Kyaw" userId="S::wathonekyaw@tumeiktila.edu.mm::abcaf89f-21fc-45eb-8580-1ad8659d7bda" providerId="AD" clId="Web-{D8057FF4-55DA-14C7-C71E-C61B273965EB}" dt="2023-01-31T01:10:44.294" v="1"/>
        <pc:sldMasterMkLst>
          <pc:docMk/>
          <pc:sldMasterMk cId="2319061225" sldId="2147483648"/>
        </pc:sldMasterMkLst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982124936" sldId="2147483650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4249735939" sldId="2147483651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1165259451" sldId="2147483652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2432451945" sldId="2147483653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3203065686" sldId="2147483654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3118896713" sldId="2147483660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2857120649" sldId="2147483662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2951227852" sldId="2147483663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917780591" sldId="2147483664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1291140423" sldId="2147483665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1485277703" sldId="2147483666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3370680036" sldId="2147483667"/>
          </pc:sldLayoutMkLst>
        </pc:sldLayoutChg>
        <pc:sldLayoutChg chg="modTransition">
          <pc:chgData name="Wa Thone Kyaw" userId="S::wathonekyaw@tumeiktila.edu.mm::abcaf89f-21fc-45eb-8580-1ad8659d7bda" providerId="AD" clId="Web-{D8057FF4-55DA-14C7-C71E-C61B273965EB}" dt="2023-01-31T01:10:44.294" v="1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  <pc:docChgLst>
    <pc:chgData name="Wa Thone Kyaw" userId="S::wathonekyaw@tumeiktila.edu.mm::abcaf89f-21fc-45eb-8580-1ad8659d7bda" providerId="AD" clId="Web-{10AAEC59-7C70-0E33-FDEF-25C3A43C7410}"/>
    <pc:docChg chg="delSld modSld sldOrd">
      <pc:chgData name="Wa Thone Kyaw" userId="S::wathonekyaw@tumeiktila.edu.mm::abcaf89f-21fc-45eb-8580-1ad8659d7bda" providerId="AD" clId="Web-{10AAEC59-7C70-0E33-FDEF-25C3A43C7410}" dt="2023-01-27T01:39:35.866" v="859"/>
      <pc:docMkLst>
        <pc:docMk/>
      </pc:docMkLst>
      <pc:sldChg chg="addSp modSp">
        <pc:chgData name="Wa Thone Kyaw" userId="S::wathonekyaw@tumeiktila.edu.mm::abcaf89f-21fc-45eb-8580-1ad8659d7bda" providerId="AD" clId="Web-{10AAEC59-7C70-0E33-FDEF-25C3A43C7410}" dt="2023-01-27T01:12:23.359" v="684" actId="20577"/>
        <pc:sldMkLst>
          <pc:docMk/>
          <pc:sldMk cId="2586058810" sldId="256"/>
        </pc:sldMkLst>
        <pc:spChg chg="add mod">
          <ac:chgData name="Wa Thone Kyaw" userId="S::wathonekyaw@tumeiktila.edu.mm::abcaf89f-21fc-45eb-8580-1ad8659d7bda" providerId="AD" clId="Web-{10AAEC59-7C70-0E33-FDEF-25C3A43C7410}" dt="2023-01-27T01:12:23.359" v="684" actId="20577"/>
          <ac:spMkLst>
            <pc:docMk/>
            <pc:sldMk cId="2586058810" sldId="256"/>
            <ac:spMk id="3" creationId="{574967EC-FBBD-12FA-81D4-5D9751FD0F90}"/>
          </ac:spMkLst>
        </pc:spChg>
      </pc:sldChg>
      <pc:sldChg chg="addSp delSp modSp">
        <pc:chgData name="Wa Thone Kyaw" userId="S::wathonekyaw@tumeiktila.edu.mm::abcaf89f-21fc-45eb-8580-1ad8659d7bda" providerId="AD" clId="Web-{10AAEC59-7C70-0E33-FDEF-25C3A43C7410}" dt="2023-01-27T01:13:52.081" v="690" actId="20577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10AAEC59-7C70-0E33-FDEF-25C3A43C7410}" dt="2023-01-27T00:41:59.517" v="44" actId="14100"/>
          <ac:spMkLst>
            <pc:docMk/>
            <pc:sldMk cId="3571516367" sldId="258"/>
            <ac:spMk id="3" creationId="{9D5232F9-FD00-464A-9F17-619C91AEF8F3}"/>
          </ac:spMkLst>
        </pc:spChg>
        <pc:spChg chg="del">
          <ac:chgData name="Wa Thone Kyaw" userId="S::wathonekyaw@tumeiktila.edu.mm::abcaf89f-21fc-45eb-8580-1ad8659d7bda" providerId="AD" clId="Web-{10AAEC59-7C70-0E33-FDEF-25C3A43C7410}" dt="2023-01-27T01:11:26.154" v="677"/>
          <ac:spMkLst>
            <pc:docMk/>
            <pc:sldMk cId="3571516367" sldId="258"/>
            <ac:spMk id="6" creationId="{7BC1787E-7110-4989-B0B8-DD4E0ACC09DF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0:49:15.392" v="147" actId="20577"/>
          <ac:spMkLst>
            <pc:docMk/>
            <pc:sldMk cId="3571516367" sldId="258"/>
            <ac:spMk id="7" creationId="{04BCE255-23A4-19BC-B86C-939B0BF35E03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06:29.707" v="596" actId="20577"/>
          <ac:spMkLst>
            <pc:docMk/>
            <pc:sldMk cId="3571516367" sldId="258"/>
            <ac:spMk id="8" creationId="{3B849063-A3D5-E4FD-8324-8BC1B9637BC8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13:52.081" v="690" actId="20577"/>
          <ac:spMkLst>
            <pc:docMk/>
            <pc:sldMk cId="3571516367" sldId="258"/>
            <ac:spMk id="10" creationId="{10D31070-DFE7-F811-01B1-138A26A64CE4}"/>
          </ac:spMkLst>
        </pc:spChg>
      </pc:sldChg>
      <pc:sldChg chg="addSp delSp modSp ord">
        <pc:chgData name="Wa Thone Kyaw" userId="S::wathonekyaw@tumeiktila.edu.mm::abcaf89f-21fc-45eb-8580-1ad8659d7bda" providerId="AD" clId="Web-{10AAEC59-7C70-0E33-FDEF-25C3A43C7410}" dt="2023-01-27T01:32:13.164" v="813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10AAEC59-7C70-0E33-FDEF-25C3A43C7410}" dt="2023-01-27T01:18:38.371" v="735" actId="20577"/>
          <ac:spMkLst>
            <pc:docMk/>
            <pc:sldMk cId="1663780162" sldId="260"/>
            <ac:spMk id="2" creationId="{09140014-73D5-419B-8867-972BB18D52D4}"/>
          </ac:spMkLst>
        </pc:spChg>
        <pc:spChg chg="del mod">
          <ac:chgData name="Wa Thone Kyaw" userId="S::wathonekyaw@tumeiktila.edu.mm::abcaf89f-21fc-45eb-8580-1ad8659d7bda" providerId="AD" clId="Web-{10AAEC59-7C70-0E33-FDEF-25C3A43C7410}" dt="2023-01-27T01:17:47.979" v="726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1:32:13.164" v="813" actId="20577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1:32:12.695" v="812" actId="20577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1:16:07.195" v="716" actId="20577"/>
          <ac:spMkLst>
            <pc:docMk/>
            <pc:sldMk cId="1663780162" sldId="260"/>
            <ac:spMk id="8" creationId="{905F172A-5D5D-43CD-A187-DA0D303F4144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18:01.808" v="728"/>
          <ac:spMkLst>
            <pc:docMk/>
            <pc:sldMk cId="1663780162" sldId="260"/>
            <ac:spMk id="10" creationId="{F883B39B-C9FE-4146-CBD1-0445FF6968A1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18:45.731" v="736"/>
          <ac:spMkLst>
            <pc:docMk/>
            <pc:sldMk cId="1663780162" sldId="260"/>
            <ac:spMk id="11" creationId="{47B24247-41EE-4D31-1D5E-00CA4790DA01}"/>
          </ac:spMkLst>
        </pc:spChg>
      </pc:sldChg>
      <pc:sldChg chg="del">
        <pc:chgData name="Wa Thone Kyaw" userId="S::wathonekyaw@tumeiktila.edu.mm::abcaf89f-21fc-45eb-8580-1ad8659d7bda" providerId="AD" clId="Web-{10AAEC59-7C70-0E33-FDEF-25C3A43C7410}" dt="2023-01-27T01:33:19.463" v="821"/>
        <pc:sldMkLst>
          <pc:docMk/>
          <pc:sldMk cId="4055079983" sldId="263"/>
        </pc:sldMkLst>
      </pc:sldChg>
      <pc:sldChg chg="del">
        <pc:chgData name="Wa Thone Kyaw" userId="S::wathonekyaw@tumeiktila.edu.mm::abcaf89f-21fc-45eb-8580-1ad8659d7bda" providerId="AD" clId="Web-{10AAEC59-7C70-0E33-FDEF-25C3A43C7410}" dt="2023-01-27T00:54:50.950" v="366"/>
        <pc:sldMkLst>
          <pc:docMk/>
          <pc:sldMk cId="2619301236" sldId="264"/>
        </pc:sldMkLst>
      </pc:sldChg>
      <pc:sldChg chg="addSp delSp modSp ord">
        <pc:chgData name="Wa Thone Kyaw" userId="S::wathonekyaw@tumeiktila.edu.mm::abcaf89f-21fc-45eb-8580-1ad8659d7bda" providerId="AD" clId="Web-{10AAEC59-7C70-0E33-FDEF-25C3A43C7410}" dt="2023-01-27T01:16:22.570" v="720" actId="20577"/>
        <pc:sldMkLst>
          <pc:docMk/>
          <pc:sldMk cId="744379741" sldId="265"/>
        </pc:sldMkLst>
        <pc:spChg chg="del mod">
          <ac:chgData name="Wa Thone Kyaw" userId="S::wathonekyaw@tumeiktila.edu.mm::abcaf89f-21fc-45eb-8580-1ad8659d7bda" providerId="AD" clId="Web-{10AAEC59-7C70-0E33-FDEF-25C3A43C7410}" dt="2023-01-27T01:01:24.213" v="431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0:58:57.880" v="419" actId="20577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Wa Thone Kyaw" userId="S::wathonekyaw@tumeiktila.edu.mm::abcaf89f-21fc-45eb-8580-1ad8659d7bda" providerId="AD" clId="Web-{10AAEC59-7C70-0E33-FDEF-25C3A43C7410}" dt="2023-01-27T00:57:22.767" v="384" actId="20577"/>
          <ac:spMkLst>
            <pc:docMk/>
            <pc:sldMk cId="744379741" sldId="265"/>
            <ac:spMk id="5" creationId="{3555A49C-96F4-440D-B89E-A0AE94F70108}"/>
          </ac:spMkLst>
        </pc:spChg>
        <pc:spChg chg="del">
          <ac:chgData name="Wa Thone Kyaw" userId="S::wathonekyaw@tumeiktila.edu.mm::abcaf89f-21fc-45eb-8580-1ad8659d7bda" providerId="AD" clId="Web-{10AAEC59-7C70-0E33-FDEF-25C3A43C7410}" dt="2023-01-27T01:11:22.467" v="676"/>
          <ac:spMkLst>
            <pc:docMk/>
            <pc:sldMk cId="744379741" sldId="265"/>
            <ac:spMk id="6" creationId="{F2A39FA3-9AE3-4689-A469-B7D2DFCCC2D9}"/>
          </ac:spMkLst>
        </pc:spChg>
        <pc:spChg chg="add del">
          <ac:chgData name="Wa Thone Kyaw" userId="S::wathonekyaw@tumeiktila.edu.mm::abcaf89f-21fc-45eb-8580-1ad8659d7bda" providerId="AD" clId="Web-{10AAEC59-7C70-0E33-FDEF-25C3A43C7410}" dt="2023-01-27T01:01:17.275" v="430"/>
          <ac:spMkLst>
            <pc:docMk/>
            <pc:sldMk cId="744379741" sldId="265"/>
            <ac:spMk id="7" creationId="{7C3B5115-36A5-DE43-A278-A9B3DC5C553C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01:26.900" v="432"/>
          <ac:spMkLst>
            <pc:docMk/>
            <pc:sldMk cId="744379741" sldId="265"/>
            <ac:spMk id="9" creationId="{FEBA3E96-5B26-7D4E-AE1F-43026F36B992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16:22.570" v="720" actId="20577"/>
          <ac:spMkLst>
            <pc:docMk/>
            <pc:sldMk cId="744379741" sldId="265"/>
            <ac:spMk id="10" creationId="{A3D89733-B8BA-229D-E082-5DFC96FA5D5C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09:32.776" v="675" actId="20577"/>
          <ac:spMkLst>
            <pc:docMk/>
            <pc:sldMk cId="744379741" sldId="265"/>
            <ac:spMk id="11" creationId="{94A735F4-173A-9CC7-8873-73709B44EDF8}"/>
          </ac:spMkLst>
        </pc:spChg>
        <pc:spChg chg="add mod">
          <ac:chgData name="Wa Thone Kyaw" userId="S::wathonekyaw@tumeiktila.edu.mm::abcaf89f-21fc-45eb-8580-1ad8659d7bda" providerId="AD" clId="Web-{10AAEC59-7C70-0E33-FDEF-25C3A43C7410}" dt="2023-01-27T01:14:07.738" v="693" actId="20577"/>
          <ac:spMkLst>
            <pc:docMk/>
            <pc:sldMk cId="744379741" sldId="265"/>
            <ac:spMk id="13" creationId="{59DE887A-2A96-3547-C0EB-B7F7D1B665F0}"/>
          </ac:spMkLst>
        </pc:spChg>
      </pc:sldChg>
      <pc:sldChg chg="modSp">
        <pc:chgData name="Wa Thone Kyaw" userId="S::wathonekyaw@tumeiktila.edu.mm::abcaf89f-21fc-45eb-8580-1ad8659d7bda" providerId="AD" clId="Web-{10AAEC59-7C70-0E33-FDEF-25C3A43C7410}" dt="2023-01-27T01:39:35.866" v="859"/>
        <pc:sldMkLst>
          <pc:docMk/>
          <pc:sldMk cId="2499682613" sldId="269"/>
        </pc:sldMkLst>
        <pc:graphicFrameChg chg="mod modGraphic">
          <ac:chgData name="Wa Thone Kyaw" userId="S::wathonekyaw@tumeiktila.edu.mm::abcaf89f-21fc-45eb-8580-1ad8659d7bda" providerId="AD" clId="Web-{10AAEC59-7C70-0E33-FDEF-25C3A43C7410}" dt="2023-01-27T01:39:35.866" v="859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  <pc:sldChg chg="addSp delSp modSp">
        <pc:chgData name="Wa Thone Kyaw" userId="S::wathonekyaw@tumeiktila.edu.mm::abcaf89f-21fc-45eb-8580-1ad8659d7bda" providerId="AD" clId="Web-{10AAEC59-7C70-0E33-FDEF-25C3A43C7410}" dt="2023-01-27T01:12:04.046" v="682" actId="2057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10AAEC59-7C70-0E33-FDEF-25C3A43C7410}" dt="2023-01-27T01:11:42.530" v="679" actId="1076"/>
          <ac:spMkLst>
            <pc:docMk/>
            <pc:sldMk cId="883633868" sldId="273"/>
            <ac:spMk id="13" creationId="{D40B843D-6615-46EB-A813-BEBD624EC685}"/>
          </ac:spMkLst>
        </pc:spChg>
        <pc:spChg chg="add del mod">
          <ac:chgData name="Wa Thone Kyaw" userId="S::wathonekyaw@tumeiktila.edu.mm::abcaf89f-21fc-45eb-8580-1ad8659d7bda" providerId="AD" clId="Web-{10AAEC59-7C70-0E33-FDEF-25C3A43C7410}" dt="2023-01-27T01:12:04.046" v="682" actId="20577"/>
          <ac:spMkLst>
            <pc:docMk/>
            <pc:sldMk cId="883633868" sldId="273"/>
            <ac:spMk id="25" creationId="{148E9129-4CC6-47BA-ACD8-2C632A8660EC}"/>
          </ac:spMkLst>
        </pc:spChg>
      </pc:sldChg>
      <pc:sldChg chg="addSp modSp">
        <pc:chgData name="Wa Thone Kyaw" userId="S::wathonekyaw@tumeiktila.edu.mm::abcaf89f-21fc-45eb-8580-1ad8659d7bda" providerId="AD" clId="Web-{10AAEC59-7C70-0E33-FDEF-25C3A43C7410}" dt="2023-01-27T01:13:22.439" v="687" actId="20577"/>
        <pc:sldMkLst>
          <pc:docMk/>
          <pc:sldMk cId="3927477179" sldId="274"/>
        </pc:sldMkLst>
        <pc:spChg chg="add mod">
          <ac:chgData name="Wa Thone Kyaw" userId="S::wathonekyaw@tumeiktila.edu.mm::abcaf89f-21fc-45eb-8580-1ad8659d7bda" providerId="AD" clId="Web-{10AAEC59-7C70-0E33-FDEF-25C3A43C7410}" dt="2023-01-27T01:13:22.439" v="687" actId="20577"/>
          <ac:spMkLst>
            <pc:docMk/>
            <pc:sldMk cId="3927477179" sldId="274"/>
            <ac:spMk id="3" creationId="{5A7F8EDB-6F62-4CF4-AF67-3A5DD8E4E115}"/>
          </ac:spMkLst>
        </pc:spChg>
      </pc:sldChg>
    </pc:docChg>
  </pc:docChgLst>
  <pc:docChgLst>
    <pc:chgData name="Wa Thone Kyaw" userId="S::wathonekyaw@tumeiktila.edu.mm::abcaf89f-21fc-45eb-8580-1ad8659d7bda" providerId="AD" clId="Web-{649851AE-7980-5645-49E8-A24C40CDAA18}"/>
    <pc:docChg chg="delSld modSld modMainMaster">
      <pc:chgData name="Wa Thone Kyaw" userId="S::wathonekyaw@tumeiktila.edu.mm::abcaf89f-21fc-45eb-8580-1ad8659d7bda" providerId="AD" clId="Web-{649851AE-7980-5645-49E8-A24C40CDAA18}" dt="2023-01-31T01:47:52.636" v="93"/>
      <pc:docMkLst>
        <pc:docMk/>
      </pc:docMkLst>
      <pc:sldChg chg="mod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2586058810" sldId="256"/>
        </pc:sldMkLst>
      </pc:sldChg>
      <pc:sldChg chg="addSp delSp modSp mod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649851AE-7980-5645-49E8-A24C40CDAA18}" dt="2023-01-31T01:40:11.515" v="54"/>
          <ac:spMkLst>
            <pc:docMk/>
            <pc:sldMk cId="3571516367" sldId="258"/>
            <ac:spMk id="3" creationId="{9D5232F9-FD00-464A-9F17-619C91AEF8F3}"/>
          </ac:spMkLst>
        </pc:spChg>
        <pc:spChg chg="add del">
          <ac:chgData name="Wa Thone Kyaw" userId="S::wathonekyaw@tumeiktila.edu.mm::abcaf89f-21fc-45eb-8580-1ad8659d7bda" providerId="AD" clId="Web-{649851AE-7980-5645-49E8-A24C40CDAA18}" dt="2023-01-31T01:38:47.104" v="40"/>
          <ac:spMkLst>
            <pc:docMk/>
            <pc:sldMk cId="3571516367" sldId="258"/>
            <ac:spMk id="4" creationId="{BE1C15D7-B75D-0AB0-9E08-DC978549FFF8}"/>
          </ac:spMkLst>
        </pc:spChg>
        <pc:spChg chg="mod">
          <ac:chgData name="Wa Thone Kyaw" userId="S::wathonekyaw@tumeiktila.edu.mm::abcaf89f-21fc-45eb-8580-1ad8659d7bda" providerId="AD" clId="Web-{649851AE-7980-5645-49E8-A24C40CDAA18}" dt="2023-01-31T01:40:10.078" v="53"/>
          <ac:spMkLst>
            <pc:docMk/>
            <pc:sldMk cId="3571516367" sldId="258"/>
            <ac:spMk id="7" creationId="{04BCE255-23A4-19BC-B86C-939B0BF35E03}"/>
          </ac:spMkLst>
        </pc:spChg>
        <pc:spChg chg="mod">
          <ac:chgData name="Wa Thone Kyaw" userId="S::wathonekyaw@tumeiktila.edu.mm::abcaf89f-21fc-45eb-8580-1ad8659d7bda" providerId="AD" clId="Web-{649851AE-7980-5645-49E8-A24C40CDAA18}" dt="2023-01-31T01:40:08.578" v="52"/>
          <ac:spMkLst>
            <pc:docMk/>
            <pc:sldMk cId="3571516367" sldId="258"/>
            <ac:spMk id="8" creationId="{3B849063-A3D5-E4FD-8324-8BC1B9637BC8}"/>
          </ac:spMkLst>
        </pc:spChg>
      </pc:sldChg>
      <pc:sldChg chg="mod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1663780162" sldId="260"/>
        </pc:sldMkLst>
      </pc:sldChg>
      <pc:sldChg chg="mod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744379741" sldId="265"/>
        </pc:sldMkLst>
      </pc:sldChg>
      <pc:sldChg chg="del">
        <pc:chgData name="Wa Thone Kyaw" userId="S::wathonekyaw@tumeiktila.edu.mm::abcaf89f-21fc-45eb-8580-1ad8659d7bda" providerId="AD" clId="Web-{649851AE-7980-5645-49E8-A24C40CDAA18}" dt="2023-01-31T01:22:53.016" v="0"/>
        <pc:sldMkLst>
          <pc:docMk/>
          <pc:sldMk cId="1742861620" sldId="266"/>
        </pc:sldMkLst>
      </pc:sldChg>
      <pc:sldChg chg="mod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2499682613" sldId="269"/>
        </pc:sldMkLst>
      </pc:sldChg>
      <pc:sldChg chg="mod setBg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1969787568" sldId="271"/>
        </pc:sldMkLst>
      </pc:sldChg>
      <pc:sldChg chg="mod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883633868" sldId="273"/>
        </pc:sldMkLst>
      </pc:sldChg>
      <pc:sldChg chg="addSp delSp modSp mod setBg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3927477179" sldId="274"/>
        </pc:sldMkLst>
        <pc:spChg chg="mod">
          <ac:chgData name="Wa Thone Kyaw" userId="S::wathonekyaw@tumeiktila.edu.mm::abcaf89f-21fc-45eb-8580-1ad8659d7bda" providerId="AD" clId="Web-{649851AE-7980-5645-49E8-A24C40CDAA18}" dt="2023-01-31T01:29:13.133" v="14" actId="1076"/>
          <ac:spMkLst>
            <pc:docMk/>
            <pc:sldMk cId="3927477179" sldId="274"/>
            <ac:spMk id="53" creationId="{E8A332DE-BB5C-8488-C1F6-CD3D13406EEE}"/>
          </ac:spMkLst>
        </pc:spChg>
        <pc:spChg chg="mod">
          <ac:chgData name="Wa Thone Kyaw" userId="S::wathonekyaw@tumeiktila.edu.mm::abcaf89f-21fc-45eb-8580-1ad8659d7bda" providerId="AD" clId="Web-{649851AE-7980-5645-49E8-A24C40CDAA18}" dt="2023-01-31T01:42:22.679" v="67"/>
          <ac:spMkLst>
            <pc:docMk/>
            <pc:sldMk cId="3927477179" sldId="274"/>
            <ac:spMk id="54" creationId="{CF59E0E1-2109-C702-F04E-9AEFDB3A95DA}"/>
          </ac:spMkLst>
        </pc:spChg>
        <pc:picChg chg="mod">
          <ac:chgData name="Wa Thone Kyaw" userId="S::wathonekyaw@tumeiktila.edu.mm::abcaf89f-21fc-45eb-8580-1ad8659d7bda" providerId="AD" clId="Web-{649851AE-7980-5645-49E8-A24C40CDAA18}" dt="2023-01-31T01:41:01.050" v="62" actId="1076"/>
          <ac:picMkLst>
            <pc:docMk/>
            <pc:sldMk cId="3927477179" sldId="274"/>
            <ac:picMk id="2" creationId="{151B2C5E-2210-9BFE-0F20-3960629DF8F3}"/>
          </ac:picMkLst>
        </pc:picChg>
        <pc:picChg chg="del mod">
          <ac:chgData name="Wa Thone Kyaw" userId="S::wathonekyaw@tumeiktila.edu.mm::abcaf89f-21fc-45eb-8580-1ad8659d7bda" providerId="AD" clId="Web-{649851AE-7980-5645-49E8-A24C40CDAA18}" dt="2023-01-31T01:25:53.668" v="9"/>
          <ac:picMkLst>
            <pc:docMk/>
            <pc:sldMk cId="3927477179" sldId="274"/>
            <ac:picMk id="4" creationId="{A831A6DC-5975-E85B-E122-1A872D86BA4B}"/>
          </ac:picMkLst>
        </pc:picChg>
        <pc:picChg chg="del mod">
          <ac:chgData name="Wa Thone Kyaw" userId="S::wathonekyaw@tumeiktila.edu.mm::abcaf89f-21fc-45eb-8580-1ad8659d7bda" providerId="AD" clId="Web-{649851AE-7980-5645-49E8-A24C40CDAA18}" dt="2023-01-31T01:35:41.827" v="35"/>
          <ac:picMkLst>
            <pc:docMk/>
            <pc:sldMk cId="3927477179" sldId="274"/>
            <ac:picMk id="5" creationId="{2296C0E0-8568-1E68-25EC-5D0B888316C6}"/>
          </ac:picMkLst>
        </pc:picChg>
        <pc:picChg chg="del mod">
          <ac:chgData name="Wa Thone Kyaw" userId="S::wathonekyaw@tumeiktila.edu.mm::abcaf89f-21fc-45eb-8580-1ad8659d7bda" providerId="AD" clId="Web-{649851AE-7980-5645-49E8-A24C40CDAA18}" dt="2023-01-31T01:34:32.417" v="30"/>
          <ac:picMkLst>
            <pc:docMk/>
            <pc:sldMk cId="3927477179" sldId="274"/>
            <ac:picMk id="6" creationId="{E128D4BE-3125-91C9-A039-E657F16E4BCA}"/>
          </ac:picMkLst>
        </pc:picChg>
        <pc:picChg chg="add mod">
          <ac:chgData name="Wa Thone Kyaw" userId="S::wathonekyaw@tumeiktila.edu.mm::abcaf89f-21fc-45eb-8580-1ad8659d7bda" providerId="AD" clId="Web-{649851AE-7980-5645-49E8-A24C40CDAA18}" dt="2023-01-31T01:44:11.108" v="78" actId="1076"/>
          <ac:picMkLst>
            <pc:docMk/>
            <pc:sldMk cId="3927477179" sldId="274"/>
            <ac:picMk id="7" creationId="{C9109E6A-C7AF-2736-BC9C-683A8D3E61AB}"/>
          </ac:picMkLst>
        </pc:picChg>
        <pc:picChg chg="add mod">
          <ac:chgData name="Wa Thone Kyaw" userId="S::wathonekyaw@tumeiktila.edu.mm::abcaf89f-21fc-45eb-8580-1ad8659d7bda" providerId="AD" clId="Web-{649851AE-7980-5645-49E8-A24C40CDAA18}" dt="2023-01-31T01:46:30.382" v="89" actId="14100"/>
          <ac:picMkLst>
            <pc:docMk/>
            <pc:sldMk cId="3927477179" sldId="274"/>
            <ac:picMk id="8" creationId="{3DFCFFCE-186D-9EE0-E353-8872C1D949D6}"/>
          </ac:picMkLst>
        </pc:picChg>
        <pc:picChg chg="add del mod">
          <ac:chgData name="Wa Thone Kyaw" userId="S::wathonekyaw@tumeiktila.edu.mm::abcaf89f-21fc-45eb-8580-1ad8659d7bda" providerId="AD" clId="Web-{649851AE-7980-5645-49E8-A24C40CDAA18}" dt="2023-01-31T01:33:43.570" v="24"/>
          <ac:picMkLst>
            <pc:docMk/>
            <pc:sldMk cId="3927477179" sldId="274"/>
            <ac:picMk id="9" creationId="{8E146902-5D78-C83B-5546-D4D555F933A6}"/>
          </ac:picMkLst>
        </pc:picChg>
        <pc:picChg chg="add mod">
          <ac:chgData name="Wa Thone Kyaw" userId="S::wathonekyaw@tumeiktila.edu.mm::abcaf89f-21fc-45eb-8580-1ad8659d7bda" providerId="AD" clId="Web-{649851AE-7980-5645-49E8-A24C40CDAA18}" dt="2023-01-31T01:44:01.607" v="75" actId="14100"/>
          <ac:picMkLst>
            <pc:docMk/>
            <pc:sldMk cId="3927477179" sldId="274"/>
            <ac:picMk id="10" creationId="{9F91A38F-D968-F35C-D486-B0B94D257981}"/>
          </ac:picMkLst>
        </pc:picChg>
        <pc:picChg chg="add mod">
          <ac:chgData name="Wa Thone Kyaw" userId="S::wathonekyaw@tumeiktila.edu.mm::abcaf89f-21fc-45eb-8580-1ad8659d7bda" providerId="AD" clId="Web-{649851AE-7980-5645-49E8-A24C40CDAA18}" dt="2023-01-31T01:46:35.913" v="90" actId="14100"/>
          <ac:picMkLst>
            <pc:docMk/>
            <pc:sldMk cId="3927477179" sldId="274"/>
            <ac:picMk id="11" creationId="{557551CC-1B76-C059-2364-D913450CBF4E}"/>
          </ac:picMkLst>
        </pc:picChg>
        <pc:picChg chg="del mod">
          <ac:chgData name="Wa Thone Kyaw" userId="S::wathonekyaw@tumeiktila.edu.mm::abcaf89f-21fc-45eb-8580-1ad8659d7bda" providerId="AD" clId="Web-{649851AE-7980-5645-49E8-A24C40CDAA18}" dt="2023-01-31T01:31:33.969" v="21"/>
          <ac:picMkLst>
            <pc:docMk/>
            <pc:sldMk cId="3927477179" sldId="274"/>
            <ac:picMk id="44" creationId="{EA931066-C0D5-567C-015C-58F2978C89E6}"/>
          </ac:picMkLst>
        </pc:picChg>
      </pc:sldChg>
      <pc:sldChg chg="addSp delSp modSp mod">
        <pc:chgData name="Wa Thone Kyaw" userId="S::wathonekyaw@tumeiktila.edu.mm::abcaf89f-21fc-45eb-8580-1ad8659d7bda" providerId="AD" clId="Web-{649851AE-7980-5645-49E8-A24C40CDAA18}" dt="2023-01-31T01:47:52.636" v="93"/>
        <pc:sldMkLst>
          <pc:docMk/>
          <pc:sldMk cId="3782450580" sldId="275"/>
        </pc:sldMkLst>
        <pc:picChg chg="add del mod">
          <ac:chgData name="Wa Thone Kyaw" userId="S::wathonekyaw@tumeiktila.edu.mm::abcaf89f-21fc-45eb-8580-1ad8659d7bda" providerId="AD" clId="Web-{649851AE-7980-5645-49E8-A24C40CDAA18}" dt="2023-01-31T01:26:56.718" v="13"/>
          <ac:picMkLst>
            <pc:docMk/>
            <pc:sldMk cId="3782450580" sldId="275"/>
            <ac:picMk id="4" creationId="{A62948DE-1B2F-3F1F-4D3E-5427A21B924F}"/>
          </ac:picMkLst>
        </pc:picChg>
      </pc:sldChg>
      <pc:sldMasterChg chg="mod setBg modSldLayout">
        <pc:chgData name="Wa Thone Kyaw" userId="S::wathonekyaw@tumeiktila.edu.mm::abcaf89f-21fc-45eb-8580-1ad8659d7bda" providerId="AD" clId="Web-{649851AE-7980-5645-49E8-A24C40CDAA18}" dt="2023-01-31T01:47:52.636" v="93"/>
        <pc:sldMasterMkLst>
          <pc:docMk/>
          <pc:sldMasterMk cId="2319061225" sldId="2147483648"/>
        </pc:sldMasterMkLst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1776826555" sldId="2147483649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982124936" sldId="2147483650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4249735939" sldId="2147483651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1165259451" sldId="2147483652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2432451945" sldId="2147483653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3203065686" sldId="2147483654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3118896713" sldId="2147483660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2699512310" sldId="2147483661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2857120649" sldId="2147483662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2951227852" sldId="2147483663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917780591" sldId="2147483664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1291140423" sldId="2147483665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1485277703" sldId="2147483666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3370680036" sldId="2147483667"/>
          </pc:sldLayoutMkLst>
        </pc:sldLayoutChg>
        <pc:sldLayoutChg chg="mod">
          <pc:chgData name="Wa Thone Kyaw" userId="S::wathonekyaw@tumeiktila.edu.mm::abcaf89f-21fc-45eb-8580-1ad8659d7bda" providerId="AD" clId="Web-{649851AE-7980-5645-49E8-A24C40CDAA18}" dt="2023-01-31T01:47:52.636" v="93"/>
          <pc:sldLayoutMkLst>
            <pc:docMk/>
            <pc:sldMasterMk cId="2319061225" sldId="2147483648"/>
            <pc:sldLayoutMk cId="268311559" sldId="2147483668"/>
          </pc:sldLayoutMkLst>
        </pc:sldLayoutChg>
      </pc:sldMasterChg>
    </pc:docChg>
  </pc:docChgLst>
  <pc:docChgLst>
    <pc:chgData name="Wa Thone Kyaw" userId="S::wathonekyaw@tumeiktila.edu.mm::abcaf89f-21fc-45eb-8580-1ad8659d7bda" providerId="AD" clId="Web-{8B9FCAEF-0630-ACF9-B3F9-2AD45629C0E6}"/>
    <pc:docChg chg="addSld delSld modSld sldOrd">
      <pc:chgData name="Wa Thone Kyaw" userId="S::wathonekyaw@tumeiktila.edu.mm::abcaf89f-21fc-45eb-8580-1ad8659d7bda" providerId="AD" clId="Web-{8B9FCAEF-0630-ACF9-B3F9-2AD45629C0E6}" dt="2023-01-28T02:09:39.366" v="270" actId="1076"/>
      <pc:docMkLst>
        <pc:docMk/>
      </pc:docMkLst>
      <pc:sldChg chg="addSp modSp">
        <pc:chgData name="Wa Thone Kyaw" userId="S::wathonekyaw@tumeiktila.edu.mm::abcaf89f-21fc-45eb-8580-1ad8659d7bda" providerId="AD" clId="Web-{8B9FCAEF-0630-ACF9-B3F9-2AD45629C0E6}" dt="2023-01-28T01:42:37.765" v="171" actId="1076"/>
        <pc:sldMkLst>
          <pc:docMk/>
          <pc:sldMk cId="2586058810" sldId="256"/>
        </pc:sldMkLst>
        <pc:spChg chg="add mod">
          <ac:chgData name="Wa Thone Kyaw" userId="S::wathonekyaw@tumeiktila.edu.mm::abcaf89f-21fc-45eb-8580-1ad8659d7bda" providerId="AD" clId="Web-{8B9FCAEF-0630-ACF9-B3F9-2AD45629C0E6}" dt="2023-01-28T01:42:37.765" v="171" actId="1076"/>
          <ac:spMkLst>
            <pc:docMk/>
            <pc:sldMk cId="2586058810" sldId="256"/>
            <ac:spMk id="2" creationId="{CFF9E815-0F6C-01E6-FC93-CBECEC3320F4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2:33.140" v="170" actId="1076"/>
          <ac:spMkLst>
            <pc:docMk/>
            <pc:sldMk cId="2586058810" sldId="256"/>
            <ac:spMk id="7" creationId="{7EF3E71E-907D-6F48-62AD-2B950321321B}"/>
          </ac:spMkLst>
        </pc:spChg>
      </pc:sldChg>
      <pc:sldChg chg="del">
        <pc:chgData name="Wa Thone Kyaw" userId="S::wathonekyaw@tumeiktila.edu.mm::abcaf89f-21fc-45eb-8580-1ad8659d7bda" providerId="AD" clId="Web-{8B9FCAEF-0630-ACF9-B3F9-2AD45629C0E6}" dt="2023-01-28T01:32:42.501" v="114"/>
        <pc:sldMkLst>
          <pc:docMk/>
          <pc:sldMk cId="332104327" sldId="259"/>
        </pc:sldMkLst>
      </pc:sldChg>
      <pc:sldChg chg="addSp delSp modSp mod chgLayout">
        <pc:chgData name="Wa Thone Kyaw" userId="S::wathonekyaw@tumeiktila.edu.mm::abcaf89f-21fc-45eb-8580-1ad8659d7bda" providerId="AD" clId="Web-{8B9FCAEF-0630-ACF9-B3F9-2AD45629C0E6}" dt="2023-01-28T01:27:07.239" v="15"/>
        <pc:sldMkLst>
          <pc:docMk/>
          <pc:sldMk cId="1663780162" sldId="260"/>
        </pc:sldMkLst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" creationId="{09140014-73D5-419B-8867-972BB18D52D4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3" creationId="{44C279A1-5208-5271-78B4-19DBBDFDBCC0}"/>
          </ac:spMkLst>
        </pc:spChg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4" creationId="{33D8731E-4977-402E-8BFD-895B4D0544CC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5" creationId="{5771A68F-9CD5-5BFB-2CB0-574642D3B20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6" creationId="{801491D2-7B74-5A1E-B8AC-54C6226266FC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7" creationId="{4E79F624-E923-2CF6-B27E-38B050544B62}"/>
          </ac:spMkLst>
        </pc:spChg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8" creationId="{905F172A-5D5D-43CD-A187-DA0D303F4144}"/>
          </ac:spMkLst>
        </pc:spChg>
        <pc:spChg chg="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9" creationId="{C396FFDC-ADE8-4009-A466-A81787258E88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0" creationId="{0DBC1B95-83B5-5C46-400D-70A123DE869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1" creationId="{6AF2AA9C-3895-B9D4-1EA0-F3E8FD63E7E9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2" creationId="{8121A506-2530-051E-B291-EA458F24FC70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3" creationId="{64F72572-BF03-110F-26DF-58B08F6BC223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4" creationId="{7754279B-01BF-7C27-BD12-DB13DBFC9C1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5" creationId="{65985D6B-287F-B05A-D799-431D690632FD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6" creationId="{EDA19306-A404-BC5B-368E-9EA3295915B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7" creationId="{2CC5A67B-190D-8660-E6C4-C420202A053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8" creationId="{8C050BE7-6A72-8132-8C1E-BEE103B20DF4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19" creationId="{60834656-2FD2-7080-093C-38552CA8615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0" creationId="{14F6A46A-2C47-D571-94CB-BC3B444B9AFD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1" creationId="{10288304-6EFE-F5EB-EA9B-BA2265593BDB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2" creationId="{CBE7A2F5-2FE7-18F6-6679-71ADB3DF0597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3" creationId="{E16674C7-84FD-94FD-1181-B27E2B8DB143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4" creationId="{2E75A555-8A7C-05E1-E047-EF206C64B86B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5" creationId="{D7D04A0E-EFEB-25B8-2322-770B16B5324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6" creationId="{35836024-BCF7-D5A2-317B-A03994F75206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7" creationId="{D9CA2711-6915-EBF5-2ACE-7D3E3AE4772D}"/>
          </ac:spMkLst>
        </pc:spChg>
        <pc:spChg chg="add del mod ord">
          <ac:chgData name="Wa Thone Kyaw" userId="S::wathonekyaw@tumeiktila.edu.mm::abcaf89f-21fc-45eb-8580-1ad8659d7bda" providerId="AD" clId="Web-{8B9FCAEF-0630-ACF9-B3F9-2AD45629C0E6}" dt="2023-01-28T01:27:07.239" v="15"/>
          <ac:spMkLst>
            <pc:docMk/>
            <pc:sldMk cId="1663780162" sldId="260"/>
            <ac:spMk id="28" creationId="{66D7A4CC-7DAD-58F0-08CF-0B921A0E0C0F}"/>
          </ac:spMkLst>
        </pc:spChg>
      </pc:sldChg>
      <pc:sldChg chg="addSp delSp modSp">
        <pc:chgData name="Wa Thone Kyaw" userId="S::wathonekyaw@tumeiktila.edu.mm::abcaf89f-21fc-45eb-8580-1ad8659d7bda" providerId="AD" clId="Web-{8B9FCAEF-0630-ACF9-B3F9-2AD45629C0E6}" dt="2023-01-28T02:09:39.366" v="270" actId="1076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8B9FCAEF-0630-ACF9-B3F9-2AD45629C0E6}" dt="2023-01-28T01:27:28.489" v="19" actId="20577"/>
          <ac:spMkLst>
            <pc:docMk/>
            <pc:sldMk cId="2499682613" sldId="269"/>
            <ac:spMk id="3" creationId="{3E5FEE2D-79E5-4C1D-8BF7-EE619CA7039A}"/>
          </ac:spMkLst>
        </pc:spChg>
        <pc:picChg chg="mod">
          <ac:chgData name="Wa Thone Kyaw" userId="S::wathonekyaw@tumeiktila.edu.mm::abcaf89f-21fc-45eb-8580-1ad8659d7bda" providerId="AD" clId="Web-{8B9FCAEF-0630-ACF9-B3F9-2AD45629C0E6}" dt="2023-01-28T02:09:39.366" v="270" actId="1076"/>
          <ac:picMkLst>
            <pc:docMk/>
            <pc:sldMk cId="2499682613" sldId="269"/>
            <ac:picMk id="6" creationId="{A27A4363-C81F-561E-3519-43C8230D97B3}"/>
          </ac:picMkLst>
        </pc:picChg>
        <pc:picChg chg="mod">
          <ac:chgData name="Wa Thone Kyaw" userId="S::wathonekyaw@tumeiktila.edu.mm::abcaf89f-21fc-45eb-8580-1ad8659d7bda" providerId="AD" clId="Web-{8B9FCAEF-0630-ACF9-B3F9-2AD45629C0E6}" dt="2023-01-28T02:09:31.710" v="268" actId="14100"/>
          <ac:picMkLst>
            <pc:docMk/>
            <pc:sldMk cId="2499682613" sldId="269"/>
            <ac:picMk id="7" creationId="{188EB61E-1C86-01A4-AB75-9B359137484D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2:06:49.487" v="256" actId="14100"/>
          <ac:picMkLst>
            <pc:docMk/>
            <pc:sldMk cId="2499682613" sldId="269"/>
            <ac:picMk id="12" creationId="{5D48D137-421D-F8FD-43FB-6546BCB1B3BE}"/>
          </ac:picMkLst>
        </pc:picChg>
        <pc:picChg chg="add del mod">
          <ac:chgData name="Wa Thone Kyaw" userId="S::wathonekyaw@tumeiktila.edu.mm::abcaf89f-21fc-45eb-8580-1ad8659d7bda" providerId="AD" clId="Web-{8B9FCAEF-0630-ACF9-B3F9-2AD45629C0E6}" dt="2023-01-28T02:09:08.709" v="262"/>
          <ac:picMkLst>
            <pc:docMk/>
            <pc:sldMk cId="2499682613" sldId="269"/>
            <ac:picMk id="13" creationId="{84080302-E2CC-B96E-CBE5-377C3B4570DF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2:09:38.507" v="269" actId="14100"/>
          <ac:picMkLst>
            <pc:docMk/>
            <pc:sldMk cId="2499682613" sldId="269"/>
            <ac:picMk id="14" creationId="{F17F66D7-9775-53E8-1FE5-587F0176BFED}"/>
          </ac:picMkLst>
        </pc:picChg>
      </pc:sldChg>
      <pc:sldChg chg="addSp delSp modSp">
        <pc:chgData name="Wa Thone Kyaw" userId="S::wathonekyaw@tumeiktila.edu.mm::abcaf89f-21fc-45eb-8580-1ad8659d7bda" providerId="AD" clId="Web-{8B9FCAEF-0630-ACF9-B3F9-2AD45629C0E6}" dt="2023-01-28T01:45:07.034" v="221" actId="2057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8B9FCAEF-0630-ACF9-B3F9-2AD45629C0E6}" dt="2023-01-28T01:28:00.115" v="25" actId="20577"/>
          <ac:spMkLst>
            <pc:docMk/>
            <pc:sldMk cId="883633868" sldId="273"/>
            <ac:spMk id="2" creationId="{4F6A2D15-4D68-4BF7-9421-032AE6C8852C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04.453" v="175" actId="20577"/>
          <ac:spMkLst>
            <pc:docMk/>
            <pc:sldMk cId="883633868" sldId="273"/>
            <ac:spMk id="3" creationId="{78BCC184-1096-457B-AB72-BD49E6E54117}"/>
          </ac:spMkLst>
        </pc:spChg>
        <pc:spChg chg="add del mod">
          <ac:chgData name="Wa Thone Kyaw" userId="S::wathonekyaw@tumeiktila.edu.mm::abcaf89f-21fc-45eb-8580-1ad8659d7bda" providerId="AD" clId="Web-{8B9FCAEF-0630-ACF9-B3F9-2AD45629C0E6}" dt="2023-01-28T01:25:11.142" v="2"/>
          <ac:spMkLst>
            <pc:docMk/>
            <pc:sldMk cId="883633868" sldId="273"/>
            <ac:spMk id="5" creationId="{95A83C4E-1B35-50A0-6938-B415AAE98CCD}"/>
          </ac:spMkLst>
        </pc:spChg>
        <pc:spChg chg="del">
          <ac:chgData name="Wa Thone Kyaw" userId="S::wathonekyaw@tumeiktila.edu.mm::abcaf89f-21fc-45eb-8580-1ad8659d7bda" providerId="AD" clId="Web-{8B9FCAEF-0630-ACF9-B3F9-2AD45629C0E6}" dt="2023-01-28T01:25:16.502" v="4"/>
          <ac:spMkLst>
            <pc:docMk/>
            <pc:sldMk cId="883633868" sldId="273"/>
            <ac:spMk id="7" creationId="{E821A34E-1D02-50A6-2EFE-B4BA5A2E1D4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5:07.034" v="221" actId="20577"/>
          <ac:spMkLst>
            <pc:docMk/>
            <pc:sldMk cId="883633868" sldId="273"/>
            <ac:spMk id="8" creationId="{8F0714D4-1A7C-4D7F-A5C0-4F766382B6A9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22.282" v="185" actId="14100"/>
          <ac:spMkLst>
            <pc:docMk/>
            <pc:sldMk cId="883633868" sldId="273"/>
            <ac:spMk id="9" creationId="{36AEE506-9967-4592-BC98-D3FD3028A8E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29.063" v="188" actId="20577"/>
          <ac:spMkLst>
            <pc:docMk/>
            <pc:sldMk cId="883633868" sldId="273"/>
            <ac:spMk id="10" creationId="{F5F1AEEC-D56B-4D10-B1F5-63AA91152B53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4:43.987" v="218" actId="1076"/>
          <ac:spMkLst>
            <pc:docMk/>
            <pc:sldMk cId="883633868" sldId="273"/>
            <ac:spMk id="11" creationId="{DB420882-1CC0-49B4-8DDE-24EC26687506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3:57.189" v="200" actId="20577"/>
          <ac:spMkLst>
            <pc:docMk/>
            <pc:sldMk cId="883633868" sldId="273"/>
            <ac:spMk id="12" creationId="{E017101B-2009-4267-8513-19000E37B1F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4:36.065" v="217" actId="1076"/>
          <ac:spMkLst>
            <pc:docMk/>
            <pc:sldMk cId="883633868" sldId="273"/>
            <ac:spMk id="13" creationId="{D40B843D-6615-46EB-A813-BEBD624EC68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44:52.612" v="219" actId="1076"/>
          <ac:spMkLst>
            <pc:docMk/>
            <pc:sldMk cId="883633868" sldId="273"/>
            <ac:spMk id="14" creationId="{3099A0B0-BDD0-48DA-AA3E-13153E65129F}"/>
          </ac:spMkLst>
        </pc:spChg>
        <pc:spChg chg="add del mod">
          <ac:chgData name="Wa Thone Kyaw" userId="S::wathonekyaw@tumeiktila.edu.mm::abcaf89f-21fc-45eb-8580-1ad8659d7bda" providerId="AD" clId="Web-{8B9FCAEF-0630-ACF9-B3F9-2AD45629C0E6}" dt="2023-01-28T01:25:13.080" v="3"/>
          <ac:spMkLst>
            <pc:docMk/>
            <pc:sldMk cId="883633868" sldId="273"/>
            <ac:spMk id="15" creationId="{0AFD3560-B8D5-AB54-38C1-45001E3199CF}"/>
          </ac:spMkLst>
        </pc:spChg>
        <pc:spChg chg="del">
          <ac:chgData name="Wa Thone Kyaw" userId="S::wathonekyaw@tumeiktila.edu.mm::abcaf89f-21fc-45eb-8580-1ad8659d7bda" providerId="AD" clId="Web-{8B9FCAEF-0630-ACF9-B3F9-2AD45629C0E6}" dt="2023-01-28T01:25:17.783" v="5"/>
          <ac:spMkLst>
            <pc:docMk/>
            <pc:sldMk cId="883633868" sldId="273"/>
            <ac:spMk id="17" creationId="{E8F638D7-FE57-D30C-D08E-26D8E21EF129}"/>
          </ac:spMkLst>
        </pc:spChg>
        <pc:picChg chg="del">
          <ac:chgData name="Wa Thone Kyaw" userId="S::wathonekyaw@tumeiktila.edu.mm::abcaf89f-21fc-45eb-8580-1ad8659d7bda" providerId="AD" clId="Web-{8B9FCAEF-0630-ACF9-B3F9-2AD45629C0E6}" dt="2023-01-28T01:25:09.814" v="1"/>
          <ac:picMkLst>
            <pc:docMk/>
            <pc:sldMk cId="883633868" sldId="273"/>
            <ac:picMk id="18" creationId="{F2557ABA-5037-481D-8C54-94B63E80E2EC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5:06.689" v="0"/>
          <ac:picMkLst>
            <pc:docMk/>
            <pc:sldMk cId="883633868" sldId="273"/>
            <ac:picMk id="19" creationId="{2C1D7DB6-BD23-07EC-9667-9232DE351234}"/>
          </ac:picMkLst>
        </pc:picChg>
      </pc:sldChg>
      <pc:sldChg chg="addSp modSp">
        <pc:chgData name="Wa Thone Kyaw" userId="S::wathonekyaw@tumeiktila.edu.mm::abcaf89f-21fc-45eb-8580-1ad8659d7bda" providerId="AD" clId="Web-{8B9FCAEF-0630-ACF9-B3F9-2AD45629C0E6}" dt="2023-01-28T01:58:45.288" v="251" actId="1076"/>
        <pc:sldMkLst>
          <pc:docMk/>
          <pc:sldMk cId="3927477179" sldId="274"/>
        </pc:sldMkLst>
        <pc:spChg chg="mod">
          <ac:chgData name="Wa Thone Kyaw" userId="S::wathonekyaw@tumeiktila.edu.mm::abcaf89f-21fc-45eb-8580-1ad8659d7bda" providerId="AD" clId="Web-{8B9FCAEF-0630-ACF9-B3F9-2AD45629C0E6}" dt="2023-01-28T01:57:13.021" v="241" actId="1076"/>
          <ac:spMkLst>
            <pc:docMk/>
            <pc:sldMk cId="3927477179" sldId="274"/>
            <ac:spMk id="48" creationId="{969F0404-B441-8142-6765-3BB252D6B6C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7:07.427" v="240" actId="1076"/>
          <ac:spMkLst>
            <pc:docMk/>
            <pc:sldMk cId="3927477179" sldId="274"/>
            <ac:spMk id="53" creationId="{E8A332DE-BB5C-8488-C1F6-CD3D13406EEE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7:02.770" v="239" actId="1076"/>
          <ac:spMkLst>
            <pc:docMk/>
            <pc:sldMk cId="3927477179" sldId="274"/>
            <ac:spMk id="54" creationId="{CF59E0E1-2109-C702-F04E-9AEFDB3A95DA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6:40.410" v="238" actId="1076"/>
          <ac:spMkLst>
            <pc:docMk/>
            <pc:sldMk cId="3927477179" sldId="274"/>
            <ac:spMk id="55" creationId="{00878746-7289-D9D6-371D-4EEB5113343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56:35.598" v="237" actId="1076"/>
          <ac:spMkLst>
            <pc:docMk/>
            <pc:sldMk cId="3927477179" sldId="274"/>
            <ac:spMk id="56" creationId="{E4370EEC-4E39-1F00-BB53-BD74544B11ED}"/>
          </ac:spMkLst>
        </pc:spChg>
        <pc:picChg chg="add mod">
          <ac:chgData name="Wa Thone Kyaw" userId="S::wathonekyaw@tumeiktila.edu.mm::abcaf89f-21fc-45eb-8580-1ad8659d7bda" providerId="AD" clId="Web-{8B9FCAEF-0630-ACF9-B3F9-2AD45629C0E6}" dt="2023-01-28T01:54:00.282" v="225" actId="1076"/>
          <ac:picMkLst>
            <pc:docMk/>
            <pc:sldMk cId="3927477179" sldId="274"/>
            <ac:picMk id="2" creationId="{151B2C5E-2210-9BFE-0F20-3960629DF8F3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1:57:27.755" v="245" actId="1076"/>
          <ac:picMkLst>
            <pc:docMk/>
            <pc:sldMk cId="3927477179" sldId="274"/>
            <ac:picMk id="4" creationId="{A831A6DC-5975-E85B-E122-1A872D86BA4B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1:57:58.740" v="250" actId="14100"/>
          <ac:picMkLst>
            <pc:docMk/>
            <pc:sldMk cId="3927477179" sldId="274"/>
            <ac:picMk id="5" creationId="{2296C0E0-8568-1E68-25EC-5D0B888316C6}"/>
          </ac:picMkLst>
        </pc:picChg>
        <pc:picChg chg="add mod">
          <ac:chgData name="Wa Thone Kyaw" userId="S::wathonekyaw@tumeiktila.edu.mm::abcaf89f-21fc-45eb-8580-1ad8659d7bda" providerId="AD" clId="Web-{8B9FCAEF-0630-ACF9-B3F9-2AD45629C0E6}" dt="2023-01-28T01:58:45.288" v="251" actId="1076"/>
          <ac:picMkLst>
            <pc:docMk/>
            <pc:sldMk cId="3927477179" sldId="274"/>
            <ac:picMk id="6" creationId="{E128D4BE-3125-91C9-A039-E657F16E4BCA}"/>
          </ac:picMkLst>
        </pc:picChg>
        <pc:picChg chg="mod">
          <ac:chgData name="Wa Thone Kyaw" userId="S::wathonekyaw@tumeiktila.edu.mm::abcaf89f-21fc-45eb-8580-1ad8659d7bda" providerId="AD" clId="Web-{8B9FCAEF-0630-ACF9-B3F9-2AD45629C0E6}" dt="2023-01-28T01:57:50.756" v="248" actId="14100"/>
          <ac:picMkLst>
            <pc:docMk/>
            <pc:sldMk cId="3927477179" sldId="274"/>
            <ac:picMk id="44" creationId="{EA931066-C0D5-567C-015C-58F2978C89E6}"/>
          </ac:picMkLst>
        </pc:picChg>
      </pc:sldChg>
      <pc:sldChg chg="delSp modSp add del ord replId">
        <pc:chgData name="Wa Thone Kyaw" userId="S::wathonekyaw@tumeiktila.edu.mm::abcaf89f-21fc-45eb-8580-1ad8659d7bda" providerId="AD" clId="Web-{8B9FCAEF-0630-ACF9-B3F9-2AD45629C0E6}" dt="2023-01-28T01:32:48.313" v="115"/>
        <pc:sldMkLst>
          <pc:docMk/>
          <pc:sldMk cId="78153714" sldId="275"/>
        </pc:sldMkLst>
        <pc:spChg chg="mod">
          <ac:chgData name="Wa Thone Kyaw" userId="S::wathonekyaw@tumeiktila.edu.mm::abcaf89f-21fc-45eb-8580-1ad8659d7bda" providerId="AD" clId="Web-{8B9FCAEF-0630-ACF9-B3F9-2AD45629C0E6}" dt="2023-01-28T01:31:26.311" v="113" actId="20577"/>
          <ac:spMkLst>
            <pc:docMk/>
            <pc:sldMk cId="78153714" sldId="275"/>
            <ac:spMk id="2" creationId="{FA93DB88-62DD-4C41-977F-D59BEF14EE76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28:54.777" v="44" actId="20577"/>
          <ac:spMkLst>
            <pc:docMk/>
            <pc:sldMk cId="78153714" sldId="275"/>
            <ac:spMk id="3" creationId="{AEF37E83-2D8B-42EF-A2C4-5D2BBDB1F05B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29:44.418" v="62" actId="14100"/>
          <ac:spMkLst>
            <pc:docMk/>
            <pc:sldMk cId="78153714" sldId="275"/>
            <ac:spMk id="4" creationId="{B0D77839-2CFD-4BC8-85DA-9EE69CCE1B20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0:20.591" v="84" actId="14100"/>
          <ac:spMkLst>
            <pc:docMk/>
            <pc:sldMk cId="78153714" sldId="275"/>
            <ac:spMk id="5" creationId="{57E386FF-C90F-4484-A843-D4BA75FFF002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0:41.951" v="99" actId="20577"/>
          <ac:spMkLst>
            <pc:docMk/>
            <pc:sldMk cId="78153714" sldId="275"/>
            <ac:spMk id="6" creationId="{F30780D1-5C1B-411C-81ED-7B9970FCBF8A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29:26.199" v="53" actId="20577"/>
          <ac:spMkLst>
            <pc:docMk/>
            <pc:sldMk cId="78153714" sldId="275"/>
            <ac:spMk id="12" creationId="{FABE7D8B-D1CD-44C0-AD2D-2ABA67684E97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0:02.903" v="72" actId="20577"/>
          <ac:spMkLst>
            <pc:docMk/>
            <pc:sldMk cId="78153714" sldId="275"/>
            <ac:spMk id="13" creationId="{8C2F0B15-120C-423F-8EE5-F303B19D5CC5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1:05.889" v="110" actId="1076"/>
          <ac:spMkLst>
            <pc:docMk/>
            <pc:sldMk cId="78153714" sldId="275"/>
            <ac:spMk id="14" creationId="{300D2644-F516-41F1-A88D-93673EA209A4}"/>
          </ac:spMkLst>
        </pc:spChg>
        <pc:spChg chg="mod">
          <ac:chgData name="Wa Thone Kyaw" userId="S::wathonekyaw@tumeiktila.edu.mm::abcaf89f-21fc-45eb-8580-1ad8659d7bda" providerId="AD" clId="Web-{8B9FCAEF-0630-ACF9-B3F9-2AD45629C0E6}" dt="2023-01-28T01:31:09.514" v="111" actId="1076"/>
          <ac:spMkLst>
            <pc:docMk/>
            <pc:sldMk cId="78153714" sldId="275"/>
            <ac:spMk id="15" creationId="{9405A1F0-98C1-4B11-8D9A-3C009ADC44D0}"/>
          </ac:spMkLst>
        </pc:spChg>
        <pc:picChg chg="del">
          <ac:chgData name="Wa Thone Kyaw" userId="S::wathonekyaw@tumeiktila.edu.mm::abcaf89f-21fc-45eb-8580-1ad8659d7bda" providerId="AD" clId="Web-{8B9FCAEF-0630-ACF9-B3F9-2AD45629C0E6}" dt="2023-01-28T01:30:25.560" v="86"/>
          <ac:picMkLst>
            <pc:docMk/>
            <pc:sldMk cId="78153714" sldId="275"/>
            <ac:picMk id="7" creationId="{D7D8D3F9-9C5B-8BD9-0440-4469A9C3E94C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52.825" v="64"/>
          <ac:picMkLst>
            <pc:docMk/>
            <pc:sldMk cId="78153714" sldId="275"/>
            <ac:picMk id="8" creationId="{0C83C6F5-051D-800A-13CD-BB79E75C9061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53.887" v="65"/>
          <ac:picMkLst>
            <pc:docMk/>
            <pc:sldMk cId="78153714" sldId="275"/>
            <ac:picMk id="9" creationId="{4D1C553E-208E-6BE5-3CA3-9497D590CE67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10.699" v="48"/>
          <ac:picMkLst>
            <pc:docMk/>
            <pc:sldMk cId="78153714" sldId="275"/>
            <ac:picMk id="10" creationId="{8D7AF0E7-6044-091E-F704-7FD5F3648011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29:08.855" v="47"/>
          <ac:picMkLst>
            <pc:docMk/>
            <pc:sldMk cId="78153714" sldId="275"/>
            <ac:picMk id="11" creationId="{7D6D1D02-EF2B-53E1-3A66-662C01A646DD}"/>
          </ac:picMkLst>
        </pc:picChg>
        <pc:picChg chg="del">
          <ac:chgData name="Wa Thone Kyaw" userId="S::wathonekyaw@tumeiktila.edu.mm::abcaf89f-21fc-45eb-8580-1ad8659d7bda" providerId="AD" clId="Web-{8B9FCAEF-0630-ACF9-B3F9-2AD45629C0E6}" dt="2023-01-28T01:30:52.076" v="105"/>
          <ac:picMkLst>
            <pc:docMk/>
            <pc:sldMk cId="78153714" sldId="275"/>
            <ac:picMk id="16" creationId="{BC4398DD-2A48-88B9-5118-E0AEC425CC17}"/>
          </ac:picMkLst>
        </pc:picChg>
      </pc:sldChg>
    </pc:docChg>
  </pc:docChgLst>
  <pc:docChgLst>
    <pc:chgData name="Wa Thone Kyaw" userId="S::wathonekyaw@tumeiktila.edu.mm::abcaf89f-21fc-45eb-8580-1ad8659d7bda" providerId="AD" clId="Web-{6986D067-A412-A554-1168-144D69F12A90}"/>
    <pc:docChg chg="modSld">
      <pc:chgData name="Wa Thone Kyaw" userId="S::wathonekyaw@tumeiktila.edu.mm::abcaf89f-21fc-45eb-8580-1ad8659d7bda" providerId="AD" clId="Web-{6986D067-A412-A554-1168-144D69F12A90}" dt="2023-01-31T01:01:20.596" v="566" actId="20577"/>
      <pc:docMkLst>
        <pc:docMk/>
      </pc:docMkLst>
      <pc:sldChg chg="addSp delSp modSp">
        <pc:chgData name="Wa Thone Kyaw" userId="S::wathonekyaw@tumeiktila.edu.mm::abcaf89f-21fc-45eb-8580-1ad8659d7bda" providerId="AD" clId="Web-{6986D067-A412-A554-1168-144D69F12A90}" dt="2023-01-31T00:45:18.804" v="182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6986D067-A412-A554-1168-144D69F12A90}" dt="2023-01-31T00:44:36.256" v="178"/>
          <ac:spMkLst>
            <pc:docMk/>
            <pc:sldMk cId="3571516367" sldId="258"/>
            <ac:spMk id="3" creationId="{9D5232F9-FD00-464A-9F17-619C91AEF8F3}"/>
          </ac:spMkLst>
        </pc:spChg>
        <pc:spChg chg="add del mod">
          <ac:chgData name="Wa Thone Kyaw" userId="S::wathonekyaw@tumeiktila.edu.mm::abcaf89f-21fc-45eb-8580-1ad8659d7bda" providerId="AD" clId="Web-{6986D067-A412-A554-1168-144D69F12A90}" dt="2023-01-31T00:45:18.804" v="182"/>
          <ac:spMkLst>
            <pc:docMk/>
            <pc:sldMk cId="3571516367" sldId="258"/>
            <ac:spMk id="4" creationId="{75D8A78C-8B37-B75B-3AA3-C11B1DF2FC2D}"/>
          </ac:spMkLst>
        </pc:spChg>
      </pc:sldChg>
      <pc:sldChg chg="modSp">
        <pc:chgData name="Wa Thone Kyaw" userId="S::wathonekyaw@tumeiktila.edu.mm::abcaf89f-21fc-45eb-8580-1ad8659d7bda" providerId="AD" clId="Web-{6986D067-A412-A554-1168-144D69F12A90}" dt="2023-01-31T00:55:06.664" v="337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6986D067-A412-A554-1168-144D69F12A90}" dt="2023-01-31T00:46:43.134" v="184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Wa Thone Kyaw" userId="S::wathonekyaw@tumeiktila.edu.mm::abcaf89f-21fc-45eb-8580-1ad8659d7bda" providerId="AD" clId="Web-{6986D067-A412-A554-1168-144D69F12A90}" dt="2023-01-31T00:55:06.664" v="337" actId="20577"/>
          <ac:spMkLst>
            <pc:docMk/>
            <pc:sldMk cId="1663780162" sldId="260"/>
            <ac:spMk id="4" creationId="{33D8731E-4977-402E-8BFD-895B4D0544CC}"/>
          </ac:spMkLst>
        </pc:spChg>
      </pc:sldChg>
      <pc:sldChg chg="delSp modSp">
        <pc:chgData name="Wa Thone Kyaw" userId="S::wathonekyaw@tumeiktila.edu.mm::abcaf89f-21fc-45eb-8580-1ad8659d7bda" providerId="AD" clId="Web-{6986D067-A412-A554-1168-144D69F12A90}" dt="2023-01-31T00:54:06.131" v="328" actId="20577"/>
        <pc:sldMkLst>
          <pc:docMk/>
          <pc:sldMk cId="744379741" sldId="265"/>
        </pc:sldMkLst>
        <pc:spChg chg="del mod">
          <ac:chgData name="Wa Thone Kyaw" userId="S::wathonekyaw@tumeiktila.edu.mm::abcaf89f-21fc-45eb-8580-1ad8659d7bda" providerId="AD" clId="Web-{6986D067-A412-A554-1168-144D69F12A90}" dt="2023-01-31T00:38:05.885" v="48"/>
          <ac:spMkLst>
            <pc:docMk/>
            <pc:sldMk cId="744379741" sldId="265"/>
            <ac:spMk id="2" creationId="{BBC2D76C-EA7E-61E3-19F2-C05B57CC0C82}"/>
          </ac:spMkLst>
        </pc:spChg>
        <pc:spChg chg="mod">
          <ac:chgData name="Wa Thone Kyaw" userId="S::wathonekyaw@tumeiktila.edu.mm::abcaf89f-21fc-45eb-8580-1ad8659d7bda" providerId="AD" clId="Web-{6986D067-A412-A554-1168-144D69F12A90}" dt="2023-01-31T00:54:06.131" v="328" actId="20577"/>
          <ac:spMkLst>
            <pc:docMk/>
            <pc:sldMk cId="744379741" sldId="265"/>
            <ac:spMk id="3" creationId="{45FD0450-A909-4CD9-8912-96A19ACEB7CB}"/>
          </ac:spMkLst>
        </pc:spChg>
        <pc:spChg chg="del mod">
          <ac:chgData name="Wa Thone Kyaw" userId="S::wathonekyaw@tumeiktila.edu.mm::abcaf89f-21fc-45eb-8580-1ad8659d7bda" providerId="AD" clId="Web-{6986D067-A412-A554-1168-144D69F12A90}" dt="2023-01-31T00:38:47.855" v="91"/>
          <ac:spMkLst>
            <pc:docMk/>
            <pc:sldMk cId="744379741" sldId="265"/>
            <ac:spMk id="4" creationId="{6DCD7849-B46E-A9CD-75CF-51978673F615}"/>
          </ac:spMkLst>
        </pc:spChg>
        <pc:spChg chg="mod">
          <ac:chgData name="Wa Thone Kyaw" userId="S::wathonekyaw@tumeiktila.edu.mm::abcaf89f-21fc-45eb-8580-1ad8659d7bda" providerId="AD" clId="Web-{6986D067-A412-A554-1168-144D69F12A90}" dt="2023-01-31T00:53:46.052" v="326" actId="20577"/>
          <ac:spMkLst>
            <pc:docMk/>
            <pc:sldMk cId="744379741" sldId="265"/>
            <ac:spMk id="10" creationId="{A3D89733-B8BA-229D-E082-5DFC96FA5D5C}"/>
          </ac:spMkLst>
        </pc:spChg>
        <pc:spChg chg="del mod">
          <ac:chgData name="Wa Thone Kyaw" userId="S::wathonekyaw@tumeiktila.edu.mm::abcaf89f-21fc-45eb-8580-1ad8659d7bda" providerId="AD" clId="Web-{6986D067-A412-A554-1168-144D69F12A90}" dt="2023-01-31T00:37:58.401" v="47"/>
          <ac:spMkLst>
            <pc:docMk/>
            <pc:sldMk cId="744379741" sldId="265"/>
            <ac:spMk id="11" creationId="{94A735F4-173A-9CC7-8873-73709B44EDF8}"/>
          </ac:spMkLst>
        </pc:spChg>
      </pc:sldChg>
      <pc:sldChg chg="modSp">
        <pc:chgData name="Wa Thone Kyaw" userId="S::wathonekyaw@tumeiktila.edu.mm::abcaf89f-21fc-45eb-8580-1ad8659d7bda" providerId="AD" clId="Web-{6986D067-A412-A554-1168-144D69F12A90}" dt="2023-01-31T01:01:20.596" v="566" actId="20577"/>
        <pc:sldMkLst>
          <pc:docMk/>
          <pc:sldMk cId="1742861620" sldId="266"/>
        </pc:sldMkLst>
        <pc:spChg chg="mod">
          <ac:chgData name="Wa Thone Kyaw" userId="S::wathonekyaw@tumeiktila.edu.mm::abcaf89f-21fc-45eb-8580-1ad8659d7bda" providerId="AD" clId="Web-{6986D067-A412-A554-1168-144D69F12A90}" dt="2023-01-31T01:01:20.596" v="566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delSp modSp">
        <pc:chgData name="Wa Thone Kyaw" userId="S::wathonekyaw@tumeiktila.edu.mm::abcaf89f-21fc-45eb-8580-1ad8659d7bda" providerId="AD" clId="Web-{6986D067-A412-A554-1168-144D69F12A90}" dt="2023-01-31T00:55:59.790" v="389"/>
        <pc:sldMkLst>
          <pc:docMk/>
          <pc:sldMk cId="2499682613" sldId="269"/>
        </pc:sldMkLst>
        <pc:graphicFrameChg chg="mod modGraphic">
          <ac:chgData name="Wa Thone Kyaw" userId="S::wathonekyaw@tumeiktila.edu.mm::abcaf89f-21fc-45eb-8580-1ad8659d7bda" providerId="AD" clId="Web-{6986D067-A412-A554-1168-144D69F12A90}" dt="2023-01-31T00:55:59.790" v="389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del">
          <ac:chgData name="Wa Thone Kyaw" userId="S::wathonekyaw@tumeiktila.edu.mm::abcaf89f-21fc-45eb-8580-1ad8659d7bda" providerId="AD" clId="Web-{6986D067-A412-A554-1168-144D69F12A90}" dt="2023-01-31T00:55:17.930" v="344"/>
          <ac:picMkLst>
            <pc:docMk/>
            <pc:sldMk cId="2499682613" sldId="269"/>
            <ac:picMk id="2" creationId="{24D8CE5A-F9C4-2DB4-41AA-1F5EF149FA8B}"/>
          </ac:picMkLst>
        </pc:picChg>
        <pc:picChg chg="mod">
          <ac:chgData name="Wa Thone Kyaw" userId="S::wathonekyaw@tumeiktila.edu.mm::abcaf89f-21fc-45eb-8580-1ad8659d7bda" providerId="AD" clId="Web-{6986D067-A412-A554-1168-144D69F12A90}" dt="2023-01-31T00:55:24.649" v="345" actId="1076"/>
          <ac:picMkLst>
            <pc:docMk/>
            <pc:sldMk cId="2499682613" sldId="269"/>
            <ac:picMk id="5" creationId="{5766857F-E1DA-E3A2-7B35-E5CB71566A45}"/>
          </ac:picMkLst>
        </pc:picChg>
        <pc:picChg chg="del">
          <ac:chgData name="Wa Thone Kyaw" userId="S::wathonekyaw@tumeiktila.edu.mm::abcaf89f-21fc-45eb-8580-1ad8659d7bda" providerId="AD" clId="Web-{6986D067-A412-A554-1168-144D69F12A90}" dt="2023-01-31T00:55:51.228" v="381"/>
          <ac:picMkLst>
            <pc:docMk/>
            <pc:sldMk cId="2499682613" sldId="269"/>
            <ac:picMk id="7" creationId="{188EB61E-1C86-01A4-AB75-9B359137484D}"/>
          </ac:picMkLst>
        </pc:picChg>
        <pc:picChg chg="mod">
          <ac:chgData name="Wa Thone Kyaw" userId="S::wathonekyaw@tumeiktila.edu.mm::abcaf89f-21fc-45eb-8580-1ad8659d7bda" providerId="AD" clId="Web-{6986D067-A412-A554-1168-144D69F12A90}" dt="2023-01-31T00:55:35.493" v="358" actId="1076"/>
          <ac:picMkLst>
            <pc:docMk/>
            <pc:sldMk cId="2499682613" sldId="269"/>
            <ac:picMk id="12" creationId="{5D48D137-421D-F8FD-43FB-6546BCB1B3BE}"/>
          </ac:picMkLst>
        </pc:picChg>
      </pc:sldChg>
      <pc:sldChg chg="modSp">
        <pc:chgData name="Wa Thone Kyaw" userId="S::wathonekyaw@tumeiktila.edu.mm::abcaf89f-21fc-45eb-8580-1ad8659d7bda" providerId="AD" clId="Web-{6986D067-A412-A554-1168-144D69F12A90}" dt="2023-01-31T01:00:49.767" v="565" actId="1076"/>
        <pc:sldMkLst>
          <pc:docMk/>
          <pc:sldMk cId="1969787568" sldId="271"/>
        </pc:sldMkLst>
        <pc:picChg chg="mod">
          <ac:chgData name="Wa Thone Kyaw" userId="S::wathonekyaw@tumeiktila.edu.mm::abcaf89f-21fc-45eb-8580-1ad8659d7bda" providerId="AD" clId="Web-{6986D067-A412-A554-1168-144D69F12A90}" dt="2023-01-31T01:00:49.767" v="565" actId="1076"/>
          <ac:picMkLst>
            <pc:docMk/>
            <pc:sldMk cId="1969787568" sldId="271"/>
            <ac:picMk id="4" creationId="{D8A92D35-9C5F-0A1D-85C4-00BA98E34B1E}"/>
          </ac:picMkLst>
        </pc:picChg>
      </pc:sldChg>
    </pc:docChg>
  </pc:docChgLst>
  <pc:docChgLst>
    <pc:chgData name="Wa Thone Kyaw" userId="S::wathonekyaw@tumeiktila.edu.mm::abcaf89f-21fc-45eb-8580-1ad8659d7bda" providerId="AD" clId="Web-{1CE02B44-0A8D-8852-84B1-3E6BBDD82C59}"/>
    <pc:docChg chg="addSld delSld modSld">
      <pc:chgData name="Wa Thone Kyaw" userId="S::wathonekyaw@tumeiktila.edu.mm::abcaf89f-21fc-45eb-8580-1ad8659d7bda" providerId="AD" clId="Web-{1CE02B44-0A8D-8852-84B1-3E6BBDD82C59}" dt="2023-02-13T16:07:24.268" v="370" actId="20577"/>
      <pc:docMkLst>
        <pc:docMk/>
      </pc:docMkLst>
      <pc:sldChg chg="modSp">
        <pc:chgData name="Wa Thone Kyaw" userId="S::wathonekyaw@tumeiktila.edu.mm::abcaf89f-21fc-45eb-8580-1ad8659d7bda" providerId="AD" clId="Web-{1CE02B44-0A8D-8852-84B1-3E6BBDD82C59}" dt="2023-02-13T15:17:53.365" v="69" actId="1076"/>
        <pc:sldMkLst>
          <pc:docMk/>
          <pc:sldMk cId="2586058810" sldId="256"/>
        </pc:sldMkLst>
        <pc:spChg chg="mod">
          <ac:chgData name="Wa Thone Kyaw" userId="S::wathonekyaw@tumeiktila.edu.mm::abcaf89f-21fc-45eb-8580-1ad8659d7bda" providerId="AD" clId="Web-{1CE02B44-0A8D-8852-84B1-3E6BBDD82C59}" dt="2023-02-13T15:17:53.365" v="69" actId="1076"/>
          <ac:spMkLst>
            <pc:docMk/>
            <pc:sldMk cId="2586058810" sldId="256"/>
            <ac:spMk id="2" creationId="{CFF9E815-0F6C-01E6-FC93-CBECEC3320F4}"/>
          </ac:spMkLst>
        </pc:spChg>
      </pc:sldChg>
      <pc:sldChg chg="modSp">
        <pc:chgData name="Wa Thone Kyaw" userId="S::wathonekyaw@tumeiktila.edu.mm::abcaf89f-21fc-45eb-8580-1ad8659d7bda" providerId="AD" clId="Web-{1CE02B44-0A8D-8852-84B1-3E6BBDD82C59}" dt="2023-02-13T15:19:28.947" v="115" actId="20577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1CE02B44-0A8D-8852-84B1-3E6BBDD82C59}" dt="2023-02-13T15:19:15.150" v="104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18:22.054" v="84" actId="20577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19:28.947" v="115" actId="20577"/>
          <ac:spMkLst>
            <pc:docMk/>
            <pc:sldMk cId="3571516367" sldId="258"/>
            <ac:spMk id="8" creationId="{3B849063-A3D5-E4FD-8324-8BC1B9637BC8}"/>
          </ac:spMkLst>
        </pc:spChg>
      </pc:sldChg>
      <pc:sldChg chg="modSp">
        <pc:chgData name="Wa Thone Kyaw" userId="S::wathonekyaw@tumeiktila.edu.mm::abcaf89f-21fc-45eb-8580-1ad8659d7bda" providerId="AD" clId="Web-{1CE02B44-0A8D-8852-84B1-3E6BBDD82C59}" dt="2023-02-13T15:18:42.617" v="92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1CE02B44-0A8D-8852-84B1-3E6BBDD82C59}" dt="2023-02-13T15:18:42.617" v="92" actId="20577"/>
          <ac:spMkLst>
            <pc:docMk/>
            <pc:sldMk cId="1663780162" sldId="260"/>
            <ac:spMk id="8" creationId="{905F172A-5D5D-43CD-A187-DA0D303F4144}"/>
          </ac:spMkLst>
        </pc:spChg>
      </pc:sldChg>
      <pc:sldChg chg="modSp">
        <pc:chgData name="Wa Thone Kyaw" userId="S::wathonekyaw@tumeiktila.edu.mm::abcaf89f-21fc-45eb-8580-1ad8659d7bda" providerId="AD" clId="Web-{1CE02B44-0A8D-8852-84B1-3E6BBDD82C59}" dt="2023-02-13T15:18:36.008" v="89" actId="14100"/>
        <pc:sldMkLst>
          <pc:docMk/>
          <pc:sldMk cId="744379741" sldId="265"/>
        </pc:sldMkLst>
        <pc:spChg chg="mod">
          <ac:chgData name="Wa Thone Kyaw" userId="S::wathonekyaw@tumeiktila.edu.mm::abcaf89f-21fc-45eb-8580-1ad8659d7bda" providerId="AD" clId="Web-{1CE02B44-0A8D-8852-84B1-3E6BBDD82C59}" dt="2023-02-13T15:18:36.008" v="89" actId="14100"/>
          <ac:spMkLst>
            <pc:docMk/>
            <pc:sldMk cId="744379741" sldId="265"/>
            <ac:spMk id="5" creationId="{3555A49C-96F4-440D-B89E-A0AE94F70108}"/>
          </ac:spMkLst>
        </pc:spChg>
      </pc:sldChg>
      <pc:sldChg chg="modSp">
        <pc:chgData name="Wa Thone Kyaw" userId="S::wathonekyaw@tumeiktila.edu.mm::abcaf89f-21fc-45eb-8580-1ad8659d7bda" providerId="AD" clId="Web-{1CE02B44-0A8D-8852-84B1-3E6BBDD82C59}" dt="2023-02-13T15:18:48.664" v="95" actId="20577"/>
        <pc:sldMkLst>
          <pc:docMk/>
          <pc:sldMk cId="2499682613" sldId="269"/>
        </pc:sldMkLst>
        <pc:spChg chg="mod">
          <ac:chgData name="Wa Thone Kyaw" userId="S::wathonekyaw@tumeiktila.edu.mm::abcaf89f-21fc-45eb-8580-1ad8659d7bda" providerId="AD" clId="Web-{1CE02B44-0A8D-8852-84B1-3E6BBDD82C59}" dt="2023-02-13T15:18:48.664" v="95" actId="20577"/>
          <ac:spMkLst>
            <pc:docMk/>
            <pc:sldMk cId="2499682613" sldId="269"/>
            <ac:spMk id="8" creationId="{8BA5A93F-DCAE-40B8-8E94-3239A1A6A21A}"/>
          </ac:spMkLst>
        </pc:spChg>
      </pc:sldChg>
      <pc:sldChg chg="modSp">
        <pc:chgData name="Wa Thone Kyaw" userId="S::wathonekyaw@tumeiktila.edu.mm::abcaf89f-21fc-45eb-8580-1ad8659d7bda" providerId="AD" clId="Web-{1CE02B44-0A8D-8852-84B1-3E6BBDD82C59}" dt="2023-02-13T15:18:06.225" v="77" actId="20577"/>
        <pc:sldMkLst>
          <pc:docMk/>
          <pc:sldMk cId="883633868" sldId="273"/>
        </pc:sldMkLst>
        <pc:spChg chg="mod">
          <ac:chgData name="Wa Thone Kyaw" userId="S::wathonekyaw@tumeiktila.edu.mm::abcaf89f-21fc-45eb-8580-1ad8659d7bda" providerId="AD" clId="Web-{1CE02B44-0A8D-8852-84B1-3E6BBDD82C59}" dt="2023-02-13T15:18:06.225" v="77" actId="20577"/>
          <ac:spMkLst>
            <pc:docMk/>
            <pc:sldMk cId="883633868" sldId="273"/>
            <ac:spMk id="23" creationId="{D8AA0031-84FC-6577-DE3D-4976C57FCB51}"/>
          </ac:spMkLst>
        </pc:spChg>
      </pc:sldChg>
      <pc:sldChg chg="addSp delSp modSp">
        <pc:chgData name="Wa Thone Kyaw" userId="S::wathonekyaw@tumeiktila.edu.mm::abcaf89f-21fc-45eb-8580-1ad8659d7bda" providerId="AD" clId="Web-{1CE02B44-0A8D-8852-84B1-3E6BBDD82C59}" dt="2023-02-13T16:00:24.222" v="339" actId="14100"/>
        <pc:sldMkLst>
          <pc:docMk/>
          <pc:sldMk cId="3927477179" sldId="274"/>
        </pc:sldMkLst>
        <pc:spChg chg="add del mod">
          <ac:chgData name="Wa Thone Kyaw" userId="S::wathonekyaw@tumeiktila.edu.mm::abcaf89f-21fc-45eb-8580-1ad8659d7bda" providerId="AD" clId="Web-{1CE02B44-0A8D-8852-84B1-3E6BBDD82C59}" dt="2023-02-13T15:26:33.978" v="141"/>
          <ac:spMkLst>
            <pc:docMk/>
            <pc:sldMk cId="3927477179" sldId="274"/>
            <ac:spMk id="5" creationId="{EBF4FF24-0ED4-ACFB-E7C0-8AD95E810B90}"/>
          </ac:spMkLst>
        </pc:spChg>
        <pc:spChg chg="add mod">
          <ac:chgData name="Wa Thone Kyaw" userId="S::wathonekyaw@tumeiktila.edu.mm::abcaf89f-21fc-45eb-8580-1ad8659d7bda" providerId="AD" clId="Web-{1CE02B44-0A8D-8852-84B1-3E6BBDD82C59}" dt="2023-02-13T15:57:55.857" v="317" actId="1076"/>
          <ac:spMkLst>
            <pc:docMk/>
            <pc:sldMk cId="3927477179" sldId="274"/>
            <ac:spMk id="6" creationId="{7CF08592-2477-AD81-F8AF-F500211E2E5C}"/>
          </ac:spMkLst>
        </pc:spChg>
        <pc:spChg chg="add mod">
          <ac:chgData name="Wa Thone Kyaw" userId="S::wathonekyaw@tumeiktila.edu.mm::abcaf89f-21fc-45eb-8580-1ad8659d7bda" providerId="AD" clId="Web-{1CE02B44-0A8D-8852-84B1-3E6BBDD82C59}" dt="2023-02-13T15:59:54.002" v="335" actId="1076"/>
          <ac:spMkLst>
            <pc:docMk/>
            <pc:sldMk cId="3927477179" sldId="274"/>
            <ac:spMk id="7" creationId="{D24AC574-9178-FC3C-D208-3F188D1ACB0D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57:03.574" v="302" actId="1076"/>
          <ac:spMkLst>
            <pc:docMk/>
            <pc:sldMk cId="3927477179" sldId="274"/>
            <ac:spMk id="37" creationId="{7AB0DADA-888C-00F9-6B8C-25B6397E292B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56:56.011" v="301" actId="14100"/>
          <ac:spMkLst>
            <pc:docMk/>
            <pc:sldMk cId="3927477179" sldId="274"/>
            <ac:spMk id="43" creationId="{F296454E-02D6-6DEA-D5C5-F26BB5448850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58:24.218" v="325" actId="1076"/>
          <ac:spMkLst>
            <pc:docMk/>
            <pc:sldMk cId="3927477179" sldId="274"/>
            <ac:spMk id="48" creationId="{969F0404-B441-8142-6765-3BB252D6B6C5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58:16.108" v="323" actId="1076"/>
          <ac:spMkLst>
            <pc:docMk/>
            <pc:sldMk cId="3927477179" sldId="274"/>
            <ac:spMk id="53" creationId="{E8A332DE-BB5C-8488-C1F6-CD3D13406EEE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58:07.451" v="321" actId="1076"/>
          <ac:spMkLst>
            <pc:docMk/>
            <pc:sldMk cId="3927477179" sldId="274"/>
            <ac:spMk id="54" creationId="{CF59E0E1-2109-C702-F04E-9AEFDB3A95DA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58:49.453" v="330" actId="1076"/>
          <ac:spMkLst>
            <pc:docMk/>
            <pc:sldMk cId="3927477179" sldId="274"/>
            <ac:spMk id="55" creationId="{00878746-7289-D9D6-371D-4EEB51133430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58:59.500" v="332" actId="1076"/>
          <ac:spMkLst>
            <pc:docMk/>
            <pc:sldMk cId="3927477179" sldId="274"/>
            <ac:spMk id="56" creationId="{E4370EEC-4E39-1F00-BB53-BD74544B11ED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18:14.804" v="81" actId="20577"/>
          <ac:spMkLst>
            <pc:docMk/>
            <pc:sldMk cId="3927477179" sldId="274"/>
            <ac:spMk id="59" creationId="{A0B501C4-B868-DEA3-3D25-408922CF01D6}"/>
          </ac:spMkLst>
        </pc:spChg>
        <pc:picChg chg="mod">
          <ac:chgData name="Wa Thone Kyaw" userId="S::wathonekyaw@tumeiktila.edu.mm::abcaf89f-21fc-45eb-8580-1ad8659d7bda" providerId="AD" clId="Web-{1CE02B44-0A8D-8852-84B1-3E6BBDD82C59}" dt="2023-02-13T15:58:18.796" v="324" actId="1076"/>
          <ac:picMkLst>
            <pc:docMk/>
            <pc:sldMk cId="3927477179" sldId="274"/>
            <ac:picMk id="2" creationId="{151B2C5E-2210-9BFE-0F20-3960629DF8F3}"/>
          </ac:picMkLst>
        </pc:picChg>
        <pc:picChg chg="mod">
          <ac:chgData name="Wa Thone Kyaw" userId="S::wathonekyaw@tumeiktila.edu.mm::abcaf89f-21fc-45eb-8580-1ad8659d7bda" providerId="AD" clId="Web-{1CE02B44-0A8D-8852-84B1-3E6BBDD82C59}" dt="2023-02-13T15:58:09.639" v="322" actId="1076"/>
          <ac:picMkLst>
            <pc:docMk/>
            <pc:sldMk cId="3927477179" sldId="274"/>
            <ac:picMk id="4" creationId="{868BA705-0609-E5CF-917C-D92323E68154}"/>
          </ac:picMkLst>
        </pc:picChg>
        <pc:picChg chg="add del mod">
          <ac:chgData name="Wa Thone Kyaw" userId="S::wathonekyaw@tumeiktila.edu.mm::abcaf89f-21fc-45eb-8580-1ad8659d7bda" providerId="AD" clId="Web-{1CE02B44-0A8D-8852-84B1-3E6BBDD82C59}" dt="2023-02-13T15:54:12.146" v="281"/>
          <ac:picMkLst>
            <pc:docMk/>
            <pc:sldMk cId="3927477179" sldId="274"/>
            <ac:picMk id="8" creationId="{D473BDDD-4D57-2F96-E0EE-347514AC44CB}"/>
          </ac:picMkLst>
        </pc:picChg>
        <pc:picChg chg="add mod">
          <ac:chgData name="Wa Thone Kyaw" userId="S::wathonekyaw@tumeiktila.edu.mm::abcaf89f-21fc-45eb-8580-1ad8659d7bda" providerId="AD" clId="Web-{1CE02B44-0A8D-8852-84B1-3E6BBDD82C59}" dt="2023-02-13T16:00:16.815" v="338" actId="14100"/>
          <ac:picMkLst>
            <pc:docMk/>
            <pc:sldMk cId="3927477179" sldId="274"/>
            <ac:picMk id="9" creationId="{449B98EA-6E2B-6DA2-7624-81B04283A0CE}"/>
          </ac:picMkLst>
        </pc:picChg>
        <pc:picChg chg="add mod">
          <ac:chgData name="Wa Thone Kyaw" userId="S::wathonekyaw@tumeiktila.edu.mm::abcaf89f-21fc-45eb-8580-1ad8659d7bda" providerId="AD" clId="Web-{1CE02B44-0A8D-8852-84B1-3E6BBDD82C59}" dt="2023-02-13T16:00:24.222" v="339" actId="14100"/>
          <ac:picMkLst>
            <pc:docMk/>
            <pc:sldMk cId="3927477179" sldId="274"/>
            <ac:picMk id="10" creationId="{C422E089-2494-E29B-1290-EE035152E355}"/>
          </ac:picMkLst>
        </pc:picChg>
        <pc:picChg chg="mod">
          <ac:chgData name="Wa Thone Kyaw" userId="S::wathonekyaw@tumeiktila.edu.mm::abcaf89f-21fc-45eb-8580-1ad8659d7bda" providerId="AD" clId="Web-{1CE02B44-0A8D-8852-84B1-3E6BBDD82C59}" dt="2023-02-13T15:58:52.547" v="331" actId="1076"/>
          <ac:picMkLst>
            <pc:docMk/>
            <pc:sldMk cId="3927477179" sldId="274"/>
            <ac:picMk id="12" creationId="{F9B0E345-E0DC-1E3A-7B28-4DAEA8239C6B}"/>
          </ac:picMkLst>
        </pc:picChg>
        <pc:picChg chg="mod">
          <ac:chgData name="Wa Thone Kyaw" userId="S::wathonekyaw@tumeiktila.edu.mm::abcaf89f-21fc-45eb-8580-1ad8659d7bda" providerId="AD" clId="Web-{1CE02B44-0A8D-8852-84B1-3E6BBDD82C59}" dt="2023-02-13T16:00:09.003" v="337" actId="1076"/>
          <ac:picMkLst>
            <pc:docMk/>
            <pc:sldMk cId="3927477179" sldId="274"/>
            <ac:picMk id="13" creationId="{F93FEA93-7C66-E5B1-5D19-A53150072D4B}"/>
          </ac:picMkLst>
        </pc:picChg>
        <pc:picChg chg="mod">
          <ac:chgData name="Wa Thone Kyaw" userId="S::wathonekyaw@tumeiktila.edu.mm::abcaf89f-21fc-45eb-8580-1ad8659d7bda" providerId="AD" clId="Web-{1CE02B44-0A8D-8852-84B1-3E6BBDD82C59}" dt="2023-02-13T15:58:02.764" v="320" actId="1076"/>
          <ac:picMkLst>
            <pc:docMk/>
            <pc:sldMk cId="3927477179" sldId="274"/>
            <ac:picMk id="14" creationId="{378D3E6D-E8B4-7CF1-1F40-C0617D887C21}"/>
          </ac:picMkLst>
        </pc:picChg>
      </pc:sldChg>
      <pc:sldChg chg="modSp">
        <pc:chgData name="Wa Thone Kyaw" userId="S::wathonekyaw@tumeiktila.edu.mm::abcaf89f-21fc-45eb-8580-1ad8659d7bda" providerId="AD" clId="Web-{1CE02B44-0A8D-8852-84B1-3E6BBDD82C59}" dt="2023-02-13T15:20:08.917" v="124" actId="1076"/>
        <pc:sldMkLst>
          <pc:docMk/>
          <pc:sldMk cId="3782450580" sldId="275"/>
        </pc:sldMkLst>
        <pc:spChg chg="mod">
          <ac:chgData name="Wa Thone Kyaw" userId="S::wathonekyaw@tumeiktila.edu.mm::abcaf89f-21fc-45eb-8580-1ad8659d7bda" providerId="AD" clId="Web-{1CE02B44-0A8D-8852-84B1-3E6BBDD82C59}" dt="2023-02-13T15:20:06.136" v="123" actId="20577"/>
          <ac:spMkLst>
            <pc:docMk/>
            <pc:sldMk cId="3782450580" sldId="275"/>
            <ac:spMk id="3" creationId="{FED19BCA-B61F-4EA6-A1FB-CCA3BD8506FB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18:56.180" v="98" actId="20577"/>
          <ac:spMkLst>
            <pc:docMk/>
            <pc:sldMk cId="3782450580" sldId="275"/>
            <ac:spMk id="5" creationId="{4135E32A-1A8C-43D2-9C6E-12887B4DEDFB}"/>
          </ac:spMkLst>
        </pc:spChg>
        <pc:picChg chg="mod">
          <ac:chgData name="Wa Thone Kyaw" userId="S::wathonekyaw@tumeiktila.edu.mm::abcaf89f-21fc-45eb-8580-1ad8659d7bda" providerId="AD" clId="Web-{1CE02B44-0A8D-8852-84B1-3E6BBDD82C59}" dt="2023-02-13T15:20:08.917" v="124" actId="1076"/>
          <ac:picMkLst>
            <pc:docMk/>
            <pc:sldMk cId="3782450580" sldId="275"/>
            <ac:picMk id="8" creationId="{DA2DE20F-EF3D-8D1B-4040-CD116519F077}"/>
          </ac:picMkLst>
        </pc:picChg>
      </pc:sldChg>
      <pc:sldChg chg="addSp delSp modSp new">
        <pc:chgData name="Wa Thone Kyaw" userId="S::wathonekyaw@tumeiktila.edu.mm::abcaf89f-21fc-45eb-8580-1ad8659d7bda" providerId="AD" clId="Web-{1CE02B44-0A8D-8852-84B1-3E6BBDD82C59}" dt="2023-02-13T15:32:03.974" v="212" actId="20577"/>
        <pc:sldMkLst>
          <pc:docMk/>
          <pc:sldMk cId="602618438" sldId="276"/>
        </pc:sldMkLst>
        <pc:spChg chg="mod">
          <ac:chgData name="Wa Thone Kyaw" userId="S::wathonekyaw@tumeiktila.edu.mm::abcaf89f-21fc-45eb-8580-1ad8659d7bda" providerId="AD" clId="Web-{1CE02B44-0A8D-8852-84B1-3E6BBDD82C59}" dt="2023-02-13T15:29:36.625" v="188" actId="20577"/>
          <ac:spMkLst>
            <pc:docMk/>
            <pc:sldMk cId="602618438" sldId="276"/>
            <ac:spMk id="2" creationId="{BC033825-77D2-8305-4B4D-2CDFCE20A050}"/>
          </ac:spMkLst>
        </pc:spChg>
        <pc:spChg chg="del">
          <ac:chgData name="Wa Thone Kyaw" userId="S::wathonekyaw@tumeiktila.edu.mm::abcaf89f-21fc-45eb-8580-1ad8659d7bda" providerId="AD" clId="Web-{1CE02B44-0A8D-8852-84B1-3E6BBDD82C59}" dt="2023-02-13T15:29:49.891" v="189"/>
          <ac:spMkLst>
            <pc:docMk/>
            <pc:sldMk cId="602618438" sldId="276"/>
            <ac:spMk id="3" creationId="{F8A1257F-947B-B8FC-0937-33895852ED9D}"/>
          </ac:spMkLst>
        </pc:spChg>
        <pc:spChg chg="add del mod">
          <ac:chgData name="Wa Thone Kyaw" userId="S::wathonekyaw@tumeiktila.edu.mm::abcaf89f-21fc-45eb-8580-1ad8659d7bda" providerId="AD" clId="Web-{1CE02B44-0A8D-8852-84B1-3E6BBDD82C59}" dt="2023-02-13T15:30:31.127" v="205"/>
          <ac:spMkLst>
            <pc:docMk/>
            <pc:sldMk cId="602618438" sldId="276"/>
            <ac:spMk id="170" creationId="{0B73B683-A3EE-F379-3CD8-36628BBBD9EB}"/>
          </ac:spMkLst>
        </pc:spChg>
        <pc:spChg chg="add mod">
          <ac:chgData name="Wa Thone Kyaw" userId="S::wathonekyaw@tumeiktila.edu.mm::abcaf89f-21fc-45eb-8580-1ad8659d7bda" providerId="AD" clId="Web-{1CE02B44-0A8D-8852-84B1-3E6BBDD82C59}" dt="2023-02-13T15:32:03.974" v="212" actId="20577"/>
          <ac:spMkLst>
            <pc:docMk/>
            <pc:sldMk cId="602618438" sldId="276"/>
            <ac:spMk id="171" creationId="{EAF650B7-8D13-AF51-EFEA-08CA2961E11B}"/>
          </ac:spMkLst>
        </pc:spChg>
        <pc:graphicFrameChg chg="add del mod ord modGraphic">
          <ac:chgData name="Wa Thone Kyaw" userId="S::wathonekyaw@tumeiktila.edu.mm::abcaf89f-21fc-45eb-8580-1ad8659d7bda" providerId="AD" clId="Web-{1CE02B44-0A8D-8852-84B1-3E6BBDD82C59}" dt="2023-02-13T15:30:26.095" v="204"/>
          <ac:graphicFrameMkLst>
            <pc:docMk/>
            <pc:sldMk cId="602618438" sldId="276"/>
            <ac:graphicFrameMk id="6" creationId="{84E74220-7F10-977B-6CA0-D4B62A835C05}"/>
          </ac:graphicFrameMkLst>
        </pc:graphicFrameChg>
      </pc:sldChg>
      <pc:sldChg chg="addSp delSp modSp new">
        <pc:chgData name="Wa Thone Kyaw" userId="S::wathonekyaw@tumeiktila.edu.mm::abcaf89f-21fc-45eb-8580-1ad8659d7bda" providerId="AD" clId="Web-{1CE02B44-0A8D-8852-84B1-3E6BBDD82C59}" dt="2023-02-13T15:33:11.023" v="221" actId="20577"/>
        <pc:sldMkLst>
          <pc:docMk/>
          <pc:sldMk cId="1338490492" sldId="277"/>
        </pc:sldMkLst>
        <pc:spChg chg="mod">
          <ac:chgData name="Wa Thone Kyaw" userId="S::wathonekyaw@tumeiktila.edu.mm::abcaf89f-21fc-45eb-8580-1ad8659d7bda" providerId="AD" clId="Web-{1CE02B44-0A8D-8852-84B1-3E6BBDD82C59}" dt="2023-02-13T15:32:48.772" v="216" actId="20577"/>
          <ac:spMkLst>
            <pc:docMk/>
            <pc:sldMk cId="1338490492" sldId="277"/>
            <ac:spMk id="2" creationId="{69BF67A5-FAFE-7B11-4A54-8C8E8397684B}"/>
          </ac:spMkLst>
        </pc:spChg>
        <pc:spChg chg="del">
          <ac:chgData name="Wa Thone Kyaw" userId="S::wathonekyaw@tumeiktila.edu.mm::abcaf89f-21fc-45eb-8580-1ad8659d7bda" providerId="AD" clId="Web-{1CE02B44-0A8D-8852-84B1-3E6BBDD82C59}" dt="2023-02-13T15:32:48.913" v="217"/>
          <ac:spMkLst>
            <pc:docMk/>
            <pc:sldMk cId="1338490492" sldId="277"/>
            <ac:spMk id="3" creationId="{B99C088E-CE1A-392F-9312-1566A864AFD1}"/>
          </ac:spMkLst>
        </pc:spChg>
        <pc:spChg chg="add mod">
          <ac:chgData name="Wa Thone Kyaw" userId="S::wathonekyaw@tumeiktila.edu.mm::abcaf89f-21fc-45eb-8580-1ad8659d7bda" providerId="AD" clId="Web-{1CE02B44-0A8D-8852-84B1-3E6BBDD82C59}" dt="2023-02-13T15:33:11.023" v="221" actId="20577"/>
          <ac:spMkLst>
            <pc:docMk/>
            <pc:sldMk cId="1338490492" sldId="277"/>
            <ac:spMk id="6" creationId="{A2A11FBB-6FCA-1FD5-0C5D-C14E13221501}"/>
          </ac:spMkLst>
        </pc:spChg>
      </pc:sldChg>
      <pc:sldChg chg="new del">
        <pc:chgData name="Wa Thone Kyaw" userId="S::wathonekyaw@tumeiktila.edu.mm::abcaf89f-21fc-45eb-8580-1ad8659d7bda" providerId="AD" clId="Web-{1CE02B44-0A8D-8852-84B1-3E6BBDD82C59}" dt="2023-02-13T15:32:47.804" v="215"/>
        <pc:sldMkLst>
          <pc:docMk/>
          <pc:sldMk cId="642342194" sldId="278"/>
        </pc:sldMkLst>
      </pc:sldChg>
      <pc:sldChg chg="addSp delSp modSp new">
        <pc:chgData name="Wa Thone Kyaw" userId="S::wathonekyaw@tumeiktila.edu.mm::abcaf89f-21fc-45eb-8580-1ad8659d7bda" providerId="AD" clId="Web-{1CE02B44-0A8D-8852-84B1-3E6BBDD82C59}" dt="2023-02-13T15:36:04.076" v="227" actId="14100"/>
        <pc:sldMkLst>
          <pc:docMk/>
          <pc:sldMk cId="2319716250" sldId="278"/>
        </pc:sldMkLst>
        <pc:spChg chg="del">
          <ac:chgData name="Wa Thone Kyaw" userId="S::wathonekyaw@tumeiktila.edu.mm::abcaf89f-21fc-45eb-8580-1ad8659d7bda" providerId="AD" clId="Web-{1CE02B44-0A8D-8852-84B1-3E6BBDD82C59}" dt="2023-02-13T15:35:20.809" v="223"/>
          <ac:spMkLst>
            <pc:docMk/>
            <pc:sldMk cId="2319716250" sldId="278"/>
            <ac:spMk id="2" creationId="{EC7FABB8-8DF8-DFA9-EBB9-6B40781E3D2F}"/>
          </ac:spMkLst>
        </pc:spChg>
        <pc:spChg chg="del">
          <ac:chgData name="Wa Thone Kyaw" userId="S::wathonekyaw@tumeiktila.edu.mm::abcaf89f-21fc-45eb-8580-1ad8659d7bda" providerId="AD" clId="Web-{1CE02B44-0A8D-8852-84B1-3E6BBDD82C59}" dt="2023-02-13T15:35:21.653" v="224"/>
          <ac:spMkLst>
            <pc:docMk/>
            <pc:sldMk cId="2319716250" sldId="278"/>
            <ac:spMk id="3" creationId="{38487E64-FB43-9B8E-C6E9-AFA436AC07F6}"/>
          </ac:spMkLst>
        </pc:spChg>
        <pc:spChg chg="add mod">
          <ac:chgData name="Wa Thone Kyaw" userId="S::wathonekyaw@tumeiktila.edu.mm::abcaf89f-21fc-45eb-8580-1ad8659d7bda" providerId="AD" clId="Web-{1CE02B44-0A8D-8852-84B1-3E6BBDD82C59}" dt="2023-02-13T15:36:04.076" v="227" actId="14100"/>
          <ac:spMkLst>
            <pc:docMk/>
            <pc:sldMk cId="2319716250" sldId="278"/>
            <ac:spMk id="6" creationId="{4F7A657E-0ED0-6EE2-B71F-B97977E8A230}"/>
          </ac:spMkLst>
        </pc:spChg>
      </pc:sldChg>
      <pc:sldChg chg="modSp new">
        <pc:chgData name="Wa Thone Kyaw" userId="S::wathonekyaw@tumeiktila.edu.mm::abcaf89f-21fc-45eb-8580-1ad8659d7bda" providerId="AD" clId="Web-{1CE02B44-0A8D-8852-84B1-3E6BBDD82C59}" dt="2023-02-13T15:37:57.705" v="239" actId="20577"/>
        <pc:sldMkLst>
          <pc:docMk/>
          <pc:sldMk cId="458536969" sldId="279"/>
        </pc:sldMkLst>
        <pc:spChg chg="mod">
          <ac:chgData name="Wa Thone Kyaw" userId="S::wathonekyaw@tumeiktila.edu.mm::abcaf89f-21fc-45eb-8580-1ad8659d7bda" providerId="AD" clId="Web-{1CE02B44-0A8D-8852-84B1-3E6BBDD82C59}" dt="2023-02-13T15:36:39.187" v="235" actId="20577"/>
          <ac:spMkLst>
            <pc:docMk/>
            <pc:sldMk cId="458536969" sldId="279"/>
            <ac:spMk id="2" creationId="{DE37DA95-BE54-E910-AA6C-94ACCAF365DE}"/>
          </ac:spMkLst>
        </pc:spChg>
        <pc:spChg chg="mod">
          <ac:chgData name="Wa Thone Kyaw" userId="S::wathonekyaw@tumeiktila.edu.mm::abcaf89f-21fc-45eb-8580-1ad8659d7bda" providerId="AD" clId="Web-{1CE02B44-0A8D-8852-84B1-3E6BBDD82C59}" dt="2023-02-13T15:37:57.705" v="239" actId="20577"/>
          <ac:spMkLst>
            <pc:docMk/>
            <pc:sldMk cId="458536969" sldId="279"/>
            <ac:spMk id="3" creationId="{6803AD3A-99C9-4EB2-4BEB-F149ECFD043F}"/>
          </ac:spMkLst>
        </pc:spChg>
      </pc:sldChg>
      <pc:sldChg chg="addSp delSp modSp new">
        <pc:chgData name="Wa Thone Kyaw" userId="S::wathonekyaw@tumeiktila.edu.mm::abcaf89f-21fc-45eb-8580-1ad8659d7bda" providerId="AD" clId="Web-{1CE02B44-0A8D-8852-84B1-3E6BBDD82C59}" dt="2023-02-13T15:41:43.463" v="245" actId="14100"/>
        <pc:sldMkLst>
          <pc:docMk/>
          <pc:sldMk cId="3852848841" sldId="280"/>
        </pc:sldMkLst>
        <pc:spChg chg="del">
          <ac:chgData name="Wa Thone Kyaw" userId="S::wathonekyaw@tumeiktila.edu.mm::abcaf89f-21fc-45eb-8580-1ad8659d7bda" providerId="AD" clId="Web-{1CE02B44-0A8D-8852-84B1-3E6BBDD82C59}" dt="2023-02-13T15:38:09.127" v="241"/>
          <ac:spMkLst>
            <pc:docMk/>
            <pc:sldMk cId="3852848841" sldId="280"/>
            <ac:spMk id="2" creationId="{80461C68-1C83-74C7-3DC5-FBA42E194930}"/>
          </ac:spMkLst>
        </pc:spChg>
        <pc:spChg chg="del">
          <ac:chgData name="Wa Thone Kyaw" userId="S::wathonekyaw@tumeiktila.edu.mm::abcaf89f-21fc-45eb-8580-1ad8659d7bda" providerId="AD" clId="Web-{1CE02B44-0A8D-8852-84B1-3E6BBDD82C59}" dt="2023-02-13T15:38:10.315" v="242"/>
          <ac:spMkLst>
            <pc:docMk/>
            <pc:sldMk cId="3852848841" sldId="280"/>
            <ac:spMk id="3" creationId="{E8FC851F-0B73-A801-7EF3-6D688BADFCF5}"/>
          </ac:spMkLst>
        </pc:spChg>
        <pc:spChg chg="add mod">
          <ac:chgData name="Wa Thone Kyaw" userId="S::wathonekyaw@tumeiktila.edu.mm::abcaf89f-21fc-45eb-8580-1ad8659d7bda" providerId="AD" clId="Web-{1CE02B44-0A8D-8852-84B1-3E6BBDD82C59}" dt="2023-02-13T15:41:43.463" v="245" actId="14100"/>
          <ac:spMkLst>
            <pc:docMk/>
            <pc:sldMk cId="3852848841" sldId="280"/>
            <ac:spMk id="6" creationId="{57509FC6-AAD2-5E8C-0F24-FA57F282F4F8}"/>
          </ac:spMkLst>
        </pc:spChg>
      </pc:sldChg>
      <pc:sldChg chg="new del">
        <pc:chgData name="Wa Thone Kyaw" userId="S::wathonekyaw@tumeiktila.edu.mm::abcaf89f-21fc-45eb-8580-1ad8659d7bda" providerId="AD" clId="Web-{1CE02B44-0A8D-8852-84B1-3E6BBDD82C59}" dt="2023-02-13T15:48:48.728" v="248"/>
        <pc:sldMkLst>
          <pc:docMk/>
          <pc:sldMk cId="2791850994" sldId="281"/>
        </pc:sldMkLst>
      </pc:sldChg>
      <pc:sldChg chg="addSp delSp modSp new">
        <pc:chgData name="Wa Thone Kyaw" userId="S::wathonekyaw@tumeiktila.edu.mm::abcaf89f-21fc-45eb-8580-1ad8659d7bda" providerId="AD" clId="Web-{1CE02B44-0A8D-8852-84B1-3E6BBDD82C59}" dt="2023-02-13T16:06:13.516" v="362" actId="20577"/>
        <pc:sldMkLst>
          <pc:docMk/>
          <pc:sldMk cId="2234353122" sldId="282"/>
        </pc:sldMkLst>
        <pc:spChg chg="del mod">
          <ac:chgData name="Wa Thone Kyaw" userId="S::wathonekyaw@tumeiktila.edu.mm::abcaf89f-21fc-45eb-8580-1ad8659d7bda" providerId="AD" clId="Web-{1CE02B44-0A8D-8852-84B1-3E6BBDD82C59}" dt="2023-02-13T15:49:07.401" v="256"/>
          <ac:spMkLst>
            <pc:docMk/>
            <pc:sldMk cId="2234353122" sldId="282"/>
            <ac:spMk id="2" creationId="{6F77570A-3412-B258-18AC-2C348E4E321D}"/>
          </ac:spMkLst>
        </pc:spChg>
        <pc:spChg chg="del">
          <ac:chgData name="Wa Thone Kyaw" userId="S::wathonekyaw@tumeiktila.edu.mm::abcaf89f-21fc-45eb-8580-1ad8659d7bda" providerId="AD" clId="Web-{1CE02B44-0A8D-8852-84B1-3E6BBDD82C59}" dt="2023-02-13T15:49:10.276" v="257"/>
          <ac:spMkLst>
            <pc:docMk/>
            <pc:sldMk cId="2234353122" sldId="282"/>
            <ac:spMk id="3" creationId="{FF8E83FA-926C-2A53-C502-09DE79756409}"/>
          </ac:spMkLst>
        </pc:spChg>
        <pc:spChg chg="del mod">
          <ac:chgData name="Wa Thone Kyaw" userId="S::wathonekyaw@tumeiktila.edu.mm::abcaf89f-21fc-45eb-8580-1ad8659d7bda" providerId="AD" clId="Web-{1CE02B44-0A8D-8852-84B1-3E6BBDD82C59}" dt="2023-02-13T15:49:11.745" v="259"/>
          <ac:spMkLst>
            <pc:docMk/>
            <pc:sldMk cId="2234353122" sldId="282"/>
            <ac:spMk id="4" creationId="{1E489975-676B-0E55-082E-66320753A46A}"/>
          </ac:spMkLst>
        </pc:spChg>
        <pc:spChg chg="del">
          <ac:chgData name="Wa Thone Kyaw" userId="S::wathonekyaw@tumeiktila.edu.mm::abcaf89f-21fc-45eb-8580-1ad8659d7bda" providerId="AD" clId="Web-{1CE02B44-0A8D-8852-84B1-3E6BBDD82C59}" dt="2023-02-13T15:49:13.229" v="260"/>
          <ac:spMkLst>
            <pc:docMk/>
            <pc:sldMk cId="2234353122" sldId="282"/>
            <ac:spMk id="5" creationId="{F6C29CFF-285D-6786-B33D-FFEF1BC58588}"/>
          </ac:spMkLst>
        </pc:spChg>
        <pc:spChg chg="del">
          <ac:chgData name="Wa Thone Kyaw" userId="S::wathonekyaw@tumeiktila.edu.mm::abcaf89f-21fc-45eb-8580-1ad8659d7bda" providerId="AD" clId="Web-{1CE02B44-0A8D-8852-84B1-3E6BBDD82C59}" dt="2023-02-13T15:49:14.917" v="261"/>
          <ac:spMkLst>
            <pc:docMk/>
            <pc:sldMk cId="2234353122" sldId="282"/>
            <ac:spMk id="6" creationId="{D0B2949F-C920-5E1A-FEA6-994B544C18FD}"/>
          </ac:spMkLst>
        </pc:spChg>
        <pc:spChg chg="add mod">
          <ac:chgData name="Wa Thone Kyaw" userId="S::wathonekyaw@tumeiktila.edu.mm::abcaf89f-21fc-45eb-8580-1ad8659d7bda" providerId="AD" clId="Web-{1CE02B44-0A8D-8852-84B1-3E6BBDD82C59}" dt="2023-02-13T16:06:13.516" v="362" actId="20577"/>
          <ac:spMkLst>
            <pc:docMk/>
            <pc:sldMk cId="2234353122" sldId="282"/>
            <ac:spMk id="9" creationId="{7C077616-515B-5A6F-C407-7A5AA887939C}"/>
          </ac:spMkLst>
        </pc:spChg>
      </pc:sldChg>
      <pc:sldChg chg="addSp delSp modSp add replId">
        <pc:chgData name="Wa Thone Kyaw" userId="S::wathonekyaw@tumeiktila.edu.mm::abcaf89f-21fc-45eb-8580-1ad8659d7bda" providerId="AD" clId="Web-{1CE02B44-0A8D-8852-84B1-3E6BBDD82C59}" dt="2023-02-13T16:07:24.268" v="370" actId="20577"/>
        <pc:sldMkLst>
          <pc:docMk/>
          <pc:sldMk cId="1099998246" sldId="283"/>
        </pc:sldMkLst>
        <pc:spChg chg="mod">
          <ac:chgData name="Wa Thone Kyaw" userId="S::wathonekyaw@tumeiktila.edu.mm::abcaf89f-21fc-45eb-8580-1ad8659d7bda" providerId="AD" clId="Web-{1CE02B44-0A8D-8852-84B1-3E6BBDD82C59}" dt="2023-02-13T16:07:24.268" v="370" actId="20577"/>
          <ac:spMkLst>
            <pc:docMk/>
            <pc:sldMk cId="1099998246" sldId="283"/>
            <ac:spMk id="9" creationId="{7C077616-515B-5A6F-C407-7A5AA887939C}"/>
          </ac:spMkLst>
        </pc:spChg>
        <pc:picChg chg="add del mod">
          <ac:chgData name="Wa Thone Kyaw" userId="S::wathonekyaw@tumeiktila.edu.mm::abcaf89f-21fc-45eb-8580-1ad8659d7bda" providerId="AD" clId="Web-{1CE02B44-0A8D-8852-84B1-3E6BBDD82C59}" dt="2023-02-13T16:07:05.346" v="367"/>
          <ac:picMkLst>
            <pc:docMk/>
            <pc:sldMk cId="1099998246" sldId="283"/>
            <ac:picMk id="2" creationId="{067BECD5-7C9F-A442-A8DC-B7D100C01065}"/>
          </ac:picMkLst>
        </pc:picChg>
      </pc:sldChg>
    </pc:docChg>
  </pc:docChgLst>
  <pc:docChgLst>
    <pc:chgData name="Wa Thone Kyaw" userId="S::wathonekyaw@tumeiktila.edu.mm::abcaf89f-21fc-45eb-8580-1ad8659d7bda" providerId="AD" clId="Web-{F82F3D50-A1B0-495D-871F-F1395A445403}"/>
    <pc:docChg chg="modSld">
      <pc:chgData name="Wa Thone Kyaw" userId="S::wathonekyaw@tumeiktila.edu.mm::abcaf89f-21fc-45eb-8580-1ad8659d7bda" providerId="AD" clId="Web-{F82F3D50-A1B0-495D-871F-F1395A445403}" dt="2023-08-19T08:00:45.743" v="32"/>
      <pc:docMkLst>
        <pc:docMk/>
      </pc:docMkLst>
      <pc:sldChg chg="modSp">
        <pc:chgData name="Wa Thone Kyaw" userId="S::wathonekyaw@tumeiktila.edu.mm::abcaf89f-21fc-45eb-8580-1ad8659d7bda" providerId="AD" clId="Web-{F82F3D50-A1B0-495D-871F-F1395A445403}" dt="2023-08-19T07:54:21.560" v="7" actId="20577"/>
        <pc:sldMkLst>
          <pc:docMk/>
          <pc:sldMk cId="2586058810" sldId="256"/>
        </pc:sldMkLst>
        <pc:spChg chg="mod">
          <ac:chgData name="Wa Thone Kyaw" userId="S::wathonekyaw@tumeiktila.edu.mm::abcaf89f-21fc-45eb-8580-1ad8659d7bda" providerId="AD" clId="Web-{F82F3D50-A1B0-495D-871F-F1395A445403}" dt="2023-08-19T07:54:21.560" v="7" actId="20577"/>
          <ac:spMkLst>
            <pc:docMk/>
            <pc:sldMk cId="2586058810" sldId="256"/>
            <ac:spMk id="6" creationId="{0D81F4D5-3375-AB01-898E-C0B31F3C91B1}"/>
          </ac:spMkLst>
        </pc:spChg>
        <pc:spChg chg="mod">
          <ac:chgData name="Wa Thone Kyaw" userId="S::wathonekyaw@tumeiktila.edu.mm::abcaf89f-21fc-45eb-8580-1ad8659d7bda" providerId="AD" clId="Web-{F82F3D50-A1B0-495D-871F-F1395A445403}" dt="2023-08-19T07:53:37.700" v="1" actId="1076"/>
          <ac:spMkLst>
            <pc:docMk/>
            <pc:sldMk cId="2586058810" sldId="256"/>
            <ac:spMk id="9" creationId="{3C9F8F9C-C1FD-429A-077D-2B4AB640EEC5}"/>
          </ac:spMkLst>
        </pc:spChg>
      </pc:sldChg>
      <pc:sldChg chg="addSp modSp mod modClrScheme chgLayout">
        <pc:chgData name="Wa Thone Kyaw" userId="S::wathonekyaw@tumeiktila.edu.mm::abcaf89f-21fc-45eb-8580-1ad8659d7bda" providerId="AD" clId="Web-{F82F3D50-A1B0-495D-871F-F1395A445403}" dt="2023-08-19T08:00:27.649" v="31" actId="1076"/>
        <pc:sldMkLst>
          <pc:docMk/>
          <pc:sldMk cId="3571516367" sldId="258"/>
        </pc:sldMkLst>
        <pc:spChg chg="mod ord">
          <ac:chgData name="Wa Thone Kyaw" userId="S::wathonekyaw@tumeiktila.edu.mm::abcaf89f-21fc-45eb-8580-1ad8659d7bda" providerId="AD" clId="Web-{F82F3D50-A1B0-495D-871F-F1395A445403}" dt="2023-08-19T08:00:04.664" v="29"/>
          <ac:spMkLst>
            <pc:docMk/>
            <pc:sldMk cId="3571516367" sldId="258"/>
            <ac:spMk id="2" creationId="{0A32731C-311B-46F7-A865-6C3AF6B09A47}"/>
          </ac:spMkLst>
        </pc:spChg>
        <pc:spChg chg="mod ord">
          <ac:chgData name="Wa Thone Kyaw" userId="S::wathonekyaw@tumeiktila.edu.mm::abcaf89f-21fc-45eb-8580-1ad8659d7bda" providerId="AD" clId="Web-{F82F3D50-A1B0-495D-871F-F1395A445403}" dt="2023-08-19T08:00:27.649" v="31" actId="1076"/>
          <ac:spMkLst>
            <pc:docMk/>
            <pc:sldMk cId="3571516367" sldId="258"/>
            <ac:spMk id="3" creationId="{9D5232F9-FD00-464A-9F17-619C91AEF8F3}"/>
          </ac:spMkLst>
        </pc:spChg>
        <pc:spChg chg="add mod ord">
          <ac:chgData name="Wa Thone Kyaw" userId="S::wathonekyaw@tumeiktila.edu.mm::abcaf89f-21fc-45eb-8580-1ad8659d7bda" providerId="AD" clId="Web-{F82F3D50-A1B0-495D-871F-F1395A445403}" dt="2023-08-19T08:00:19.414" v="30" actId="1076"/>
          <ac:spMkLst>
            <pc:docMk/>
            <pc:sldMk cId="3571516367" sldId="258"/>
            <ac:spMk id="4" creationId="{684E2D2F-50C6-F746-38F6-BF9F2F4CFCDB}"/>
          </ac:spMkLst>
        </pc:spChg>
        <pc:spChg chg="mod ord">
          <ac:chgData name="Wa Thone Kyaw" userId="S::wathonekyaw@tumeiktila.edu.mm::abcaf89f-21fc-45eb-8580-1ad8659d7bda" providerId="AD" clId="Web-{F82F3D50-A1B0-495D-871F-F1395A445403}" dt="2023-08-19T08:00:04.664" v="29"/>
          <ac:spMkLst>
            <pc:docMk/>
            <pc:sldMk cId="3571516367" sldId="258"/>
            <ac:spMk id="5" creationId="{8D51ED20-04D4-4894-B0C2-9C541A61A734}"/>
          </ac:spMkLst>
        </pc:spChg>
        <pc:spChg chg="mod ord">
          <ac:chgData name="Wa Thone Kyaw" userId="S::wathonekyaw@tumeiktila.edu.mm::abcaf89f-21fc-45eb-8580-1ad8659d7bda" providerId="AD" clId="Web-{F82F3D50-A1B0-495D-871F-F1395A445403}" dt="2023-08-19T08:00:04.664" v="29"/>
          <ac:spMkLst>
            <pc:docMk/>
            <pc:sldMk cId="3571516367" sldId="258"/>
            <ac:spMk id="10" creationId="{10D31070-DFE7-F811-01B1-138A26A64CE4}"/>
          </ac:spMkLst>
        </pc:spChg>
      </pc:sldChg>
      <pc:sldChg chg="addSp modSp mod modClrScheme chgLayout">
        <pc:chgData name="Wa Thone Kyaw" userId="S::wathonekyaw@tumeiktila.edu.mm::abcaf89f-21fc-45eb-8580-1ad8659d7bda" providerId="AD" clId="Web-{F82F3D50-A1B0-495D-871F-F1395A445403}" dt="2023-08-19T08:00:45.743" v="32"/>
        <pc:sldMkLst>
          <pc:docMk/>
          <pc:sldMk cId="744379741" sldId="265"/>
        </pc:sldMkLst>
        <pc:spChg chg="add mod ord">
          <ac:chgData name="Wa Thone Kyaw" userId="S::wathonekyaw@tumeiktila.edu.mm::abcaf89f-21fc-45eb-8580-1ad8659d7bda" providerId="AD" clId="Web-{F82F3D50-A1B0-495D-871F-F1395A445403}" dt="2023-08-19T08:00:45.743" v="32"/>
          <ac:spMkLst>
            <pc:docMk/>
            <pc:sldMk cId="744379741" sldId="265"/>
            <ac:spMk id="2" creationId="{9AE3361B-2454-7A98-D077-56D52EAB87D2}"/>
          </ac:spMkLst>
        </pc:spChg>
        <pc:spChg chg="mod ord">
          <ac:chgData name="Wa Thone Kyaw" userId="S::wathonekyaw@tumeiktila.edu.mm::abcaf89f-21fc-45eb-8580-1ad8659d7bda" providerId="AD" clId="Web-{F82F3D50-A1B0-495D-871F-F1395A445403}" dt="2023-08-19T08:00:45.743" v="32"/>
          <ac:spMkLst>
            <pc:docMk/>
            <pc:sldMk cId="744379741" sldId="265"/>
            <ac:spMk id="3" creationId="{45FD0450-A909-4CD9-8912-96A19ACEB7CB}"/>
          </ac:spMkLst>
        </pc:spChg>
        <pc:spChg chg="add mod ord">
          <ac:chgData name="Wa Thone Kyaw" userId="S::wathonekyaw@tumeiktila.edu.mm::abcaf89f-21fc-45eb-8580-1ad8659d7bda" providerId="AD" clId="Web-{F82F3D50-A1B0-495D-871F-F1395A445403}" dt="2023-08-19T08:00:45.743" v="32"/>
          <ac:spMkLst>
            <pc:docMk/>
            <pc:sldMk cId="744379741" sldId="265"/>
            <ac:spMk id="4" creationId="{592ACC00-A25C-99C2-1075-020939D7895A}"/>
          </ac:spMkLst>
        </pc:spChg>
        <pc:spChg chg="mod ord">
          <ac:chgData name="Wa Thone Kyaw" userId="S::wathonekyaw@tumeiktila.edu.mm::abcaf89f-21fc-45eb-8580-1ad8659d7bda" providerId="AD" clId="Web-{F82F3D50-A1B0-495D-871F-F1395A445403}" dt="2023-08-19T08:00:45.743" v="32"/>
          <ac:spMkLst>
            <pc:docMk/>
            <pc:sldMk cId="744379741" sldId="265"/>
            <ac:spMk id="5" creationId="{3555A49C-96F4-440D-B89E-A0AE94F70108}"/>
          </ac:spMkLst>
        </pc:spChg>
        <pc:spChg chg="mod ord">
          <ac:chgData name="Wa Thone Kyaw" userId="S::wathonekyaw@tumeiktila.edu.mm::abcaf89f-21fc-45eb-8580-1ad8659d7bda" providerId="AD" clId="Web-{F82F3D50-A1B0-495D-871F-F1395A445403}" dt="2023-08-19T08:00:45.743" v="32"/>
          <ac:spMkLst>
            <pc:docMk/>
            <pc:sldMk cId="744379741" sldId="265"/>
            <ac:spMk id="13" creationId="{59DE887A-2A96-3547-C0EB-B7F7D1B665F0}"/>
          </ac:spMkLst>
        </pc:spChg>
      </pc:sldChg>
      <pc:sldChg chg="addSp delSp modSp">
        <pc:chgData name="Wa Thone Kyaw" userId="S::wathonekyaw@tumeiktila.edu.mm::abcaf89f-21fc-45eb-8580-1ad8659d7bda" providerId="AD" clId="Web-{F82F3D50-A1B0-495D-871F-F1395A445403}" dt="2023-08-19T07:55:06.905" v="10"/>
        <pc:sldMkLst>
          <pc:docMk/>
          <pc:sldMk cId="883633868" sldId="273"/>
        </pc:sldMkLst>
        <pc:spChg chg="add mod">
          <ac:chgData name="Wa Thone Kyaw" userId="S::wathonekyaw@tumeiktila.edu.mm::abcaf89f-21fc-45eb-8580-1ad8659d7bda" providerId="AD" clId="Web-{F82F3D50-A1B0-495D-871F-F1395A445403}" dt="2023-08-19T07:55:06.905" v="10"/>
          <ac:spMkLst>
            <pc:docMk/>
            <pc:sldMk cId="883633868" sldId="273"/>
            <ac:spMk id="5" creationId="{A80237C7-C698-146F-0C13-B8CDFAF03EBF}"/>
          </ac:spMkLst>
        </pc:spChg>
        <pc:spChg chg="del">
          <ac:chgData name="Wa Thone Kyaw" userId="S::wathonekyaw@tumeiktila.edu.mm::abcaf89f-21fc-45eb-8580-1ad8659d7bda" providerId="AD" clId="Web-{F82F3D50-A1B0-495D-871F-F1395A445403}" dt="2023-08-19T07:55:06.905" v="10"/>
          <ac:spMkLst>
            <pc:docMk/>
            <pc:sldMk cId="883633868" sldId="273"/>
            <ac:spMk id="10" creationId="{F5F1AEEC-D56B-4D10-B1F5-63AA91152B53}"/>
          </ac:spMkLst>
        </pc:spChg>
        <pc:spChg chg="mod">
          <ac:chgData name="Wa Thone Kyaw" userId="S::wathonekyaw@tumeiktila.edu.mm::abcaf89f-21fc-45eb-8580-1ad8659d7bda" providerId="AD" clId="Web-{F82F3D50-A1B0-495D-871F-F1395A445403}" dt="2023-08-19T07:55:03.155" v="9" actId="20577"/>
          <ac:spMkLst>
            <pc:docMk/>
            <pc:sldMk cId="883633868" sldId="273"/>
            <ac:spMk id="14" creationId="{3099A0B0-BDD0-48DA-AA3E-13153E65129F}"/>
          </ac:spMkLst>
        </pc:spChg>
      </pc:sldChg>
      <pc:sldChg chg="modSp">
        <pc:chgData name="Wa Thone Kyaw" userId="S::wathonekyaw@tumeiktila.edu.mm::abcaf89f-21fc-45eb-8580-1ad8659d7bda" providerId="AD" clId="Web-{F82F3D50-A1B0-495D-871F-F1395A445403}" dt="2023-08-19T07:57:11.143" v="28" actId="1076"/>
        <pc:sldMkLst>
          <pc:docMk/>
          <pc:sldMk cId="3927477179" sldId="274"/>
        </pc:sldMkLst>
        <pc:spChg chg="mod">
          <ac:chgData name="Wa Thone Kyaw" userId="S::wathonekyaw@tumeiktila.edu.mm::abcaf89f-21fc-45eb-8580-1ad8659d7bda" providerId="AD" clId="Web-{F82F3D50-A1B0-495D-871F-F1395A445403}" dt="2023-08-19T07:56:02.016" v="15" actId="1076"/>
          <ac:spMkLst>
            <pc:docMk/>
            <pc:sldMk cId="3927477179" sldId="274"/>
            <ac:spMk id="7" creationId="{D24AC574-9178-FC3C-D208-3F188D1ACB0D}"/>
          </ac:spMkLst>
        </pc:spChg>
        <pc:spChg chg="mod">
          <ac:chgData name="Wa Thone Kyaw" userId="S::wathonekyaw@tumeiktila.edu.mm::abcaf89f-21fc-45eb-8580-1ad8659d7bda" providerId="AD" clId="Web-{F82F3D50-A1B0-495D-871F-F1395A445403}" dt="2023-08-19T07:57:11.143" v="28" actId="1076"/>
          <ac:spMkLst>
            <pc:docMk/>
            <pc:sldMk cId="3927477179" sldId="274"/>
            <ac:spMk id="56" creationId="{E4370EEC-4E39-1F00-BB53-BD74544B11ED}"/>
          </ac:spMkLst>
        </pc:spChg>
        <pc:picChg chg="mod">
          <ac:chgData name="Wa Thone Kyaw" userId="S::wathonekyaw@tumeiktila.edu.mm::abcaf89f-21fc-45eb-8580-1ad8659d7bda" providerId="AD" clId="Web-{F82F3D50-A1B0-495D-871F-F1395A445403}" dt="2023-08-19T07:55:54.453" v="14" actId="1076"/>
          <ac:picMkLst>
            <pc:docMk/>
            <pc:sldMk cId="3927477179" sldId="274"/>
            <ac:picMk id="10" creationId="{C422E089-2494-E29B-1290-EE035152E355}"/>
          </ac:picMkLst>
        </pc:picChg>
        <pc:picChg chg="mod">
          <ac:chgData name="Wa Thone Kyaw" userId="S::wathonekyaw@tumeiktila.edu.mm::abcaf89f-21fc-45eb-8580-1ad8659d7bda" providerId="AD" clId="Web-{F82F3D50-A1B0-495D-871F-F1395A445403}" dt="2023-08-19T07:56:09.095" v="16" actId="1076"/>
          <ac:picMkLst>
            <pc:docMk/>
            <pc:sldMk cId="3927477179" sldId="274"/>
            <ac:picMk id="12" creationId="{F9B0E345-E0DC-1E3A-7B28-4DAEA8239C6B}"/>
          </ac:picMkLst>
        </pc:picChg>
      </pc:sldChg>
    </pc:docChg>
  </pc:docChgLst>
  <pc:docChgLst>
    <pc:chgData name="Wa Thone Kyaw" userId="S::wathonekyaw@tumeiktila.edu.mm::abcaf89f-21fc-45eb-8580-1ad8659d7bda" providerId="AD" clId="Web-{8393F828-D779-606B-D222-5BA5E9614749}"/>
    <pc:docChg chg="modSld">
      <pc:chgData name="Wa Thone Kyaw" userId="S::wathonekyaw@tumeiktila.edu.mm::abcaf89f-21fc-45eb-8580-1ad8659d7bda" providerId="AD" clId="Web-{8393F828-D779-606B-D222-5BA5E9614749}" dt="2023-02-01T00:07:46.931" v="19" actId="20577"/>
      <pc:docMkLst>
        <pc:docMk/>
      </pc:docMkLst>
      <pc:sldChg chg="modSp">
        <pc:chgData name="Wa Thone Kyaw" userId="S::wathonekyaw@tumeiktila.edu.mm::abcaf89f-21fc-45eb-8580-1ad8659d7bda" providerId="AD" clId="Web-{8393F828-D779-606B-D222-5BA5E9614749}" dt="2023-02-01T00:07:46.931" v="19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8393F828-D779-606B-D222-5BA5E9614749}" dt="2023-02-01T00:07:46.931" v="19" actId="20577"/>
          <ac:spMkLst>
            <pc:docMk/>
            <pc:sldMk cId="1663780162" sldId="260"/>
            <ac:spMk id="4" creationId="{33D8731E-4977-402E-8BFD-895B4D0544CC}"/>
          </ac:spMkLst>
        </pc:spChg>
      </pc:sldChg>
    </pc:docChg>
  </pc:docChgLst>
  <pc:docChgLst>
    <pc:chgData name="Wa Thone Kyaw" userId="S::wathonekyaw@tumeiktila.edu.mm::abcaf89f-21fc-45eb-8580-1ad8659d7bda" providerId="AD" clId="Web-{CA98ACB2-5ED5-0559-6F70-7BEB8E79967F}"/>
    <pc:docChg chg="modSld">
      <pc:chgData name="Wa Thone Kyaw" userId="S::wathonekyaw@tumeiktila.edu.mm::abcaf89f-21fc-45eb-8580-1ad8659d7bda" providerId="AD" clId="Web-{CA98ACB2-5ED5-0559-6F70-7BEB8E79967F}" dt="2023-01-31T04:17:57.658" v="140" actId="20577"/>
      <pc:docMkLst>
        <pc:docMk/>
      </pc:docMkLst>
      <pc:sldChg chg="modSp">
        <pc:chgData name="Wa Thone Kyaw" userId="S::wathonekyaw@tumeiktila.edu.mm::abcaf89f-21fc-45eb-8580-1ad8659d7bda" providerId="AD" clId="Web-{CA98ACB2-5ED5-0559-6F70-7BEB8E79967F}" dt="2023-01-31T04:01:11.694" v="0"/>
        <pc:sldMkLst>
          <pc:docMk/>
          <pc:sldMk cId="3571516367" sldId="258"/>
        </pc:sldMkLst>
        <pc:spChg chg="mod">
          <ac:chgData name="Wa Thone Kyaw" userId="S::wathonekyaw@tumeiktila.edu.mm::abcaf89f-21fc-45eb-8580-1ad8659d7bda" providerId="AD" clId="Web-{CA98ACB2-5ED5-0559-6F70-7BEB8E79967F}" dt="2023-01-31T04:01:11.694" v="0"/>
          <ac:spMkLst>
            <pc:docMk/>
            <pc:sldMk cId="3571516367" sldId="258"/>
            <ac:spMk id="3" creationId="{9D5232F9-FD00-464A-9F17-619C91AEF8F3}"/>
          </ac:spMkLst>
        </pc:spChg>
      </pc:sldChg>
      <pc:sldChg chg="modSp">
        <pc:chgData name="Wa Thone Kyaw" userId="S::wathonekyaw@tumeiktila.edu.mm::abcaf89f-21fc-45eb-8580-1ad8659d7bda" providerId="AD" clId="Web-{CA98ACB2-5ED5-0559-6F70-7BEB8E79967F}" dt="2023-01-31T04:17:57.658" v="140" actId="20577"/>
        <pc:sldMkLst>
          <pc:docMk/>
          <pc:sldMk cId="1663780162" sldId="260"/>
        </pc:sldMkLst>
        <pc:spChg chg="mod">
          <ac:chgData name="Wa Thone Kyaw" userId="S::wathonekyaw@tumeiktila.edu.mm::abcaf89f-21fc-45eb-8580-1ad8659d7bda" providerId="AD" clId="Web-{CA98ACB2-5ED5-0559-6F70-7BEB8E79967F}" dt="2023-01-31T04:17:57.658" v="140" actId="20577"/>
          <ac:spMkLst>
            <pc:docMk/>
            <pc:sldMk cId="1663780162" sldId="260"/>
            <ac:spMk id="4" creationId="{33D8731E-4977-402E-8BFD-895B4D0544CC}"/>
          </ac:spMkLst>
        </pc:spChg>
      </pc:sldChg>
      <pc:sldChg chg="modSp">
        <pc:chgData name="Wa Thone Kyaw" userId="S::wathonekyaw@tumeiktila.edu.mm::abcaf89f-21fc-45eb-8580-1ad8659d7bda" providerId="AD" clId="Web-{CA98ACB2-5ED5-0559-6F70-7BEB8E79967F}" dt="2023-01-31T04:17:23.016" v="132" actId="20577"/>
        <pc:sldMkLst>
          <pc:docMk/>
          <pc:sldMk cId="744379741" sldId="265"/>
        </pc:sldMkLst>
        <pc:spChg chg="mod">
          <ac:chgData name="Wa Thone Kyaw" userId="S::wathonekyaw@tumeiktila.edu.mm::abcaf89f-21fc-45eb-8580-1ad8659d7bda" providerId="AD" clId="Web-{CA98ACB2-5ED5-0559-6F70-7BEB8E79967F}" dt="2023-01-31T04:17:23.016" v="132" actId="20577"/>
          <ac:spMkLst>
            <pc:docMk/>
            <pc:sldMk cId="744379741" sldId="265"/>
            <ac:spMk id="10" creationId="{A3D89733-B8BA-229D-E082-5DFC96FA5D5C}"/>
          </ac:spMkLst>
        </pc:spChg>
      </pc:sldChg>
    </pc:docChg>
  </pc:docChgLst>
  <pc:docChgLst>
    <pc:chgData clId="Web-{BCFC1957-33F2-DA46-2B5A-1B95235B412B}"/>
    <pc:docChg chg="modSld">
      <pc:chgData name="" userId="" providerId="" clId="Web-{BCFC1957-33F2-DA46-2B5A-1B95235B412B}" dt="2023-01-31T15:50:14.786" v="0" actId="20577"/>
      <pc:docMkLst>
        <pc:docMk/>
      </pc:docMkLst>
      <pc:sldChg chg="modSp">
        <pc:chgData name="" userId="" providerId="" clId="Web-{BCFC1957-33F2-DA46-2B5A-1B95235B412B}" dt="2023-01-31T15:50:14.786" v="0" actId="20577"/>
        <pc:sldMkLst>
          <pc:docMk/>
          <pc:sldMk cId="2586058810" sldId="256"/>
        </pc:sldMkLst>
        <pc:spChg chg="mod">
          <ac:chgData name="" userId="" providerId="" clId="Web-{BCFC1957-33F2-DA46-2B5A-1B95235B412B}" dt="2023-01-31T15:50:14.786" v="0" actId="20577"/>
          <ac:spMkLst>
            <pc:docMk/>
            <pc:sldMk cId="2586058810" sldId="256"/>
            <ac:spMk id="3" creationId="{574967EC-FBBD-12FA-81D4-5D9751FD0F90}"/>
          </ac:spMkLst>
        </pc:spChg>
      </pc:sldChg>
    </pc:docChg>
  </pc:docChgLst>
  <pc:docChgLst>
    <pc:chgData name="Wa Thone Kyaw" userId="S::wathonekyaw@tumeiktila.edu.mm::abcaf89f-21fc-45eb-8580-1ad8659d7bda" providerId="AD" clId="Web-{C021134A-1D91-49EF-BC62-5C1F985BD48A}"/>
    <pc:docChg chg="modSld">
      <pc:chgData name="Wa Thone Kyaw" userId="S::wathonekyaw@tumeiktila.edu.mm::abcaf89f-21fc-45eb-8580-1ad8659d7bda" providerId="AD" clId="Web-{C021134A-1D91-49EF-BC62-5C1F985BD48A}" dt="2023-01-31T03:44:57.376" v="12" actId="1076"/>
      <pc:docMkLst>
        <pc:docMk/>
      </pc:docMkLst>
      <pc:sldChg chg="modSp">
        <pc:chgData name="Wa Thone Kyaw" userId="S::wathonekyaw@tumeiktila.edu.mm::abcaf89f-21fc-45eb-8580-1ad8659d7bda" providerId="AD" clId="Web-{C021134A-1D91-49EF-BC62-5C1F985BD48A}" dt="2023-01-31T03:44:57.376" v="12" actId="1076"/>
        <pc:sldMkLst>
          <pc:docMk/>
          <pc:sldMk cId="2499682613" sldId="269"/>
        </pc:sldMkLst>
        <pc:graphicFrameChg chg="mod modGraphic">
          <ac:chgData name="Wa Thone Kyaw" userId="S::wathonekyaw@tumeiktila.edu.mm::abcaf89f-21fc-45eb-8580-1ad8659d7bda" providerId="AD" clId="Web-{C021134A-1D91-49EF-BC62-5C1F985BD48A}" dt="2023-01-31T03:44:57.376" v="12" actId="1076"/>
          <ac:graphicFrameMkLst>
            <pc:docMk/>
            <pc:sldMk cId="2499682613" sldId="269"/>
            <ac:graphicFrameMk id="4" creationId="{390E7E75-E57A-4FF0-A0E4-A4DBCF6EA89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F3E71E-907D-6F48-62AD-2B950321321B}"/>
              </a:ext>
            </a:extLst>
          </p:cNvPr>
          <p:cNvSpPr>
            <a:spLocks noGrp="1"/>
          </p:cNvSpPr>
          <p:nvPr/>
        </p:nvSpPr>
        <p:spPr>
          <a:xfrm>
            <a:off x="1578492" y="363373"/>
            <a:ext cx="9622847" cy="30189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Times New Roman"/>
                <a:cs typeface="Times New Roman"/>
              </a:rPr>
              <a:t>Technological University(Meiktila)</a:t>
            </a:r>
            <a:endParaRPr lang="en-US"/>
          </a:p>
          <a:p>
            <a:endParaRPr lang="en-US" sz="4100">
              <a:latin typeface="Times New Roman"/>
              <a:cs typeface="Times New Roman"/>
            </a:endParaRPr>
          </a:p>
          <a:p>
            <a:r>
              <a:rPr lang="en-US" sz="3600">
                <a:latin typeface="Times New Roman"/>
                <a:cs typeface="Times New Roman"/>
              </a:rPr>
              <a:t>         Department of Information Technology</a:t>
            </a:r>
            <a:br>
              <a:rPr lang="en-US" sz="3600">
                <a:latin typeface="Times New Roman"/>
                <a:cs typeface="Times New Roman"/>
              </a:rPr>
            </a:br>
            <a:br>
              <a:rPr lang="en-US" sz="3600">
                <a:latin typeface="Times New Roman"/>
                <a:cs typeface="Times New Roman"/>
              </a:rPr>
            </a:b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id="{574967EC-FBBD-12FA-81D4-5D9751FD0F90}"/>
              </a:ext>
            </a:extLst>
          </p:cNvPr>
          <p:cNvSpPr txBox="1">
            <a:spLocks/>
          </p:cNvSpPr>
          <p:nvPr/>
        </p:nvSpPr>
        <p:spPr>
          <a:xfrm>
            <a:off x="8946776" y="6143438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Project Group VI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9E815-0F6C-01E6-FC93-CBECEC3320F4}"/>
              </a:ext>
            </a:extLst>
          </p:cNvPr>
          <p:cNvSpPr txBox="1"/>
          <p:nvPr/>
        </p:nvSpPr>
        <p:spPr>
          <a:xfrm>
            <a:off x="2152008" y="4010585"/>
            <a:ext cx="10374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Personal Information for Teachers in TU (Meiktila)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235F1-AEFE-9144-8901-4B5256CD21D4}"/>
              </a:ext>
            </a:extLst>
          </p:cNvPr>
          <p:cNvSpPr txBox="1"/>
          <p:nvPr/>
        </p:nvSpPr>
        <p:spPr>
          <a:xfrm>
            <a:off x="308161" y="5432050"/>
            <a:ext cx="5342402" cy="1420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  Supervised By Dr. Myat Thu Aye</a:t>
            </a:r>
            <a:endParaRPr lang="en-US" sz="20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0754B-D968-DC64-9518-96863D5F15E4}"/>
              </a:ext>
            </a:extLst>
          </p:cNvPr>
          <p:cNvSpPr txBox="1"/>
          <p:nvPr/>
        </p:nvSpPr>
        <p:spPr>
          <a:xfrm>
            <a:off x="1662793" y="5197928"/>
            <a:ext cx="26533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(1st Seminar)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1F4D5-3375-AB01-898E-C0B31F3C91B1}"/>
              </a:ext>
            </a:extLst>
          </p:cNvPr>
          <p:cNvSpPr txBox="1"/>
          <p:nvPr/>
        </p:nvSpPr>
        <p:spPr>
          <a:xfrm>
            <a:off x="9331779" y="5323114"/>
            <a:ext cx="34153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24-8-2023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6CEA6E-1A23-4B62-9E5C-36D3B461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3C9F8F9C-C1FD-429A-077D-2B4AB640EEC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97652" y="2648651"/>
            <a:ext cx="10104522" cy="3363912"/>
          </a:xfrm>
        </p:spPr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7DA95-BE54-E910-AA6C-94ACCAF3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65403"/>
            <a:ext cx="6196391" cy="4127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Node.js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AD3A-99C9-4EB2-4BEB-F149ECFD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68" y="1200627"/>
            <a:ext cx="7563383" cy="445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Node.js is based on its use of Google's V8 JavaScript engine, its event-driven, non-blocking I/O model, and its large and growing ecosystem of modules and libraries. These features make it a fast, efficient, and scalable platform for server-side programming in JavaScript.</a:t>
            </a: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90000"/>
              </a:lnSpc>
            </a:pPr>
            <a:endParaRPr lang="en-US" sz="2400" kern="120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5C322-BF5E-464B-E39D-F813076A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200">
                <a:ea typeface="+mn-lt"/>
                <a:cs typeface="+mn-lt"/>
              </a:rPr>
              <a:t>Personal Information for Teachers in TU (Meiktila) </a:t>
            </a:r>
          </a:p>
          <a:p>
            <a:pPr>
              <a:spcAft>
                <a:spcPts val="600"/>
              </a:spcAft>
            </a:pPr>
            <a:endParaRPr lang="en-US" sz="1200" kern="120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E5E87-EAB1-5BA1-AB99-F4A76290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5853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80139-B37C-BAE7-EFDE-F4D9461B760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User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 descr="Graphical user interface, diagram, application, Teams&#10;&#10;Description automatically generated">
            <a:extLst>
              <a:ext uri="{FF2B5EF4-FFF2-40B4-BE49-F238E27FC236}">
                <a16:creationId xmlns:a16="http://schemas.microsoft.com/office/drawing/2014/main" id="{BE6C23D1-0E71-7F3F-9DE9-3517FAE5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74" y="55295"/>
            <a:ext cx="4921218" cy="59426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DE378-7E6A-9766-5892-3E7A7FD4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200">
                <a:ea typeface="+mn-lt"/>
                <a:cs typeface="+mn-lt"/>
              </a:rPr>
              <a:t>Personal Information for Teachers in TU (Meiktila) </a:t>
            </a:r>
          </a:p>
          <a:p>
            <a:pPr>
              <a:spcAft>
                <a:spcPts val="600"/>
              </a:spcAft>
            </a:pPr>
            <a:endParaRPr lang="en-US" sz="1200" kern="120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72DE-3AFA-1B35-D036-B8CBF60D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1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52807282"/>
              </p:ext>
            </p:extLst>
          </p:nvPr>
        </p:nvGraphicFramePr>
        <p:xfrm>
          <a:off x="321268" y="1259393"/>
          <a:ext cx="11292998" cy="28912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38172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638172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3008327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3008327">
                  <a:extLst>
                    <a:ext uri="{9D8B030D-6E8A-4147-A177-3AD203B41FA5}">
                      <a16:colId xmlns:a16="http://schemas.microsoft.com/office/drawing/2014/main" val="4030131843"/>
                    </a:ext>
                  </a:extLst>
                </a:gridCol>
              </a:tblGrid>
              <a:tr h="96374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React.js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Node.js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Mongo DB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Window  8 , 10 ,11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Next.js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Express.js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Minimum core i3, 7 gen , Ram 4</a:t>
                      </a:r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6247" y="6389968"/>
            <a:ext cx="4114800" cy="365125"/>
          </a:xfrm>
        </p:spPr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Personal Information for Teachers in TU (Meiktila) </a:t>
            </a:r>
          </a:p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5766857F-E1DA-E3A2-7B35-E5CB7156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4" y="2357283"/>
            <a:ext cx="752168" cy="752168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A27A4363-C81F-561E-3519-43C823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11" y="2308629"/>
            <a:ext cx="789039" cy="789039"/>
          </a:xfrm>
          <a:prstGeom prst="rect">
            <a:avLst/>
          </a:prstGeom>
        </p:spPr>
      </p:pic>
      <p:pic>
        <p:nvPicPr>
          <p:cNvPr id="10" name="Picture 10" descr="A picture containing balloon, aircraft, transport&#10;&#10;Description automatically generated">
            <a:extLst>
              <a:ext uri="{FF2B5EF4-FFF2-40B4-BE49-F238E27FC236}">
                <a16:creationId xmlns:a16="http://schemas.microsoft.com/office/drawing/2014/main" id="{4FF888FA-D9F9-DD73-3AFB-AED73B16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22" y="2389238"/>
            <a:ext cx="703007" cy="690717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id="{66C93AB8-C17F-C1BF-1581-21E6724B1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140" y="2438397"/>
            <a:ext cx="518654" cy="518655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id="{5D48D137-421D-F8FD-43FB-6546BCB1B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840" y="3428039"/>
            <a:ext cx="614085" cy="625289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id="{F17F66D7-9775-53E8-1FE5-587F0176B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0643" y="3433201"/>
            <a:ext cx="686362" cy="6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018" y="376239"/>
            <a:ext cx="5111750" cy="638855"/>
          </a:xfrm>
        </p:spPr>
        <p:txBody>
          <a:bodyPr>
            <a:normAutofit/>
          </a:bodyPr>
          <a:lstStyle/>
          <a:p>
            <a:r>
              <a:rPr lang="en-US" sz="320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6875" y="1766660"/>
            <a:ext cx="9302750" cy="3778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This </a:t>
            </a:r>
            <a:r>
              <a:rPr lang="en-US" sz="2800">
                <a:ea typeface="+mn-lt"/>
                <a:cs typeface="+mn-lt"/>
              </a:rPr>
              <a:t>Personal Information for Teachers in TU (Meiktila) </a:t>
            </a:r>
            <a:r>
              <a:rPr lang="en-US" sz="2800">
                <a:solidFill>
                  <a:srgbClr val="000000"/>
                </a:solidFill>
                <a:ea typeface="+mn-lt"/>
                <a:cs typeface="+mn-lt"/>
              </a:rPr>
              <a:t>can help an admin to search and look out for information under digital platform , from personal ID to any other requirements for the personal information.</a:t>
            </a:r>
            <a:endParaRPr lang="en-US" sz="2800" b="1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20B0604020202020204" pitchFamily="34" charset="0"/>
              <a:buChar char="v"/>
            </a:pPr>
            <a:r>
              <a:rPr lang="en-US" sz="2800"/>
              <a:t>HR admin can easily get the information data with an effortless with this system .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4688" y="6412379"/>
            <a:ext cx="4114800" cy="365125"/>
          </a:xfrm>
        </p:spPr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Personal Information for Teachers in TU (Meiktila) 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820187C-AE8D-5696-218A-8F0085E8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54" y="1828449"/>
            <a:ext cx="371169" cy="395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2DE20F-EF3D-8D1B-4040-CD116519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54" y="4034034"/>
            <a:ext cx="371169" cy="3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50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4" name="Picture 6" descr="Text, icon&#10;&#10;Description automatically generated">
            <a:extLst>
              <a:ext uri="{FF2B5EF4-FFF2-40B4-BE49-F238E27FC236}">
                <a16:creationId xmlns:a16="http://schemas.microsoft.com/office/drawing/2014/main" id="{D8A92D35-9C5F-0A1D-85C4-00BA98E3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87" y="1156346"/>
            <a:ext cx="3701844" cy="36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Members of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339" y="2940038"/>
            <a:ext cx="2317707" cy="343061"/>
          </a:xfrm>
        </p:spPr>
        <p:txBody>
          <a:bodyPr/>
          <a:lstStyle/>
          <a:p>
            <a:r>
              <a:rPr lang="en-US" sz="2400"/>
              <a:t>Lwin Aung 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3667971"/>
            <a:ext cx="1845511" cy="343061"/>
          </a:xfrm>
        </p:spPr>
        <p:txBody>
          <a:bodyPr/>
          <a:lstStyle/>
          <a:p>
            <a:r>
              <a:rPr lang="en-US" sz="1800"/>
              <a:t>V-IT-22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67415" y="2765867"/>
            <a:ext cx="2341701" cy="658747"/>
          </a:xfrm>
        </p:spPr>
        <p:txBody>
          <a:bodyPr/>
          <a:lstStyle/>
          <a:p>
            <a:r>
              <a:rPr lang="en-US" sz="2400"/>
              <a:t>Han </a:t>
            </a:r>
            <a:r>
              <a:rPr lang="en-US" sz="2400" err="1"/>
              <a:t>Htal</a:t>
            </a:r>
            <a:r>
              <a:rPr lang="en-US" sz="2400"/>
              <a:t> Wint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06284" y="3726196"/>
            <a:ext cx="1855949" cy="343061"/>
          </a:xfrm>
        </p:spPr>
        <p:txBody>
          <a:bodyPr/>
          <a:lstStyle/>
          <a:p>
            <a:r>
              <a:rPr lang="en-US" sz="1800"/>
              <a:t>V-IT-23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58078" y="2940038"/>
            <a:ext cx="2557192" cy="343061"/>
          </a:xfrm>
        </p:spPr>
        <p:txBody>
          <a:bodyPr/>
          <a:lstStyle/>
          <a:p>
            <a:r>
              <a:rPr lang="en-US" sz="2400" err="1"/>
              <a:t>Wa</a:t>
            </a:r>
            <a:r>
              <a:rPr lang="en-US" sz="2400"/>
              <a:t> Thone Kyaw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07834" y="3726196"/>
            <a:ext cx="1845511" cy="343061"/>
          </a:xfrm>
        </p:spPr>
        <p:txBody>
          <a:bodyPr/>
          <a:lstStyle/>
          <a:p>
            <a:r>
              <a:rPr lang="en-US" sz="1800"/>
              <a:t>V-IT-27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888972" y="3667971"/>
            <a:ext cx="1845510" cy="343061"/>
          </a:xfrm>
        </p:spPr>
        <p:txBody>
          <a:bodyPr/>
          <a:lstStyle/>
          <a:p>
            <a:endParaRPr lang="en-US" sz="180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8AA0031-84FC-6577-DE3D-4976C57F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89624" y="6356350"/>
            <a:ext cx="3479800" cy="365125"/>
          </a:xfrm>
        </p:spPr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Personal Information for Teachers in TU (Meiktila) 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237C7-C698-146F-0C13-B8CDFAF03EBF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3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7AB0DADA-888C-00F9-6B8C-25B6397E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15255"/>
            <a:ext cx="8421688" cy="90769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Outlines Of Presentation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296454E-02D6-6DEA-D5C5-F26BB5448850}"/>
              </a:ext>
            </a:extLst>
          </p:cNvPr>
          <p:cNvSpPr>
            <a:spLocks noGrp="1"/>
          </p:cNvSpPr>
          <p:nvPr/>
        </p:nvSpPr>
        <p:spPr>
          <a:xfrm>
            <a:off x="498417" y="1353431"/>
            <a:ext cx="11249504" cy="4935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 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    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9F0404-B441-8142-6765-3BB252D6B6C5}"/>
              </a:ext>
            </a:extLst>
          </p:cNvPr>
          <p:cNvSpPr txBox="1"/>
          <p:nvPr/>
        </p:nvSpPr>
        <p:spPr>
          <a:xfrm>
            <a:off x="1300709" y="1450345"/>
            <a:ext cx="40404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</a:t>
            </a:r>
            <a:r>
              <a:rPr lang="en-US" sz="3000"/>
              <a:t>  Introduction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8A332DE-BB5C-8488-C1F6-CD3D13406EEE}"/>
              </a:ext>
            </a:extLst>
          </p:cNvPr>
          <p:cNvSpPr txBox="1"/>
          <p:nvPr/>
        </p:nvSpPr>
        <p:spPr>
          <a:xfrm>
            <a:off x="1613584" y="2503130"/>
            <a:ext cx="40404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Abstract</a:t>
            </a:r>
            <a:endParaRPr lang="en-US" sz="30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59E0E1-2109-C702-F04E-9AEFDB3A95DA}"/>
              </a:ext>
            </a:extLst>
          </p:cNvPr>
          <p:cNvSpPr txBox="1"/>
          <p:nvPr/>
        </p:nvSpPr>
        <p:spPr>
          <a:xfrm>
            <a:off x="1300457" y="3692339"/>
            <a:ext cx="4040442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</a:t>
            </a:r>
            <a:r>
              <a:rPr lang="en-US" sz="3000"/>
              <a:t>  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878746-7289-D9D6-371D-4EEB51133430}"/>
              </a:ext>
            </a:extLst>
          </p:cNvPr>
          <p:cNvSpPr txBox="1"/>
          <p:nvPr/>
        </p:nvSpPr>
        <p:spPr>
          <a:xfrm>
            <a:off x="6457251" y="2499236"/>
            <a:ext cx="40404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Requirements</a:t>
            </a:r>
            <a:endParaRPr lang="en-US" sz="30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70EEC-4E39-1F00-BB53-BD74544B11ED}"/>
              </a:ext>
            </a:extLst>
          </p:cNvPr>
          <p:cNvSpPr txBox="1"/>
          <p:nvPr/>
        </p:nvSpPr>
        <p:spPr>
          <a:xfrm>
            <a:off x="6234044" y="4854849"/>
            <a:ext cx="4070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Summary</a:t>
            </a:r>
            <a:endParaRPr lang="en-US" sz="3000"/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A0B501C4-B868-DEA3-3D25-408922C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Personal Information for Teachers in TU (Meiktila) </a:t>
            </a:r>
          </a:p>
          <a:p>
            <a:endParaRPr lang="en-US"/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id="{5A7F8EDB-6F62-4CF4-AF67-3A5DD8E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id="{151B2C5E-2210-9BFE-0F20-3960629D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06" y="1348511"/>
            <a:ext cx="604684" cy="62926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68BA705-0609-E5CF-917C-D92323E6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528591" y="2367503"/>
            <a:ext cx="606401" cy="65522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F9B0E345-E0DC-1E3A-7B28-4DAEA823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954" y="4858785"/>
            <a:ext cx="601758" cy="580307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F93FEA93-7C66-E5B1-5D19-A53150072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122" y="2369265"/>
            <a:ext cx="980997" cy="82875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78D3E6D-E8B4-7CF1-1F40-C0617D887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802" y="3484045"/>
            <a:ext cx="619207" cy="662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08592-2477-AD81-F8AF-F500211E2E5C}"/>
              </a:ext>
            </a:extLst>
          </p:cNvPr>
          <p:cNvSpPr txBox="1"/>
          <p:nvPr/>
        </p:nvSpPr>
        <p:spPr>
          <a:xfrm>
            <a:off x="2405356" y="4862521"/>
            <a:ext cx="3942472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3000">
                <a:latin typeface="Times New Roman"/>
                <a:cs typeface="Times New Roman"/>
              </a:rPr>
              <a:t>Background Theories</a:t>
            </a:r>
            <a:endParaRPr lang="en-US" sz="3000">
              <a:ea typeface="+mn-lt"/>
              <a:cs typeface="+mn-lt"/>
            </a:endParaRPr>
          </a:p>
          <a:p>
            <a:endParaRPr lang="en-US" sz="3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AC574-9178-FC3C-D208-3F188D1ACB0D}"/>
              </a:ext>
            </a:extLst>
          </p:cNvPr>
          <p:cNvSpPr txBox="1"/>
          <p:nvPr/>
        </p:nvSpPr>
        <p:spPr>
          <a:xfrm>
            <a:off x="6856905" y="1490967"/>
            <a:ext cx="4040442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3000">
                <a:latin typeface="Times New Roman"/>
                <a:ea typeface="+mn-lt"/>
                <a:cs typeface="Times New Roman"/>
              </a:rPr>
              <a:t>Flow Diagram</a:t>
            </a:r>
            <a:endParaRPr lang="en-US"/>
          </a:p>
          <a:p>
            <a:endParaRPr lang="en-US" sz="3000"/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449B98EA-6E2B-6DA2-7624-81B04283A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2775" y="4796335"/>
            <a:ext cx="599623" cy="577212"/>
          </a:xfrm>
          <a:prstGeom prst="rect">
            <a:avLst/>
          </a:prstGeom>
        </p:spPr>
      </p:pic>
      <p:pic>
        <p:nvPicPr>
          <p:cNvPr id="10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422E089-2494-E29B-1290-EE035152E3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184166" y="1451115"/>
            <a:ext cx="610469" cy="6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7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Personal Information for Teachers in TU (Meiktila) </a:t>
            </a:r>
          </a:p>
          <a:p>
            <a:endParaRPr lang="en-US"/>
          </a:p>
        </p:txBody>
      </p:sp>
      <p:sp>
        <p:nvSpPr>
          <p:cNvPr id="10" name="Slide Number Placeholder 24">
            <a:extLst>
              <a:ext uri="{FF2B5EF4-FFF2-40B4-BE49-F238E27FC236}">
                <a16:creationId xmlns:a16="http://schemas.microsoft.com/office/drawing/2014/main" id="{10D31070-DFE7-F811-01B1-138A26A6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84E2D2F-50C6-F746-38F6-BF9F2F4CFCD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025749"/>
            <a:ext cx="10515600" cy="3744912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621128" y="2202757"/>
            <a:ext cx="10248900" cy="3294062"/>
          </a:xfr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Personal Information for Teachers in TU (Meiktila) </a:t>
            </a:r>
            <a:r>
              <a:rPr lang="en-US" sz="2400"/>
              <a:t> is used to retrieve people information and personal data easily . </a:t>
            </a:r>
            <a:r>
              <a:rPr lang="en-US" sz="2400">
                <a:ea typeface="+mn-lt"/>
                <a:cs typeface="+mn-lt"/>
              </a:rPr>
              <a:t>It shows a  variety information such as people's ID , parents name,  parents ID and necessaries for personal affairs . </a:t>
            </a:r>
          </a:p>
          <a:p>
            <a:pPr algn="just"/>
            <a:r>
              <a:rPr lang="en-US" sz="2400">
                <a:ea typeface="+mn-lt"/>
                <a:cs typeface="+mn-lt"/>
              </a:rPr>
              <a:t>It is the exciting time at the People Personal Information for Teachers in TU (Meiktila)  . At the leading of provider of data , People Information Directory is responding to change in Technology , to provide data  to HR (Human Resource) with an effortless easy steps .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61B-2454-7A98-D077-56D52EAB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Personal Information for Teachers in TU (Meiktila) </a:t>
            </a:r>
          </a:p>
          <a:p>
            <a:endParaRPr lang="en-US"/>
          </a:p>
        </p:txBody>
      </p:sp>
      <p:sp>
        <p:nvSpPr>
          <p:cNvPr id="13" name="Slide Number Placeholder 24">
            <a:extLst>
              <a:ext uri="{FF2B5EF4-FFF2-40B4-BE49-F238E27FC236}">
                <a16:creationId xmlns:a16="http://schemas.microsoft.com/office/drawing/2014/main" id="{59DE887A-2A96-3547-C0EB-B7F7D1B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92ACC00-A25C-99C2-1075-020939D7895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17488"/>
            <a:ext cx="5378450" cy="5715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89733-B8BA-229D-E082-5DFC96FA5D5C}"/>
              </a:ext>
            </a:extLst>
          </p:cNvPr>
          <p:cNvSpPr txBox="1"/>
          <p:nvPr/>
        </p:nvSpPr>
        <p:spPr>
          <a:xfrm>
            <a:off x="1235529" y="1159328"/>
            <a:ext cx="10085612" cy="446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/>
              <a:t>This system can reduce the counts  that the employes had to fill out their personal information every time that the HR and office asked for it . </a:t>
            </a:r>
            <a:endParaRPr lang="en-US"/>
          </a:p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This is wanted  to be easy in the modern internet era , saving time and not having to fill it out repeatedly the personal data by employee.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This system can send a notification message to the employee whenever it needs an update data.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This system can also  reduce valuable time and  save the word by reducing the use of papers  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48" y="378263"/>
            <a:ext cx="9965848" cy="1338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Objectives</a:t>
            </a:r>
            <a:endParaRPr lang="en-US" sz="3600" kern="1200">
              <a:latin typeface="+mj-lt"/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FF0330B1-AAAC-427D-8A95-40380162B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737" y="1504518"/>
            <a:ext cx="10728511" cy="43177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400" b="1"/>
              <a:t>To improved data quality.</a:t>
            </a:r>
            <a:endParaRPr lang="en-US" sz="2400"/>
          </a:p>
          <a:p>
            <a:pPr marL="342900" indent="-342900" algn="just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400" b="1"/>
              <a:t>To increased operational efficiency.</a:t>
            </a:r>
            <a:endParaRPr lang="en-US" sz="2400"/>
          </a:p>
          <a:p>
            <a:pPr marL="114300" indent="-342900" algn="just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400" b="1"/>
              <a:t>To get real time data from the employee.  </a:t>
            </a:r>
            <a:r>
              <a:rPr lang="en-US" sz="2400"/>
              <a:t>By using this anyone can check in real time by using digital data form .</a:t>
            </a:r>
            <a:endParaRPr lang="en-US" sz="2400" b="1"/>
          </a:p>
          <a:p>
            <a:pPr marL="114300" indent="-342900" algn="just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400" b="1"/>
              <a:t>To get better data access. </a:t>
            </a:r>
            <a:r>
              <a:rPr lang="en-US" sz="2400"/>
              <a:t>Re-entering data from paper forms can take hours or even days. With a digital solution, data is available in real-time. The Admin of HR can access the data more than a paper.</a:t>
            </a:r>
          </a:p>
          <a:p>
            <a:pPr marL="114300" indent="-342900" algn="just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400" b="1"/>
              <a:t>To reduce costs. </a:t>
            </a:r>
            <a:r>
              <a:rPr lang="en-US" sz="2400"/>
              <a:t>Paper document management and archiving can be an intensive and expensive work.</a:t>
            </a:r>
          </a:p>
          <a:p>
            <a:pPr marL="114300" indent="-342900" algn="just">
              <a:lnSpc>
                <a:spcPct val="90000"/>
              </a:lnSpc>
              <a:buFont typeface="Wingdings" panose="020B0604020202020204" pitchFamily="34" charset="0"/>
              <a:buChar char="v"/>
            </a:pPr>
            <a:r>
              <a:rPr lang="en-US" sz="2400" b="1"/>
              <a:t>To get more reliable backups. </a:t>
            </a:r>
            <a:r>
              <a:rPr lang="en-US" sz="2400"/>
              <a:t>improves the ability to properly backup all content and ensure that they can readily retrieve it.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Personal Information for Teachers in TU (Meiktila) </a:t>
            </a:r>
          </a:p>
          <a:p>
            <a:pPr>
              <a:spcAft>
                <a:spcPts val="600"/>
              </a:spcAft>
            </a:pP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dirty="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67A5-FAFE-7B11-4A54-8C8E8397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ea typeface="+mj-lt"/>
                <a:cs typeface="+mj-lt"/>
              </a:rPr>
              <a:t>BACKGROUND THEORY</a:t>
            </a:r>
          </a:p>
          <a:p>
            <a:pPr algn="l"/>
            <a:endParaRPr lang="en-US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11FBB-6FCA-1FD5-0C5D-C14E13221501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1437B-2DDE-6F52-0A4E-2842A7202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67" r="28551" b="8"/>
          <a:stretch/>
        </p:blipFill>
        <p:spPr>
          <a:xfrm>
            <a:off x="20" y="10"/>
            <a:ext cx="48641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9D2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07E3C-B78B-CB42-F933-8C0DD74D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Personal Information for Teachers in TU (Meiktila) </a:t>
            </a:r>
          </a:p>
          <a:p>
            <a:pPr algn="l">
              <a:spcAft>
                <a:spcPts val="600"/>
              </a:spcAft>
              <a:defRPr/>
            </a:pPr>
            <a:endParaRPr lang="en-US" sz="120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EF7F-DD9B-1B92-BD20-DCD4D3DD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86A1-3516-68C6-C6D5-36BBA2C31AF2}"/>
              </a:ext>
            </a:extLst>
          </p:cNvPr>
          <p:cNvSpPr txBox="1"/>
          <p:nvPr/>
        </p:nvSpPr>
        <p:spPr>
          <a:xfrm>
            <a:off x="5390681" y="3433129"/>
            <a:ext cx="544285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>
                <a:cs typeface="Arial"/>
              </a:rPr>
              <a:t>Background idea of the system​</a:t>
            </a:r>
          </a:p>
          <a:p>
            <a:pPr>
              <a:buChar char="•"/>
            </a:pPr>
            <a:r>
              <a:rPr lang="en-US" sz="2800">
                <a:cs typeface="Arial"/>
              </a:rPr>
              <a:t>React.js​</a:t>
            </a:r>
          </a:p>
          <a:p>
            <a:pPr>
              <a:buChar char="•"/>
            </a:pPr>
            <a:r>
              <a:rPr lang="en-US" sz="2800">
                <a:cs typeface="Arial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66141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C1A26-6028-7F35-118C-E5104430D657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latin typeface="+mj-lt"/>
                <a:ea typeface="+mj-ea"/>
                <a:cs typeface="+mj-cs"/>
              </a:rPr>
              <a:t>Background </a:t>
            </a:r>
            <a:r>
              <a:rPr lang="en-US" sz="4400">
                <a:latin typeface="+mj-lt"/>
                <a:ea typeface="+mj-ea"/>
                <a:cs typeface="+mj-cs"/>
              </a:rPr>
              <a:t>Idea of </a:t>
            </a:r>
            <a:r>
              <a:rPr lang="en-US" sz="4400" kern="1200">
                <a:latin typeface="+mj-lt"/>
                <a:ea typeface="+mj-ea"/>
                <a:cs typeface="+mj-cs"/>
              </a:rPr>
              <a:t>the System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77616-515B-5A6F-C407-7A5AA887939C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14300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/>
              <a:t>The background idea of a Personal Information for Teachers in TU (Meiktila) system is rooted in the need for individuals and organizations to manage and organize their personal data. This system is  designed to provide a central repository for storing, organizing, and accessing a wide range of data.</a:t>
            </a:r>
            <a:endParaRPr lang="en-US"/>
          </a:p>
          <a:p>
            <a:pPr marL="114300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/>
              <a:t>One of the key theories behind the system is the idea of a "digital memory" or "digital brain."</a:t>
            </a:r>
          </a:p>
          <a:p>
            <a:pPr marL="114300" indent="-34290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/>
              <a:t> The goal of these system is to provide users with a comprehensive, organized, and easily accessible repository for all of  personal data  . This allows users to more effectively manage their data and reduces the risk of data loss or duplication.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0A96A-E835-5088-68C8-1B60DF15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Personal Information for Teachers in TU (Meiktila) 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0D7711-ED6A-EAB7-2BBB-D8BA305D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435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E7D54D3-D79B-5C70-A8CE-F7C0485C9EE9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React.js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8085B-71D4-3BC5-E20F-2F6732A67A2E}"/>
              </a:ext>
            </a:extLst>
          </p:cNvPr>
          <p:cNvSpPr txBox="1"/>
          <p:nvPr/>
        </p:nvSpPr>
        <p:spPr>
          <a:xfrm>
            <a:off x="5528442" y="804672"/>
            <a:ext cx="6167155" cy="52303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 lvl="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>
                <a:solidFill>
                  <a:schemeClr val="tx2"/>
                </a:solidFill>
              </a:rPr>
              <a:t>React.js is a JavaScript library for building user interfaces. It was developed and is maintained by Facebook.​</a:t>
            </a:r>
          </a:p>
          <a:p>
            <a:pPr marL="5715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2400">
              <a:solidFill>
                <a:schemeClr val="tx2"/>
              </a:solidFill>
            </a:endParaRPr>
          </a:p>
          <a:p>
            <a:pPr marL="5715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>
                <a:solidFill>
                  <a:schemeClr val="tx2"/>
                </a:solidFill>
              </a:rPr>
              <a:t> React is based on a component-based approach to building user interfaces, the use of a virtual DOM for efficient updates and rendering, and a declarative syntax for easier understanding and development.​</a:t>
            </a:r>
          </a:p>
          <a:p>
            <a:pPr marL="57150" lvl="0" indent="-285750" algn="just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B9262-8614-3495-A122-F625CFBC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Personal Information for Teachers in TU (Meiktila) </a:t>
            </a:r>
          </a:p>
          <a:p>
            <a:pPr>
              <a:spcAft>
                <a:spcPts val="600"/>
              </a:spcAft>
            </a:pP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9D4E8-B2D5-B838-705D-FE266310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017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Members of OUR TEAM</vt:lpstr>
      <vt:lpstr>Outlines Of Presentation</vt:lpstr>
      <vt:lpstr>INTRODUCTION</vt:lpstr>
      <vt:lpstr>PowerPoint Presentation</vt:lpstr>
      <vt:lpstr>Objectives</vt:lpstr>
      <vt:lpstr>BACKGROUND THEORY </vt:lpstr>
      <vt:lpstr>PowerPoint Presentation</vt:lpstr>
      <vt:lpstr>PowerPoint Presentation</vt:lpstr>
      <vt:lpstr>Node.js </vt:lpstr>
      <vt:lpstr>PowerPoint Presentation</vt:lpstr>
      <vt:lpstr>Requirements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</cp:revision>
  <dcterms:created xsi:type="dcterms:W3CDTF">2023-01-26T14:14:13Z</dcterms:created>
  <dcterms:modified xsi:type="dcterms:W3CDTF">2023-08-19T08:00:59Z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