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3" r:id="rId6"/>
    <p:sldId id="274" r:id="rId7"/>
    <p:sldId id="258" r:id="rId8"/>
    <p:sldId id="265" r:id="rId9"/>
    <p:sldId id="260" r:id="rId10"/>
    <p:sldId id="269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AEC59-7C70-0E33-FDEF-25C3A43C7410}" v="1090" dt="2023-01-27T01:39:35.866"/>
    <p1510:client id="{134EFAA9-5E6E-150B-DB10-CED58EC76C2B}" v="1446" dt="2023-01-27T15:55:46.779"/>
    <p1510:client id="{58D59EA0-3622-1F63-429C-E96D1681FF31}" v="4" dt="2023-01-31T00:35:39.775"/>
    <p1510:client id="{8B9FCAEF-0630-ACF9-B3F9-2AD45629C0E6}" v="301" dt="2023-01-28T02:09:39.366"/>
    <p1510:client id="{91294796-BDA8-426C-97B4-F2EDF9D7189C}" v="1170" dt="2023-01-26T15:28:27.921"/>
    <p1510:client id="{E466D0E7-5D4C-CFD7-41D3-86A35880B340}" v="302" dt="2023-01-27T01:47:11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 Thone Kyaw" userId="S::wathonekyaw@tumeiktila.edu.mm::abcaf89f-21fc-45eb-8580-1ad8659d7bda" providerId="AD" clId="Web-{91294796-BDA8-426C-97B4-F2EDF9D7189C}"/>
    <pc:docChg chg="addSld delSld modSld">
      <pc:chgData name="Wa Thone Kyaw" userId="S::wathonekyaw@tumeiktila.edu.mm::abcaf89f-21fc-45eb-8580-1ad8659d7bda" providerId="AD" clId="Web-{91294796-BDA8-426C-97B4-F2EDF9D7189C}" dt="2023-01-26T15:28:27.921" v="1011" actId="20577"/>
      <pc:docMkLst>
        <pc:docMk/>
      </pc:docMkLst>
      <pc:sldChg chg="addSp delSp modSp">
        <pc:chgData name="Wa Thone Kyaw" userId="S::wathonekyaw@tumeiktila.edu.mm::abcaf89f-21fc-45eb-8580-1ad8659d7bda" providerId="AD" clId="Web-{91294796-BDA8-426C-97B4-F2EDF9D7189C}" dt="2023-01-26T14:25:08.832" v="62" actId="1076"/>
        <pc:sldMkLst>
          <pc:docMk/>
          <pc:sldMk cId="2586058810" sldId="256"/>
        </pc:sldMkLst>
        <pc:spChg chg="del mod">
          <ac:chgData name="Wa Thone Kyaw" userId="S::wathonekyaw@tumeiktila.edu.mm::abcaf89f-21fc-45eb-8580-1ad8659d7bda" providerId="AD" clId="Web-{91294796-BDA8-426C-97B4-F2EDF9D7189C}" dt="2023-01-26T14:20:54.919" v="10"/>
          <ac:spMkLst>
            <pc:docMk/>
            <pc:sldMk cId="2586058810" sldId="256"/>
            <ac:spMk id="2" creationId="{CFE75451-6A4B-484B-9ED1-353CCE25B0F4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21:02.263" v="11"/>
          <ac:spMkLst>
            <pc:docMk/>
            <pc:sldMk cId="2586058810" sldId="256"/>
            <ac:spMk id="3" creationId="{0236A1B4-B8D1-4A72-8E20-0703F54BF1FE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24:20.049" v="40"/>
          <ac:spMkLst>
            <pc:docMk/>
            <pc:sldMk cId="2586058810" sldId="256"/>
            <ac:spMk id="4" creationId="{67BD5430-BBAA-8DC8-E814-AE274639FCDD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21:40.764" v="16"/>
          <ac:spMkLst>
            <pc:docMk/>
            <pc:sldMk cId="2586058810" sldId="256"/>
            <ac:spMk id="6" creationId="{B03773BB-AE49-4602-87DA-19D2855B6F21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4:25:08.832" v="62" actId="1076"/>
          <ac:spMkLst>
            <pc:docMk/>
            <pc:sldMk cId="2586058810" sldId="256"/>
            <ac:spMk id="7" creationId="{7EF3E71E-907D-6F48-62AD-2B950321321B}"/>
          </ac:spMkLst>
        </pc:spChg>
      </pc:sldChg>
      <pc:sldChg chg="addSp delSp modSp del">
        <pc:chgData name="Wa Thone Kyaw" userId="S::wathonekyaw@tumeiktila.edu.mm::abcaf89f-21fc-45eb-8580-1ad8659d7bda" providerId="AD" clId="Web-{91294796-BDA8-426C-97B4-F2EDF9D7189C}" dt="2023-01-26T15:22:27.209" v="899"/>
        <pc:sldMkLst>
          <pc:docMk/>
          <pc:sldMk cId="1713219598" sldId="257"/>
        </pc:sldMkLst>
        <pc:spChg chg="del mod">
          <ac:chgData name="Wa Thone Kyaw" userId="S::wathonekyaw@tumeiktila.edu.mm::abcaf89f-21fc-45eb-8580-1ad8659d7bda" providerId="AD" clId="Web-{91294796-BDA8-426C-97B4-F2EDF9D7189C}" dt="2023-01-26T14:30:44.574" v="174"/>
          <ac:spMkLst>
            <pc:docMk/>
            <pc:sldMk cId="1713219598" sldId="257"/>
            <ac:spMk id="2" creationId="{1BEF5859-10C9-4588-9727-B9362E26C29D}"/>
          </ac:spMkLst>
        </pc:spChg>
        <pc:spChg chg="del mod">
          <ac:chgData name="Wa Thone Kyaw" userId="S::wathonekyaw@tumeiktila.edu.mm::abcaf89f-21fc-45eb-8580-1ad8659d7bda" providerId="AD" clId="Web-{91294796-BDA8-426C-97B4-F2EDF9D7189C}" dt="2023-01-26T14:51:44.009" v="427"/>
          <ac:spMkLst>
            <pc:docMk/>
            <pc:sldMk cId="1713219598" sldId="257"/>
            <ac:spMk id="3" creationId="{5671D7E5-EF66-4BCD-8DAA-E9061157F0BE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39:52.462" v="354"/>
          <ac:spMkLst>
            <pc:docMk/>
            <pc:sldMk cId="1713219598" sldId="257"/>
            <ac:spMk id="4" creationId="{36C19884-873C-4D13-BE6D-318CF07B0D12}"/>
          </ac:spMkLst>
        </pc:spChg>
        <pc:spChg chg="del mod">
          <ac:chgData name="Wa Thone Kyaw" userId="S::wathonekyaw@tumeiktila.edu.mm::abcaf89f-21fc-45eb-8580-1ad8659d7bda" providerId="AD" clId="Web-{91294796-BDA8-426C-97B4-F2EDF9D7189C}" dt="2023-01-26T14:39:57.852" v="356"/>
          <ac:spMkLst>
            <pc:docMk/>
            <pc:sldMk cId="1713219598" sldId="257"/>
            <ac:spMk id="6" creationId="{7C991F00-87A7-45A6-8029-B097FA72498D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31:32.497" v="180"/>
          <ac:spMkLst>
            <pc:docMk/>
            <pc:sldMk cId="1713219598" sldId="257"/>
            <ac:spMk id="7" creationId="{C2D66B80-D97B-B37C-E666-0A172C825D52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32:12.341" v="181"/>
          <ac:spMkLst>
            <pc:docMk/>
            <pc:sldMk cId="1713219598" sldId="257"/>
            <ac:spMk id="9" creationId="{961584E6-4A66-E6BB-A11F-53CD95517C2A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32:54.733" v="186"/>
          <ac:spMkLst>
            <pc:docMk/>
            <pc:sldMk cId="1713219598" sldId="257"/>
            <ac:spMk id="10" creationId="{089BCD6C-5EDD-91AD-1DAE-922483D19045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4:51:43.853" v="422" actId="1076"/>
          <ac:spMkLst>
            <pc:docMk/>
            <pc:sldMk cId="1713219598" sldId="257"/>
            <ac:spMk id="12" creationId="{AB177C64-0CC2-E0CE-1B97-B11FAEF061DC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4:53:33.981" v="461" actId="20577"/>
          <ac:spMkLst>
            <pc:docMk/>
            <pc:sldMk cId="1713219598" sldId="257"/>
            <ac:spMk id="15" creationId="{9FFA924A-FC4A-F4F8-E2CF-03B057018E73}"/>
          </ac:spMkLst>
        </pc:spChg>
        <pc:spChg chg="add">
          <ac:chgData name="Wa Thone Kyaw" userId="S::wathonekyaw@tumeiktila.edu.mm::abcaf89f-21fc-45eb-8580-1ad8659d7bda" providerId="AD" clId="Web-{91294796-BDA8-426C-97B4-F2EDF9D7189C}" dt="2023-01-26T14:53:03.058" v="457"/>
          <ac:spMkLst>
            <pc:docMk/>
            <pc:sldMk cId="1713219598" sldId="257"/>
            <ac:spMk id="16" creationId="{494A6A40-F43D-8A89-8DEE-4A3010EC29A2}"/>
          </ac:spMkLst>
        </pc:spChg>
        <pc:spChg chg="add">
          <ac:chgData name="Wa Thone Kyaw" userId="S::wathonekyaw@tumeiktila.edu.mm::abcaf89f-21fc-45eb-8580-1ad8659d7bda" providerId="AD" clId="Web-{91294796-BDA8-426C-97B4-F2EDF9D7189C}" dt="2023-01-26T14:53:14.293" v="458"/>
          <ac:spMkLst>
            <pc:docMk/>
            <pc:sldMk cId="1713219598" sldId="257"/>
            <ac:spMk id="17" creationId="{494A6A40-F43D-8A89-8DEE-4A3010EC29A2}"/>
          </ac:spMkLst>
        </pc:spChg>
        <pc:picChg chg="add del mod">
          <ac:chgData name="Wa Thone Kyaw" userId="S::wathonekyaw@tumeiktila.edu.mm::abcaf89f-21fc-45eb-8580-1ad8659d7bda" providerId="AD" clId="Web-{91294796-BDA8-426C-97B4-F2EDF9D7189C}" dt="2023-01-26T14:48:25.692" v="405"/>
          <ac:picMkLst>
            <pc:docMk/>
            <pc:sldMk cId="1713219598" sldId="257"/>
            <ac:picMk id="13" creationId="{9A04DB64-7998-69B8-8617-35CF550CAD08}"/>
          </ac:picMkLst>
        </pc:picChg>
      </pc:sldChg>
      <pc:sldChg chg="addSp delSp modSp">
        <pc:chgData name="Wa Thone Kyaw" userId="S::wathonekyaw@tumeiktila.edu.mm::abcaf89f-21fc-45eb-8580-1ad8659d7bda" providerId="AD" clId="Web-{91294796-BDA8-426C-97B4-F2EDF9D7189C}" dt="2023-01-26T15:28:27.921" v="1011" actId="20577"/>
        <pc:sldMkLst>
          <pc:docMk/>
          <pc:sldMk cId="3571516367" sldId="258"/>
        </pc:sldMkLst>
        <pc:spChg chg="mod">
          <ac:chgData name="Wa Thone Kyaw" userId="S::wathonekyaw@tumeiktila.edu.mm::abcaf89f-21fc-45eb-8580-1ad8659d7bda" providerId="AD" clId="Web-{91294796-BDA8-426C-97B4-F2EDF9D7189C}" dt="2023-01-26T15:24:24.571" v="948" actId="1076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5:28:27.921" v="1011" actId="20577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5:23:28.101" v="942" actId="20577"/>
          <ac:spMkLst>
            <pc:docMk/>
            <pc:sldMk cId="3571516367" sldId="258"/>
            <ac:spMk id="5" creationId="{8D51ED20-04D4-4894-B0C2-9C541A61A734}"/>
          </ac:spMkLst>
        </pc:spChg>
        <pc:graphicFrameChg chg="add del mod modGraphic">
          <ac:chgData name="Wa Thone Kyaw" userId="S::wathonekyaw@tumeiktila.edu.mm::abcaf89f-21fc-45eb-8580-1ad8659d7bda" providerId="AD" clId="Web-{91294796-BDA8-426C-97B4-F2EDF9D7189C}" dt="2023-01-26T15:27:05.559" v="959"/>
          <ac:graphicFrameMkLst>
            <pc:docMk/>
            <pc:sldMk cId="3571516367" sldId="258"/>
            <ac:graphicFrameMk id="4" creationId="{168ED529-FE1E-0657-1719-D5CE4A31C479}"/>
          </ac:graphicFrameMkLst>
        </pc:graphicFrameChg>
      </pc:sldChg>
      <pc:sldChg chg="delSp new del">
        <pc:chgData name="Wa Thone Kyaw" userId="S::wathonekyaw@tumeiktila.edu.mm::abcaf89f-21fc-45eb-8580-1ad8659d7bda" providerId="AD" clId="Web-{91294796-BDA8-426C-97B4-F2EDF9D7189C}" dt="2023-01-26T14:26:35.412" v="68"/>
        <pc:sldMkLst>
          <pc:docMk/>
          <pc:sldMk cId="1668819146" sldId="272"/>
        </pc:sldMkLst>
        <pc:spChg chg="del">
          <ac:chgData name="Wa Thone Kyaw" userId="S::wathonekyaw@tumeiktila.edu.mm::abcaf89f-21fc-45eb-8580-1ad8659d7bda" providerId="AD" clId="Web-{91294796-BDA8-426C-97B4-F2EDF9D7189C}" dt="2023-01-26T14:26:11.958" v="64"/>
          <ac:spMkLst>
            <pc:docMk/>
            <pc:sldMk cId="1668819146" sldId="272"/>
            <ac:spMk id="2" creationId="{B176E7BF-C085-4E4F-5F4F-F608E4628B28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26:21.146" v="65"/>
          <ac:spMkLst>
            <pc:docMk/>
            <pc:sldMk cId="1668819146" sldId="272"/>
            <ac:spMk id="3" creationId="{D5AE0DF3-234E-C2E1-C178-583C181AD03A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26:21.411" v="66"/>
          <ac:spMkLst>
            <pc:docMk/>
            <pc:sldMk cId="1668819146" sldId="272"/>
            <ac:spMk id="4" creationId="{21C498C3-6939-4B08-4424-DBC05ED65E07}"/>
          </ac:spMkLst>
        </pc:spChg>
      </pc:sldChg>
      <pc:sldChg chg="addSp delSp modSp add replId">
        <pc:chgData name="Wa Thone Kyaw" userId="S::wathonekyaw@tumeiktila.edu.mm::abcaf89f-21fc-45eb-8580-1ad8659d7bda" providerId="AD" clId="Web-{91294796-BDA8-426C-97B4-F2EDF9D7189C}" dt="2023-01-26T15:24:09.399" v="947"/>
        <pc:sldMkLst>
          <pc:docMk/>
          <pc:sldMk cId="883633868" sldId="273"/>
        </pc:sldMkLst>
        <pc:spChg chg="mod">
          <ac:chgData name="Wa Thone Kyaw" userId="S::wathonekyaw@tumeiktila.edu.mm::abcaf89f-21fc-45eb-8580-1ad8659d7bda" providerId="AD" clId="Web-{91294796-BDA8-426C-97B4-F2EDF9D7189C}" dt="2023-01-26T14:26:50.662" v="78" actId="20577"/>
          <ac:spMkLst>
            <pc:docMk/>
            <pc:sldMk cId="883633868" sldId="273"/>
            <ac:spMk id="2" creationId="{4F6A2D15-4D68-4BF7-9421-032AE6C8852C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4:28:22.227" v="98" actId="20577"/>
          <ac:spMkLst>
            <pc:docMk/>
            <pc:sldMk cId="883633868" sldId="273"/>
            <ac:spMk id="3" creationId="{78BCC184-1096-457B-AB72-BD49E6E54117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39:09.351" v="347"/>
          <ac:spMkLst>
            <pc:docMk/>
            <pc:sldMk cId="883633868" sldId="273"/>
            <ac:spMk id="5" creationId="{E7FFFEB8-D643-CFFB-24CF-2794261D5C1D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4:39:00.648" v="345"/>
          <ac:spMkLst>
            <pc:docMk/>
            <pc:sldMk cId="883633868" sldId="273"/>
            <ac:spMk id="7" creationId="{E821A34E-1D02-50A6-2EFE-B4BA5A2E1D40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4:28:09.258" v="89" actId="20577"/>
          <ac:spMkLst>
            <pc:docMk/>
            <pc:sldMk cId="883633868" sldId="273"/>
            <ac:spMk id="8" creationId="{8F0714D4-1A7C-4D7F-A5C0-4F766382B6A9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4:28:48.462" v="126" actId="20577"/>
          <ac:spMkLst>
            <pc:docMk/>
            <pc:sldMk cId="883633868" sldId="273"/>
            <ac:spMk id="9" creationId="{36AEE506-9967-4592-BC98-D3FD3028A8E5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4:29:35.916" v="145" actId="20577"/>
          <ac:spMkLst>
            <pc:docMk/>
            <pc:sldMk cId="883633868" sldId="273"/>
            <ac:spMk id="10" creationId="{F5F1AEEC-D56B-4D10-B1F5-63AA91152B53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4:28:29.946" v="106" actId="20577"/>
          <ac:spMkLst>
            <pc:docMk/>
            <pc:sldMk cId="883633868" sldId="273"/>
            <ac:spMk id="11" creationId="{DB420882-1CC0-49B4-8DDE-24EC26687506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4:28:41.024" v="116" actId="20577"/>
          <ac:spMkLst>
            <pc:docMk/>
            <pc:sldMk cId="883633868" sldId="273"/>
            <ac:spMk id="12" creationId="{E017101B-2009-4267-8513-19000E37B1F0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4:28:59.056" v="130" actId="20577"/>
          <ac:spMkLst>
            <pc:docMk/>
            <pc:sldMk cId="883633868" sldId="273"/>
            <ac:spMk id="13" creationId="{D40B843D-6615-46EB-A813-BEBD624EC685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4:29:42.604" v="148" actId="20577"/>
          <ac:spMkLst>
            <pc:docMk/>
            <pc:sldMk cId="883633868" sldId="273"/>
            <ac:spMk id="14" creationId="{3099A0B0-BDD0-48DA-AA3E-13153E65129F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4:39:02.054" v="346"/>
          <ac:spMkLst>
            <pc:docMk/>
            <pc:sldMk cId="883633868" sldId="273"/>
            <ac:spMk id="17" creationId="{E8F638D7-FE57-D30C-D08E-26D8E21EF129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24:09.399" v="947"/>
          <ac:spMkLst>
            <pc:docMk/>
            <pc:sldMk cId="883633868" sldId="273"/>
            <ac:spMk id="23" creationId="{D8AA0031-84FC-6577-DE3D-4976C57FCB51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29:25.353" v="131"/>
          <ac:spMkLst>
            <pc:docMk/>
            <pc:sldMk cId="883633868" sldId="273"/>
            <ac:spMk id="24" creationId="{918C3C97-444D-4600-8553-B9C4C1F8483B}"/>
          </ac:spMkLst>
        </pc:spChg>
        <pc:picChg chg="del">
          <ac:chgData name="Wa Thone Kyaw" userId="S::wathonekyaw@tumeiktila.edu.mm::abcaf89f-21fc-45eb-8580-1ad8659d7bda" providerId="AD" clId="Web-{91294796-BDA8-426C-97B4-F2EDF9D7189C}" dt="2023-01-26T14:38:59.554" v="344"/>
          <ac:picMkLst>
            <pc:docMk/>
            <pc:sldMk cId="883633868" sldId="273"/>
            <ac:picMk id="16" creationId="{788ADF35-7762-4E85-BE67-27FDB5522B9D}"/>
          </ac:picMkLst>
        </pc:picChg>
        <pc:picChg chg="mod">
          <ac:chgData name="Wa Thone Kyaw" userId="S::wathonekyaw@tumeiktila.edu.mm::abcaf89f-21fc-45eb-8580-1ad8659d7bda" providerId="AD" clId="Web-{91294796-BDA8-426C-97B4-F2EDF9D7189C}" dt="2023-01-26T14:38:53.023" v="343" actId="14100"/>
          <ac:picMkLst>
            <pc:docMk/>
            <pc:sldMk cId="883633868" sldId="273"/>
            <ac:picMk id="18" creationId="{F2557ABA-5037-481D-8C54-94B63E80E2EC}"/>
          </ac:picMkLst>
        </pc:picChg>
        <pc:picChg chg="add mod ord modCrop">
          <ac:chgData name="Wa Thone Kyaw" userId="S::wathonekyaw@tumeiktila.edu.mm::abcaf89f-21fc-45eb-8580-1ad8659d7bda" providerId="AD" clId="Web-{91294796-BDA8-426C-97B4-F2EDF9D7189C}" dt="2023-01-26T14:39:09.351" v="347"/>
          <ac:picMkLst>
            <pc:docMk/>
            <pc:sldMk cId="883633868" sldId="273"/>
            <ac:picMk id="19" creationId="{2C1D7DB6-BD23-07EC-9667-9232DE351234}"/>
          </ac:picMkLst>
        </pc:picChg>
        <pc:picChg chg="del">
          <ac:chgData name="Wa Thone Kyaw" userId="S::wathonekyaw@tumeiktila.edu.mm::abcaf89f-21fc-45eb-8580-1ad8659d7bda" providerId="AD" clId="Web-{91294796-BDA8-426C-97B4-F2EDF9D7189C}" dt="2023-01-26T14:39:00.648" v="345"/>
          <ac:picMkLst>
            <pc:docMk/>
            <pc:sldMk cId="883633868" sldId="273"/>
            <ac:picMk id="20" creationId="{618E88B2-D607-4D3C-9519-A591A729DCC9}"/>
          </ac:picMkLst>
        </pc:picChg>
        <pc:picChg chg="del">
          <ac:chgData name="Wa Thone Kyaw" userId="S::wathonekyaw@tumeiktila.edu.mm::abcaf89f-21fc-45eb-8580-1ad8659d7bda" providerId="AD" clId="Web-{91294796-BDA8-426C-97B4-F2EDF9D7189C}" dt="2023-01-26T14:39:02.054" v="346"/>
          <ac:picMkLst>
            <pc:docMk/>
            <pc:sldMk cId="883633868" sldId="273"/>
            <ac:picMk id="22" creationId="{82AF3253-9767-4EC7-B0DB-3A850BEFB035}"/>
          </ac:picMkLst>
        </pc:picChg>
      </pc:sldChg>
      <pc:sldChg chg="addSp delSp modSp add replId">
        <pc:chgData name="Wa Thone Kyaw" userId="S::wathonekyaw@tumeiktila.edu.mm::abcaf89f-21fc-45eb-8580-1ad8659d7bda" providerId="AD" clId="Web-{91294796-BDA8-426C-97B4-F2EDF9D7189C}" dt="2023-01-26T15:23:56.180" v="946"/>
        <pc:sldMkLst>
          <pc:docMk/>
          <pc:sldMk cId="3927477179" sldId="274"/>
        </pc:sldMkLst>
        <pc:spChg chg="del">
          <ac:chgData name="Wa Thone Kyaw" userId="S::wathonekyaw@tumeiktila.edu.mm::abcaf89f-21fc-45eb-8580-1ad8659d7bda" providerId="AD" clId="Web-{91294796-BDA8-426C-97B4-F2EDF9D7189C}" dt="2023-01-26T14:51:42.900" v="420"/>
          <ac:spMkLst>
            <pc:docMk/>
            <pc:sldMk cId="3927477179" sldId="274"/>
            <ac:spMk id="2" creationId="{4F6A2D15-4D68-4BF7-9421-032AE6C8852C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853" v="419"/>
          <ac:spMkLst>
            <pc:docMk/>
            <pc:sldMk cId="3927477179" sldId="274"/>
            <ac:spMk id="3" creationId="{78BCC184-1096-457B-AB72-BD49E6E54117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03.169" v="464"/>
          <ac:spMkLst>
            <pc:docMk/>
            <pc:sldMk cId="3927477179" sldId="274"/>
            <ac:spMk id="5" creationId="{B1BE3D12-1F6B-510D-1673-464A193CE9AC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447" v="408"/>
          <ac:spMkLst>
            <pc:docMk/>
            <pc:sldMk cId="3927477179" sldId="274"/>
            <ac:spMk id="7" creationId="{E821A34E-1D02-50A6-2EFE-B4BA5A2E1D40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744" v="416"/>
          <ac:spMkLst>
            <pc:docMk/>
            <pc:sldMk cId="3927477179" sldId="274"/>
            <ac:spMk id="8" creationId="{8F0714D4-1A7C-4D7F-A5C0-4F766382B6A9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666" v="414"/>
          <ac:spMkLst>
            <pc:docMk/>
            <pc:sldMk cId="3927477179" sldId="274"/>
            <ac:spMk id="9" creationId="{36AEE506-9967-4592-BC98-D3FD3028A8E5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572" v="412"/>
          <ac:spMkLst>
            <pc:docMk/>
            <pc:sldMk cId="3927477179" sldId="274"/>
            <ac:spMk id="10" creationId="{F5F1AEEC-D56B-4D10-B1F5-63AA91152B53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822" v="418"/>
          <ac:spMkLst>
            <pc:docMk/>
            <pc:sldMk cId="3927477179" sldId="274"/>
            <ac:spMk id="11" creationId="{DB420882-1CC0-49B4-8DDE-24EC26687506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697" v="415"/>
          <ac:spMkLst>
            <pc:docMk/>
            <pc:sldMk cId="3927477179" sldId="274"/>
            <ac:spMk id="12" creationId="{E017101B-2009-4267-8513-19000E37B1F0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619" v="413"/>
          <ac:spMkLst>
            <pc:docMk/>
            <pc:sldMk cId="3927477179" sldId="274"/>
            <ac:spMk id="13" creationId="{D40B843D-6615-46EB-A813-BEBD624EC685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541" v="411"/>
          <ac:spMkLst>
            <pc:docMk/>
            <pc:sldMk cId="3927477179" sldId="274"/>
            <ac:spMk id="14" creationId="{3099A0B0-BDD0-48DA-AA3E-13153E65129F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16.372" v="469"/>
          <ac:spMkLst>
            <pc:docMk/>
            <pc:sldMk cId="3927477179" sldId="274"/>
            <ac:spMk id="15" creationId="{581D9D8D-4A3B-2457-6D86-55506444F7DB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447" v="407"/>
          <ac:spMkLst>
            <pc:docMk/>
            <pc:sldMk cId="3927477179" sldId="274"/>
            <ac:spMk id="17" creationId="{E8F638D7-FE57-D30C-D08E-26D8E21EF129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16.060" v="468"/>
          <ac:spMkLst>
            <pc:docMk/>
            <pc:sldMk cId="3927477179" sldId="274"/>
            <ac:spMk id="20" creationId="{EF087E77-25DF-DF26-9080-BDB05B30CE1B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18.716" v="470"/>
          <ac:spMkLst>
            <pc:docMk/>
            <pc:sldMk cId="3927477179" sldId="274"/>
            <ac:spMk id="22" creationId="{71067BC5-9CC1-CE00-397D-46542F20CBA7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13.529" v="467"/>
          <ac:spMkLst>
            <pc:docMk/>
            <pc:sldMk cId="3927477179" sldId="274"/>
            <ac:spMk id="24" creationId="{66F52387-5559-142A-6BF7-7BB63DF5BD97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494" v="410"/>
          <ac:spMkLst>
            <pc:docMk/>
            <pc:sldMk cId="3927477179" sldId="274"/>
            <ac:spMk id="25" creationId="{148E9129-4CC6-47BA-ACD8-2C632A8660EC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20.622" v="471"/>
          <ac:spMkLst>
            <pc:docMk/>
            <pc:sldMk cId="3927477179" sldId="274"/>
            <ac:spMk id="27" creationId="{1BE86992-0F56-9A71-E243-35530189883F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09.966" v="466"/>
          <ac:spMkLst>
            <pc:docMk/>
            <pc:sldMk cId="3927477179" sldId="274"/>
            <ac:spMk id="29" creationId="{1EB9CF32-0918-35D4-CC00-704742D8B38C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3:52.653" v="463"/>
          <ac:spMkLst>
            <pc:docMk/>
            <pc:sldMk cId="3927477179" sldId="274"/>
            <ac:spMk id="31" creationId="{51CCC6A3-A5E2-2CD5-8D7B-5B99011113F4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23.107" v="472"/>
          <ac:spMkLst>
            <pc:docMk/>
            <pc:sldMk cId="3927477179" sldId="274"/>
            <ac:spMk id="33" creationId="{F1FE6ED4-A6A9-C220-44E1-7A0BA22894B2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07.075" v="465"/>
          <ac:spMkLst>
            <pc:docMk/>
            <pc:sldMk cId="3927477179" sldId="274"/>
            <ac:spMk id="35" creationId="{0D362FFD-5EE2-998C-E2B2-B2A0F95D09FE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6:47.407" v="514" actId="14100"/>
          <ac:spMkLst>
            <pc:docMk/>
            <pc:sldMk cId="3927477179" sldId="274"/>
            <ac:spMk id="37" creationId="{7AB0DADA-888C-00F9-6B8C-25B6397E292B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5:17.296" v="482"/>
          <ac:spMkLst>
            <pc:docMk/>
            <pc:sldMk cId="3927477179" sldId="274"/>
            <ac:spMk id="39" creationId="{DFEE4C40-D5CB-BB4E-2F74-220D7BF2E5C1}"/>
          </ac:spMkLst>
        </pc:spChg>
        <pc:spChg chg="add del">
          <ac:chgData name="Wa Thone Kyaw" userId="S::wathonekyaw@tumeiktila.edu.mm::abcaf89f-21fc-45eb-8580-1ad8659d7bda" providerId="AD" clId="Web-{91294796-BDA8-426C-97B4-F2EDF9D7189C}" dt="2023-01-26T14:53:50.184" v="462"/>
          <ac:spMkLst>
            <pc:docMk/>
            <pc:sldMk cId="3927477179" sldId="274"/>
            <ac:spMk id="40" creationId="{494A6A40-F43D-8A89-8DEE-4A3010EC29A2}"/>
          </ac:spMkLst>
        </pc:spChg>
        <pc:spChg chg="add del">
          <ac:chgData name="Wa Thone Kyaw" userId="S::wathonekyaw@tumeiktila.edu.mm::abcaf89f-21fc-45eb-8580-1ad8659d7bda" providerId="AD" clId="Web-{91294796-BDA8-426C-97B4-F2EDF9D7189C}" dt="2023-01-26T14:51:44.197" v="430"/>
          <ac:spMkLst>
            <pc:docMk/>
            <pc:sldMk cId="3927477179" sldId="274"/>
            <ac:spMk id="41" creationId="{494A6A40-F43D-8A89-8DEE-4A3010EC29A2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23:52.024" v="943" actId="14100"/>
          <ac:spMkLst>
            <pc:docMk/>
            <pc:sldMk cId="3927477179" sldId="274"/>
            <ac:spMk id="43" creationId="{F296454E-02D6-6DEA-D5C5-F26BB5448850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5:00:40.100" v="602"/>
          <ac:spMkLst>
            <pc:docMk/>
            <pc:sldMk cId="3927477179" sldId="274"/>
            <ac:spMk id="45" creationId="{2E77E2CE-663C-5AAD-23FA-82071267B42C}"/>
          </ac:spMkLst>
        </pc:spChg>
        <pc:spChg chg="add del mod topLvl">
          <ac:chgData name="Wa Thone Kyaw" userId="S::wathonekyaw@tumeiktila.edu.mm::abcaf89f-21fc-45eb-8580-1ad8659d7bda" providerId="AD" clId="Web-{91294796-BDA8-426C-97B4-F2EDF9D7189C}" dt="2023-01-26T15:15:24.043" v="821"/>
          <ac:spMkLst>
            <pc:docMk/>
            <pc:sldMk cId="3927477179" sldId="274"/>
            <ac:spMk id="46" creationId="{A568AD5E-C3D5-3F95-1FB9-FF414BBB7B66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19:06.361" v="822" actId="1076"/>
          <ac:spMkLst>
            <pc:docMk/>
            <pc:sldMk cId="3927477179" sldId="274"/>
            <ac:spMk id="48" creationId="{969F0404-B441-8142-6765-3BB252D6B6C5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5:13:15.400" v="796"/>
          <ac:spMkLst>
            <pc:docMk/>
            <pc:sldMk cId="3927477179" sldId="274"/>
            <ac:spMk id="49" creationId="{B953498E-1F22-D804-8482-7CD8C009393E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5:13:17.353" v="797"/>
          <ac:spMkLst>
            <pc:docMk/>
            <pc:sldMk cId="3927477179" sldId="274"/>
            <ac:spMk id="50" creationId="{3735649E-98BC-5A63-390A-7FC9FB0F7E9C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5:13:19.759" v="798"/>
          <ac:spMkLst>
            <pc:docMk/>
            <pc:sldMk cId="3927477179" sldId="274"/>
            <ac:spMk id="51" creationId="{BF029CB0-C31C-55E9-72A2-A2A2428EA7BC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5:13:23.415" v="799"/>
          <ac:spMkLst>
            <pc:docMk/>
            <pc:sldMk cId="3927477179" sldId="274"/>
            <ac:spMk id="52" creationId="{92165EAF-CFBF-38EB-1F5E-B1D2A17154B4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20:44.051" v="845" actId="20577"/>
          <ac:spMkLst>
            <pc:docMk/>
            <pc:sldMk cId="3927477179" sldId="274"/>
            <ac:spMk id="53" creationId="{E8A332DE-BB5C-8488-C1F6-CD3D13406EEE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21:04.301" v="857" actId="20577"/>
          <ac:spMkLst>
            <pc:docMk/>
            <pc:sldMk cId="3927477179" sldId="274"/>
            <ac:spMk id="54" creationId="{CF59E0E1-2109-C702-F04E-9AEFDB3A95DA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21:28.848" v="880" actId="20577"/>
          <ac:spMkLst>
            <pc:docMk/>
            <pc:sldMk cId="3927477179" sldId="274"/>
            <ac:spMk id="55" creationId="{00878746-7289-D9D6-371D-4EEB51133430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21:36.364" v="890" actId="20577"/>
          <ac:spMkLst>
            <pc:docMk/>
            <pc:sldMk cId="3927477179" sldId="274"/>
            <ac:spMk id="56" creationId="{E4370EEC-4E39-1F00-BB53-BD74544B11ED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21:59.990" v="898" actId="20577"/>
          <ac:spMkLst>
            <pc:docMk/>
            <pc:sldMk cId="3927477179" sldId="274"/>
            <ac:spMk id="57" creationId="{FCB891B3-CBBA-69ED-5726-7F3C75D5937E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23:52.055" v="944"/>
          <ac:spMkLst>
            <pc:docMk/>
            <pc:sldMk cId="3927477179" sldId="274"/>
            <ac:spMk id="59" creationId="{A0B501C4-B868-DEA3-3D25-408922CF01D6}"/>
          </ac:spMkLst>
        </pc:spChg>
        <pc:spChg chg="add del">
          <ac:chgData name="Wa Thone Kyaw" userId="S::wathonekyaw@tumeiktila.edu.mm::abcaf89f-21fc-45eb-8580-1ad8659d7bda" providerId="AD" clId="Web-{91294796-BDA8-426C-97B4-F2EDF9D7189C}" dt="2023-01-26T15:23:56.180" v="946"/>
          <ac:spMkLst>
            <pc:docMk/>
            <pc:sldMk cId="3927477179" sldId="274"/>
            <ac:spMk id="61" creationId="{6E6E053B-F750-8866-DA18-363D7FC5DC6B}"/>
          </ac:spMkLst>
        </pc:spChg>
        <pc:grpChg chg="add del mod">
          <ac:chgData name="Wa Thone Kyaw" userId="S::wathonekyaw@tumeiktila.edu.mm::abcaf89f-21fc-45eb-8580-1ad8659d7bda" providerId="AD" clId="Web-{91294796-BDA8-426C-97B4-F2EDF9D7189C}" dt="2023-01-26T15:03:52.979" v="632"/>
          <ac:grpSpMkLst>
            <pc:docMk/>
            <pc:sldMk cId="3927477179" sldId="274"/>
            <ac:grpSpMk id="47" creationId="{7756A37E-FB18-B824-0E33-C8014D672C32}"/>
          </ac:grpSpMkLst>
        </pc:grpChg>
        <pc:picChg chg="del">
          <ac:chgData name="Wa Thone Kyaw" userId="S::wathonekyaw@tumeiktila.edu.mm::abcaf89f-21fc-45eb-8580-1ad8659d7bda" providerId="AD" clId="Web-{91294796-BDA8-426C-97B4-F2EDF9D7189C}" dt="2023-01-26T14:51:42.775" v="417"/>
          <ac:picMkLst>
            <pc:docMk/>
            <pc:sldMk cId="3927477179" sldId="274"/>
            <ac:picMk id="18" creationId="{F2557ABA-5037-481D-8C54-94B63E80E2EC}"/>
          </ac:picMkLst>
        </pc:picChg>
        <pc:picChg chg="del">
          <ac:chgData name="Wa Thone Kyaw" userId="S::wathonekyaw@tumeiktila.edu.mm::abcaf89f-21fc-45eb-8580-1ad8659d7bda" providerId="AD" clId="Web-{91294796-BDA8-426C-97B4-F2EDF9D7189C}" dt="2023-01-26T14:51:42.494" v="409"/>
          <ac:picMkLst>
            <pc:docMk/>
            <pc:sldMk cId="3927477179" sldId="274"/>
            <ac:picMk id="19" creationId="{2C1D7DB6-BD23-07EC-9667-9232DE351234}"/>
          </ac:picMkLst>
        </pc:picChg>
        <pc:picChg chg="add mod topLvl">
          <ac:chgData name="Wa Thone Kyaw" userId="S::wathonekyaw@tumeiktila.edu.mm::abcaf89f-21fc-45eb-8580-1ad8659d7bda" providerId="AD" clId="Web-{91294796-BDA8-426C-97B4-F2EDF9D7189C}" dt="2023-01-26T15:15:11.246" v="818" actId="1076"/>
          <ac:picMkLst>
            <pc:docMk/>
            <pc:sldMk cId="3927477179" sldId="274"/>
            <ac:picMk id="44" creationId="{EA931066-C0D5-567C-015C-58F2978C89E6}"/>
          </ac:picMkLst>
        </pc:picChg>
      </pc:sldChg>
    </pc:docChg>
  </pc:docChgLst>
  <pc:docChgLst>
    <pc:chgData name="Wa Thone Kyaw" userId="S::wathonekyaw@tumeiktila.edu.mm::abcaf89f-21fc-45eb-8580-1ad8659d7bda" providerId="AD" clId="Web-{134EFAA9-5E6E-150B-DB10-CED58EC76C2B}"/>
    <pc:docChg chg="delSld modSld">
      <pc:chgData name="Wa Thone Kyaw" userId="S::wathonekyaw@tumeiktila.edu.mm::abcaf89f-21fc-45eb-8580-1ad8659d7bda" providerId="AD" clId="Web-{134EFAA9-5E6E-150B-DB10-CED58EC76C2B}" dt="2023-01-27T15:55:46.779" v="1285" actId="20577"/>
      <pc:docMkLst>
        <pc:docMk/>
      </pc:docMkLst>
      <pc:sldChg chg="addSp modSp">
        <pc:chgData name="Wa Thone Kyaw" userId="S::wathonekyaw@tumeiktila.edu.mm::abcaf89f-21fc-45eb-8580-1ad8659d7bda" providerId="AD" clId="Web-{134EFAA9-5E6E-150B-DB10-CED58EC76C2B}" dt="2023-01-27T15:50:29.284" v="1251" actId="1076"/>
        <pc:sldMkLst>
          <pc:docMk/>
          <pc:sldMk cId="332104327" sldId="259"/>
        </pc:sldMkLst>
        <pc:spChg chg="mod">
          <ac:chgData name="Wa Thone Kyaw" userId="S::wathonekyaw@tumeiktila.edu.mm::abcaf89f-21fc-45eb-8580-1ad8659d7bda" providerId="AD" clId="Web-{134EFAA9-5E6E-150B-DB10-CED58EC76C2B}" dt="2023-01-27T15:41:18.952" v="1162" actId="20577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40:58.061" v="1154" actId="20577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41:01.686" v="1155" actId="20577"/>
          <ac:spMkLst>
            <pc:docMk/>
            <pc:sldMk cId="332104327" sldId="259"/>
            <ac:spMk id="4" creationId="{B0D77839-2CFD-4BC8-85DA-9EE69CCE1B20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41:09.077" v="1159" actId="20577"/>
          <ac:spMkLst>
            <pc:docMk/>
            <pc:sldMk cId="332104327" sldId="259"/>
            <ac:spMk id="5" creationId="{57E386FF-C90F-4484-A843-D4BA75FFF002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50:29.284" v="1251" actId="1076"/>
          <ac:spMkLst>
            <pc:docMk/>
            <pc:sldMk cId="332104327" sldId="259"/>
            <ac:spMk id="6" creationId="{F30780D1-5C1B-411C-81ED-7B9970FCBF8A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48:25.904" v="1225" actId="14100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45:26.289" v="1200" actId="20577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50:11.283" v="1250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49:48.626" v="1245" actId="20577"/>
          <ac:spMkLst>
            <pc:docMk/>
            <pc:sldMk cId="332104327" sldId="259"/>
            <ac:spMk id="15" creationId="{9405A1F0-98C1-4B11-8D9A-3C009ADC44D0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36:40.146" v="1143" actId="20577"/>
          <ac:spMkLst>
            <pc:docMk/>
            <pc:sldMk cId="332104327" sldId="259"/>
            <ac:spMk id="17" creationId="{CD3D67B7-A821-49FC-94BE-19EDE9D319A5}"/>
          </ac:spMkLst>
        </pc:spChg>
        <pc:picChg chg="add mod">
          <ac:chgData name="Wa Thone Kyaw" userId="S::wathonekyaw@tumeiktila.edu.mm::abcaf89f-21fc-45eb-8580-1ad8659d7bda" providerId="AD" clId="Web-{134EFAA9-5E6E-150B-DB10-CED58EC76C2B}" dt="2023-01-27T15:50:05.173" v="1249" actId="1076"/>
          <ac:picMkLst>
            <pc:docMk/>
            <pc:sldMk cId="332104327" sldId="259"/>
            <ac:picMk id="7" creationId="{D7D8D3F9-9C5B-8BD9-0440-4469A9C3E94C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43:47.489" v="1193" actId="1076"/>
          <ac:picMkLst>
            <pc:docMk/>
            <pc:sldMk cId="332104327" sldId="259"/>
            <ac:picMk id="8" creationId="{0C83C6F5-051D-800A-13CD-BB79E75C9061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47:50.544" v="1221" actId="14100"/>
          <ac:picMkLst>
            <pc:docMk/>
            <pc:sldMk cId="332104327" sldId="259"/>
            <ac:picMk id="9" creationId="{4D1C553E-208E-6BE5-3CA3-9497D590CE67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47:46.434" v="1220" actId="1076"/>
          <ac:picMkLst>
            <pc:docMk/>
            <pc:sldMk cId="332104327" sldId="259"/>
            <ac:picMk id="10" creationId="{8D7AF0E7-6044-091E-F704-7FD5F3648011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48:54.546" v="1234" actId="1076"/>
          <ac:picMkLst>
            <pc:docMk/>
            <pc:sldMk cId="332104327" sldId="259"/>
            <ac:picMk id="11" creationId="{7D6D1D02-EF2B-53E1-3A66-662C01A646DD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49:56.501" v="1248" actId="1076"/>
          <ac:picMkLst>
            <pc:docMk/>
            <pc:sldMk cId="332104327" sldId="259"/>
            <ac:picMk id="16" creationId="{BC4398DD-2A48-88B9-5118-E0AEC425CC17}"/>
          </ac:picMkLst>
        </pc:picChg>
      </pc:sldChg>
      <pc:sldChg chg="addSp delSp modSp">
        <pc:chgData name="Wa Thone Kyaw" userId="S::wathonekyaw@tumeiktila.edu.mm::abcaf89f-21fc-45eb-8580-1ad8659d7bda" providerId="AD" clId="Web-{134EFAA9-5E6E-150B-DB10-CED58EC76C2B}" dt="2023-01-27T15:22:38.864" v="536" actId="20577"/>
        <pc:sldMkLst>
          <pc:docMk/>
          <pc:sldMk cId="1663780162" sldId="260"/>
        </pc:sldMkLst>
        <pc:spChg chg="mod">
          <ac:chgData name="Wa Thone Kyaw" userId="S::wathonekyaw@tumeiktila.edu.mm::abcaf89f-21fc-45eb-8580-1ad8659d7bda" providerId="AD" clId="Web-{134EFAA9-5E6E-150B-DB10-CED58EC76C2B}" dt="2023-01-27T15:20:48.673" v="508" actId="1076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22:38.864" v="536" actId="20577"/>
          <ac:spMkLst>
            <pc:docMk/>
            <pc:sldMk cId="1663780162" sldId="260"/>
            <ac:spMk id="4" creationId="{33D8731E-4977-402E-8BFD-895B4D0544CC}"/>
          </ac:spMkLst>
        </pc:spChg>
        <pc:spChg chg="del">
          <ac:chgData name="Wa Thone Kyaw" userId="S::wathonekyaw@tumeiktila.edu.mm::abcaf89f-21fc-45eb-8580-1ad8659d7bda" providerId="AD" clId="Web-{134EFAA9-5E6E-150B-DB10-CED58EC76C2B}" dt="2023-01-27T15:14:24.109" v="405"/>
          <ac:spMkLst>
            <pc:docMk/>
            <pc:sldMk cId="1663780162" sldId="260"/>
            <ac:spMk id="5" creationId="{91CDEC5F-B8EE-4BC1-843F-13135E6E7AB2}"/>
          </ac:spMkLst>
        </pc:spChg>
        <pc:spChg chg="del mod">
          <ac:chgData name="Wa Thone Kyaw" userId="S::wathonekyaw@tumeiktila.edu.mm::abcaf89f-21fc-45eb-8580-1ad8659d7bda" providerId="AD" clId="Web-{134EFAA9-5E6E-150B-DB10-CED58EC76C2B}" dt="2023-01-27T15:18:28.946" v="456"/>
          <ac:spMkLst>
            <pc:docMk/>
            <pc:sldMk cId="1663780162" sldId="260"/>
            <ac:spMk id="6" creationId="{50B65871-FA95-449A-B8BC-90486DE532EF}"/>
          </ac:spMkLst>
        </pc:spChg>
        <pc:spChg chg="add del mod">
          <ac:chgData name="Wa Thone Kyaw" userId="S::wathonekyaw@tumeiktila.edu.mm::abcaf89f-21fc-45eb-8580-1ad8659d7bda" providerId="AD" clId="Web-{134EFAA9-5E6E-150B-DB10-CED58EC76C2B}" dt="2023-01-27T15:14:21.891" v="404"/>
          <ac:spMkLst>
            <pc:docMk/>
            <pc:sldMk cId="1663780162" sldId="260"/>
            <ac:spMk id="7" creationId="{04B44C07-3B37-3D31-35CC-4FA9918D61A1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19:02.168" v="474" actId="20577"/>
          <ac:spMkLst>
            <pc:docMk/>
            <pc:sldMk cId="1663780162" sldId="260"/>
            <ac:spMk id="8" creationId="{905F172A-5D5D-43CD-A187-DA0D303F4144}"/>
          </ac:spMkLst>
        </pc:spChg>
        <pc:spChg chg="add del mod">
          <ac:chgData name="Wa Thone Kyaw" userId="S::wathonekyaw@tumeiktila.edu.mm::abcaf89f-21fc-45eb-8580-1ad8659d7bda" providerId="AD" clId="Web-{134EFAA9-5E6E-150B-DB10-CED58EC76C2B}" dt="2023-01-27T15:14:27.859" v="406"/>
          <ac:spMkLst>
            <pc:docMk/>
            <pc:sldMk cId="1663780162" sldId="260"/>
            <ac:spMk id="11" creationId="{96FE306A-C6C0-A9F0-F6B7-867155AF081A}"/>
          </ac:spMkLst>
        </pc:spChg>
        <pc:spChg chg="add del">
          <ac:chgData name="Wa Thone Kyaw" userId="S::wathonekyaw@tumeiktila.edu.mm::abcaf89f-21fc-45eb-8580-1ad8659d7bda" providerId="AD" clId="Web-{134EFAA9-5E6E-150B-DB10-CED58EC76C2B}" dt="2023-01-27T15:18:23.633" v="453"/>
          <ac:spMkLst>
            <pc:docMk/>
            <pc:sldMk cId="1663780162" sldId="260"/>
            <ac:spMk id="13" creationId="{B0C2EC11-A608-FC4F-BF42-72F995CF9CF7}"/>
          </ac:spMkLst>
        </pc:spChg>
        <pc:spChg chg="add del mod">
          <ac:chgData name="Wa Thone Kyaw" userId="S::wathonekyaw@tumeiktila.edu.mm::abcaf89f-21fc-45eb-8580-1ad8659d7bda" providerId="AD" clId="Web-{134EFAA9-5E6E-150B-DB10-CED58EC76C2B}" dt="2023-01-27T15:18:36.102" v="457"/>
          <ac:spMkLst>
            <pc:docMk/>
            <pc:sldMk cId="1663780162" sldId="260"/>
            <ac:spMk id="15" creationId="{D19D716D-3100-3162-FAE9-F802263C35E5}"/>
          </ac:spMkLst>
        </pc:spChg>
      </pc:sldChg>
      <pc:sldChg chg="del">
        <pc:chgData name="Wa Thone Kyaw" userId="S::wathonekyaw@tumeiktila.edu.mm::abcaf89f-21fc-45eb-8580-1ad8659d7bda" providerId="AD" clId="Web-{134EFAA9-5E6E-150B-DB10-CED58EC76C2B}" dt="2023-01-27T15:52:50.445" v="1278"/>
        <pc:sldMkLst>
          <pc:docMk/>
          <pc:sldMk cId="1429429409" sldId="261"/>
        </pc:sldMkLst>
      </pc:sldChg>
      <pc:sldChg chg="del">
        <pc:chgData name="Wa Thone Kyaw" userId="S::wathonekyaw@tumeiktila.edu.mm::abcaf89f-21fc-45eb-8580-1ad8659d7bda" providerId="AD" clId="Web-{134EFAA9-5E6E-150B-DB10-CED58EC76C2B}" dt="2023-01-27T15:22:57.646" v="537"/>
        <pc:sldMkLst>
          <pc:docMk/>
          <pc:sldMk cId="379728094" sldId="262"/>
        </pc:sldMkLst>
      </pc:sldChg>
      <pc:sldChg chg="addSp modSp">
        <pc:chgData name="Wa Thone Kyaw" userId="S::wathonekyaw@tumeiktila.edu.mm::abcaf89f-21fc-45eb-8580-1ad8659d7bda" providerId="AD" clId="Web-{134EFAA9-5E6E-150B-DB10-CED58EC76C2B}" dt="2023-01-27T15:17:39.335" v="429" actId="20577"/>
        <pc:sldMkLst>
          <pc:docMk/>
          <pc:sldMk cId="744379741" sldId="265"/>
        </pc:sldMkLst>
        <pc:spChg chg="add mod">
          <ac:chgData name="Wa Thone Kyaw" userId="S::wathonekyaw@tumeiktila.edu.mm::abcaf89f-21fc-45eb-8580-1ad8659d7bda" providerId="AD" clId="Web-{134EFAA9-5E6E-150B-DB10-CED58EC76C2B}" dt="2023-01-27T15:13:44.874" v="398" actId="20577"/>
          <ac:spMkLst>
            <pc:docMk/>
            <pc:sldMk cId="744379741" sldId="265"/>
            <ac:spMk id="2" creationId="{BBC2D76C-EA7E-61E3-19F2-C05B57CC0C82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12:16.621" v="331" actId="14100"/>
          <ac:spMkLst>
            <pc:docMk/>
            <pc:sldMk cId="744379741" sldId="265"/>
            <ac:spMk id="3" creationId="{45FD0450-A909-4CD9-8912-96A19ACEB7CB}"/>
          </ac:spMkLst>
        </pc:spChg>
        <pc:spChg chg="add mod">
          <ac:chgData name="Wa Thone Kyaw" userId="S::wathonekyaw@tumeiktila.edu.mm::abcaf89f-21fc-45eb-8580-1ad8659d7bda" providerId="AD" clId="Web-{134EFAA9-5E6E-150B-DB10-CED58EC76C2B}" dt="2023-01-27T15:17:39.335" v="429" actId="20577"/>
          <ac:spMkLst>
            <pc:docMk/>
            <pc:sldMk cId="744379741" sldId="265"/>
            <ac:spMk id="4" creationId="{6DCD7849-B46E-A9CD-75CF-51978673F615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12:21.074" v="332" actId="1076"/>
          <ac:spMkLst>
            <pc:docMk/>
            <pc:sldMk cId="744379741" sldId="265"/>
            <ac:spMk id="10" creationId="{A3D89733-B8BA-229D-E082-5DFC96FA5D5C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12:25.230" v="333" actId="1076"/>
          <ac:spMkLst>
            <pc:docMk/>
            <pc:sldMk cId="744379741" sldId="265"/>
            <ac:spMk id="11" creationId="{94A735F4-173A-9CC7-8873-73709B44EDF8}"/>
          </ac:spMkLst>
        </pc:spChg>
      </pc:sldChg>
      <pc:sldChg chg="modSp">
        <pc:chgData name="Wa Thone Kyaw" userId="S::wathonekyaw@tumeiktila.edu.mm::abcaf89f-21fc-45eb-8580-1ad8659d7bda" providerId="AD" clId="Web-{134EFAA9-5E6E-150B-DB10-CED58EC76C2B}" dt="2023-01-27T15:34:41.595" v="1094" actId="14100"/>
        <pc:sldMkLst>
          <pc:docMk/>
          <pc:sldMk cId="1742861620" sldId="266"/>
        </pc:sldMkLst>
        <pc:spChg chg="mod">
          <ac:chgData name="Wa Thone Kyaw" userId="S::wathonekyaw@tumeiktila.edu.mm::abcaf89f-21fc-45eb-8580-1ad8659d7bda" providerId="AD" clId="Web-{134EFAA9-5E6E-150B-DB10-CED58EC76C2B}" dt="2023-01-27T15:31:28.338" v="979" actId="14100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34:41.595" v="1094" actId="14100"/>
          <ac:spMkLst>
            <pc:docMk/>
            <pc:sldMk cId="1742861620" sldId="266"/>
            <ac:spMk id="3" creationId="{FED19BCA-B61F-4EA6-A1FB-CCA3BD8506FB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31:46.120" v="1007" actId="20577"/>
          <ac:spMkLst>
            <pc:docMk/>
            <pc:sldMk cId="1742861620" sldId="266"/>
            <ac:spMk id="5" creationId="{4135E32A-1A8C-43D2-9C6E-12887B4DEDFB}"/>
          </ac:spMkLst>
        </pc:spChg>
      </pc:sldChg>
      <pc:sldChg chg="addSp modSp">
        <pc:chgData name="Wa Thone Kyaw" userId="S::wathonekyaw@tumeiktila.edu.mm::abcaf89f-21fc-45eb-8580-1ad8659d7bda" providerId="AD" clId="Web-{134EFAA9-5E6E-150B-DB10-CED58EC76C2B}" dt="2023-01-27T15:52:34.085" v="1277" actId="14100"/>
        <pc:sldMkLst>
          <pc:docMk/>
          <pc:sldMk cId="2499682613" sldId="269"/>
        </pc:sldMkLst>
        <pc:spChg chg="mod">
          <ac:chgData name="Wa Thone Kyaw" userId="S::wathonekyaw@tumeiktila.edu.mm::abcaf89f-21fc-45eb-8580-1ad8659d7bda" providerId="AD" clId="Web-{134EFAA9-5E6E-150B-DB10-CED58EC76C2B}" dt="2023-01-27T15:25:42.558" v="791" actId="14100"/>
          <ac:spMkLst>
            <pc:docMk/>
            <pc:sldMk cId="2499682613" sldId="269"/>
            <ac:spMk id="3" creationId="{3E5FEE2D-79E5-4C1D-8BF7-EE619CA7039A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28:27.251" v="897" actId="20577"/>
          <ac:spMkLst>
            <pc:docMk/>
            <pc:sldMk cId="2499682613" sldId="269"/>
            <ac:spMk id="8" creationId="{8BA5A93F-DCAE-40B8-8E94-3239A1A6A21A}"/>
          </ac:spMkLst>
        </pc:spChg>
        <pc:graphicFrameChg chg="mod modGraphic">
          <ac:chgData name="Wa Thone Kyaw" userId="S::wathonekyaw@tumeiktila.edu.mm::abcaf89f-21fc-45eb-8580-1ad8659d7bda" providerId="AD" clId="Web-{134EFAA9-5E6E-150B-DB10-CED58EC76C2B}" dt="2023-01-27T15:28:04.094" v="890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picChg chg="add mod">
          <ac:chgData name="Wa Thone Kyaw" userId="S::wathonekyaw@tumeiktila.edu.mm::abcaf89f-21fc-45eb-8580-1ad8659d7bda" providerId="AD" clId="Web-{134EFAA9-5E6E-150B-DB10-CED58EC76C2B}" dt="2023-01-27T15:50:52.269" v="1255" actId="1076"/>
          <ac:picMkLst>
            <pc:docMk/>
            <pc:sldMk cId="2499682613" sldId="269"/>
            <ac:picMk id="2" creationId="{24D8CE5A-F9C4-2DB4-41AA-1F5EF149FA8B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51:07.191" v="1259" actId="1076"/>
          <ac:picMkLst>
            <pc:docMk/>
            <pc:sldMk cId="2499682613" sldId="269"/>
            <ac:picMk id="5" creationId="{5766857F-E1DA-E3A2-7B35-E5CB71566A45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51:24.254" v="1262" actId="1076"/>
          <ac:picMkLst>
            <pc:docMk/>
            <pc:sldMk cId="2499682613" sldId="269"/>
            <ac:picMk id="6" creationId="{A27A4363-C81F-561E-3519-43C8230D97B3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52:34.085" v="1277" actId="14100"/>
          <ac:picMkLst>
            <pc:docMk/>
            <pc:sldMk cId="2499682613" sldId="269"/>
            <ac:picMk id="7" creationId="{188EB61E-1C86-01A4-AB75-9B359137484D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52:02.084" v="1269" actId="1076"/>
          <ac:picMkLst>
            <pc:docMk/>
            <pc:sldMk cId="2499682613" sldId="269"/>
            <ac:picMk id="10" creationId="{4FF888FA-D9F9-DD73-3AFB-AED73B1631BA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52:29.475" v="1276" actId="1076"/>
          <ac:picMkLst>
            <pc:docMk/>
            <pc:sldMk cId="2499682613" sldId="269"/>
            <ac:picMk id="11" creationId="{66C93AB8-C17F-C1BF-1581-21E6724B1490}"/>
          </ac:picMkLst>
        </pc:picChg>
      </pc:sldChg>
      <pc:sldChg chg="del">
        <pc:chgData name="Wa Thone Kyaw" userId="S::wathonekyaw@tumeiktila.edu.mm::abcaf89f-21fc-45eb-8580-1ad8659d7bda" providerId="AD" clId="Web-{134EFAA9-5E6E-150B-DB10-CED58EC76C2B}" dt="2023-01-27T15:36:50.584" v="1144"/>
        <pc:sldMkLst>
          <pc:docMk/>
          <pc:sldMk cId="2896385493" sldId="270"/>
        </pc:sldMkLst>
      </pc:sldChg>
      <pc:sldChg chg="addSp delSp modSp">
        <pc:chgData name="Wa Thone Kyaw" userId="S::wathonekyaw@tumeiktila.edu.mm::abcaf89f-21fc-45eb-8580-1ad8659d7bda" providerId="AD" clId="Web-{134EFAA9-5E6E-150B-DB10-CED58EC76C2B}" dt="2023-01-27T15:55:46.779" v="1285" actId="20577"/>
        <pc:sldMkLst>
          <pc:docMk/>
          <pc:sldMk cId="1969787568" sldId="271"/>
        </pc:sldMkLst>
        <pc:spChg chg="mod">
          <ac:chgData name="Wa Thone Kyaw" userId="S::wathonekyaw@tumeiktila.edu.mm::abcaf89f-21fc-45eb-8580-1ad8659d7bda" providerId="AD" clId="Web-{134EFAA9-5E6E-150B-DB10-CED58EC76C2B}" dt="2023-01-27T15:55:46.779" v="1285" actId="20577"/>
          <ac:spMkLst>
            <pc:docMk/>
            <pc:sldMk cId="1969787568" sldId="271"/>
            <ac:spMk id="3" creationId="{AF64C29E-DF30-4DC6-AB95-2016F9A703B6}"/>
          </ac:spMkLst>
        </pc:spChg>
        <pc:spChg chg="del mod">
          <ac:chgData name="Wa Thone Kyaw" userId="S::wathonekyaw@tumeiktila.edu.mm::abcaf89f-21fc-45eb-8580-1ad8659d7bda" providerId="AD" clId="Web-{134EFAA9-5E6E-150B-DB10-CED58EC76C2B}" dt="2023-01-27T15:36:01.754" v="1138"/>
          <ac:spMkLst>
            <pc:docMk/>
            <pc:sldMk cId="1969787568" sldId="271"/>
            <ac:spMk id="5" creationId="{3990FA1B-5022-47AB-A0AE-8F5C5797997C}"/>
          </ac:spMkLst>
        </pc:spChg>
        <pc:spChg chg="del">
          <ac:chgData name="Wa Thone Kyaw" userId="S::wathonekyaw@tumeiktila.edu.mm::abcaf89f-21fc-45eb-8580-1ad8659d7bda" providerId="AD" clId="Web-{134EFAA9-5E6E-150B-DB10-CED58EC76C2B}" dt="2023-01-27T15:36:04.442" v="1139"/>
          <ac:spMkLst>
            <pc:docMk/>
            <pc:sldMk cId="1969787568" sldId="271"/>
            <ac:spMk id="6" creationId="{4C127D99-645F-4FCF-9573-FDFE2A344FA9}"/>
          </ac:spMkLst>
        </pc:spChg>
        <pc:picChg chg="add mod">
          <ac:chgData name="Wa Thone Kyaw" userId="S::wathonekyaw@tumeiktila.edu.mm::abcaf89f-21fc-45eb-8580-1ad8659d7bda" providerId="AD" clId="Web-{134EFAA9-5E6E-150B-DB10-CED58EC76C2B}" dt="2023-01-27T15:55:36.950" v="1284" actId="14100"/>
          <ac:picMkLst>
            <pc:docMk/>
            <pc:sldMk cId="1969787568" sldId="271"/>
            <ac:picMk id="4" creationId="{D8A92D35-9C5F-0A1D-85C4-00BA98E34B1E}"/>
          </ac:picMkLst>
        </pc:picChg>
      </pc:sldChg>
      <pc:sldChg chg="modSp">
        <pc:chgData name="Wa Thone Kyaw" userId="S::wathonekyaw@tumeiktila.edu.mm::abcaf89f-21fc-45eb-8580-1ad8659d7bda" providerId="AD" clId="Web-{134EFAA9-5E6E-150B-DB10-CED58EC76C2B}" dt="2023-01-27T14:05:58.525" v="38" actId="20577"/>
        <pc:sldMkLst>
          <pc:docMk/>
          <pc:sldMk cId="883633868" sldId="273"/>
        </pc:sldMkLst>
        <pc:spChg chg="mod">
          <ac:chgData name="Wa Thone Kyaw" userId="S::wathonekyaw@tumeiktila.edu.mm::abcaf89f-21fc-45eb-8580-1ad8659d7bda" providerId="AD" clId="Web-{134EFAA9-5E6E-150B-DB10-CED58EC76C2B}" dt="2023-01-27T14:05:08.805" v="2" actId="20577"/>
          <ac:spMkLst>
            <pc:docMk/>
            <pc:sldMk cId="883633868" sldId="273"/>
            <ac:spMk id="3" creationId="{78BCC184-1096-457B-AB72-BD49E6E54117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4:05:34.727" v="26" actId="20577"/>
          <ac:spMkLst>
            <pc:docMk/>
            <pc:sldMk cId="883633868" sldId="273"/>
            <ac:spMk id="8" creationId="{8F0714D4-1A7C-4D7F-A5C0-4F766382B6A9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4:05:44.696" v="32" actId="20577"/>
          <ac:spMkLst>
            <pc:docMk/>
            <pc:sldMk cId="883633868" sldId="273"/>
            <ac:spMk id="9" creationId="{36AEE506-9967-4592-BC98-D3FD3028A8E5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4:05:08.868" v="4" actId="20577"/>
          <ac:spMkLst>
            <pc:docMk/>
            <pc:sldMk cId="883633868" sldId="273"/>
            <ac:spMk id="11" creationId="{DB420882-1CC0-49B4-8DDE-24EC26687506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4:05:24.884" v="13" actId="20577"/>
          <ac:spMkLst>
            <pc:docMk/>
            <pc:sldMk cId="883633868" sldId="273"/>
            <ac:spMk id="12" creationId="{E017101B-2009-4267-8513-19000E37B1F0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4:05:58.525" v="38" actId="20577"/>
          <ac:spMkLst>
            <pc:docMk/>
            <pc:sldMk cId="883633868" sldId="273"/>
            <ac:spMk id="13" creationId="{D40B843D-6615-46EB-A813-BEBD624EC685}"/>
          </ac:spMkLst>
        </pc:spChg>
      </pc:sldChg>
      <pc:sldChg chg="delSp modSp">
        <pc:chgData name="Wa Thone Kyaw" userId="S::wathonekyaw@tumeiktila.edu.mm::abcaf89f-21fc-45eb-8580-1ad8659d7bda" providerId="AD" clId="Web-{134EFAA9-5E6E-150B-DB10-CED58EC76C2B}" dt="2023-01-27T15:05:11.684" v="276"/>
        <pc:sldMkLst>
          <pc:docMk/>
          <pc:sldMk cId="3927477179" sldId="274"/>
        </pc:sldMkLst>
        <pc:spChg chg="mod">
          <ac:chgData name="Wa Thone Kyaw" userId="S::wathonekyaw@tumeiktila.edu.mm::abcaf89f-21fc-45eb-8580-1ad8659d7bda" providerId="AD" clId="Web-{134EFAA9-5E6E-150B-DB10-CED58EC76C2B}" dt="2023-01-27T15:05:00.418" v="265" actId="20577"/>
          <ac:spMkLst>
            <pc:docMk/>
            <pc:sldMk cId="3927477179" sldId="274"/>
            <ac:spMk id="55" creationId="{00878746-7289-D9D6-371D-4EEB51133430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05:09.137" v="275" actId="20577"/>
          <ac:spMkLst>
            <pc:docMk/>
            <pc:sldMk cId="3927477179" sldId="274"/>
            <ac:spMk id="56" creationId="{E4370EEC-4E39-1F00-BB53-BD74544B11ED}"/>
          </ac:spMkLst>
        </pc:spChg>
        <pc:spChg chg="del">
          <ac:chgData name="Wa Thone Kyaw" userId="S::wathonekyaw@tumeiktila.edu.mm::abcaf89f-21fc-45eb-8580-1ad8659d7bda" providerId="AD" clId="Web-{134EFAA9-5E6E-150B-DB10-CED58EC76C2B}" dt="2023-01-27T15:05:11.684" v="276"/>
          <ac:spMkLst>
            <pc:docMk/>
            <pc:sldMk cId="3927477179" sldId="274"/>
            <ac:spMk id="57" creationId="{FCB891B3-CBBA-69ED-5726-7F3C75D5937E}"/>
          </ac:spMkLst>
        </pc:spChg>
      </pc:sldChg>
    </pc:docChg>
  </pc:docChgLst>
  <pc:docChgLst>
    <pc:chgData name="Wa Thone Kyaw" userId="S::wathonekyaw@tumeiktila.edu.mm::abcaf89f-21fc-45eb-8580-1ad8659d7bda" providerId="AD" clId="Web-{E466D0E7-5D4C-CFD7-41D3-86A35880B340}"/>
    <pc:docChg chg="modSld">
      <pc:chgData name="Wa Thone Kyaw" userId="S::wathonekyaw@tumeiktila.edu.mm::abcaf89f-21fc-45eb-8580-1ad8659d7bda" providerId="AD" clId="Web-{E466D0E7-5D4C-CFD7-41D3-86A35880B340}" dt="2023-01-27T01:47:03.450" v="292"/>
      <pc:docMkLst>
        <pc:docMk/>
      </pc:docMkLst>
      <pc:sldChg chg="modSp">
        <pc:chgData name="Wa Thone Kyaw" userId="S::wathonekyaw@tumeiktila.edu.mm::abcaf89f-21fc-45eb-8580-1ad8659d7bda" providerId="AD" clId="Web-{E466D0E7-5D4C-CFD7-41D3-86A35880B340}" dt="2023-01-27T01:47:03.450" v="292"/>
        <pc:sldMkLst>
          <pc:docMk/>
          <pc:sldMk cId="2499682613" sldId="269"/>
        </pc:sldMkLst>
        <pc:spChg chg="mod">
          <ac:chgData name="Wa Thone Kyaw" userId="S::wathonekyaw@tumeiktila.edu.mm::abcaf89f-21fc-45eb-8580-1ad8659d7bda" providerId="AD" clId="Web-{E466D0E7-5D4C-CFD7-41D3-86A35880B340}" dt="2023-01-27T01:40:37.584" v="17" actId="20577"/>
          <ac:spMkLst>
            <pc:docMk/>
            <pc:sldMk cId="2499682613" sldId="269"/>
            <ac:spMk id="3" creationId="{3E5FEE2D-79E5-4C1D-8BF7-EE619CA7039A}"/>
          </ac:spMkLst>
        </pc:spChg>
        <pc:graphicFrameChg chg="mod modGraphic">
          <ac:chgData name="Wa Thone Kyaw" userId="S::wathonekyaw@tumeiktila.edu.mm::abcaf89f-21fc-45eb-8580-1ad8659d7bda" providerId="AD" clId="Web-{E466D0E7-5D4C-CFD7-41D3-86A35880B340}" dt="2023-01-27T01:47:03.450" v="292"/>
          <ac:graphicFrameMkLst>
            <pc:docMk/>
            <pc:sldMk cId="2499682613" sldId="269"/>
            <ac:graphicFrameMk id="4" creationId="{390E7E75-E57A-4FF0-A0E4-A4DBCF6EA89A}"/>
          </ac:graphicFrameMkLst>
        </pc:graphicFrameChg>
      </pc:sldChg>
    </pc:docChg>
  </pc:docChgLst>
  <pc:docChgLst>
    <pc:chgData name="Wa Thone Kyaw" userId="S::wathonekyaw@tumeiktila.edu.mm::abcaf89f-21fc-45eb-8580-1ad8659d7bda" providerId="AD" clId="Web-{8B9FCAEF-0630-ACF9-B3F9-2AD45629C0E6}"/>
    <pc:docChg chg="addSld delSld modSld sldOrd">
      <pc:chgData name="Wa Thone Kyaw" userId="S::wathonekyaw@tumeiktila.edu.mm::abcaf89f-21fc-45eb-8580-1ad8659d7bda" providerId="AD" clId="Web-{8B9FCAEF-0630-ACF9-B3F9-2AD45629C0E6}" dt="2023-01-28T02:09:39.366" v="270" actId="1076"/>
      <pc:docMkLst>
        <pc:docMk/>
      </pc:docMkLst>
      <pc:sldChg chg="addSp modSp">
        <pc:chgData name="Wa Thone Kyaw" userId="S::wathonekyaw@tumeiktila.edu.mm::abcaf89f-21fc-45eb-8580-1ad8659d7bda" providerId="AD" clId="Web-{8B9FCAEF-0630-ACF9-B3F9-2AD45629C0E6}" dt="2023-01-28T01:42:37.765" v="171" actId="1076"/>
        <pc:sldMkLst>
          <pc:docMk/>
          <pc:sldMk cId="2586058810" sldId="256"/>
        </pc:sldMkLst>
        <pc:spChg chg="add mod">
          <ac:chgData name="Wa Thone Kyaw" userId="S::wathonekyaw@tumeiktila.edu.mm::abcaf89f-21fc-45eb-8580-1ad8659d7bda" providerId="AD" clId="Web-{8B9FCAEF-0630-ACF9-B3F9-2AD45629C0E6}" dt="2023-01-28T01:42:37.765" v="171" actId="1076"/>
          <ac:spMkLst>
            <pc:docMk/>
            <pc:sldMk cId="2586058810" sldId="256"/>
            <ac:spMk id="2" creationId="{CFF9E815-0F6C-01E6-FC93-CBECEC3320F4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2:33.140" v="170" actId="1076"/>
          <ac:spMkLst>
            <pc:docMk/>
            <pc:sldMk cId="2586058810" sldId="256"/>
            <ac:spMk id="7" creationId="{7EF3E71E-907D-6F48-62AD-2B950321321B}"/>
          </ac:spMkLst>
        </pc:spChg>
      </pc:sldChg>
      <pc:sldChg chg="del">
        <pc:chgData name="Wa Thone Kyaw" userId="S::wathonekyaw@tumeiktila.edu.mm::abcaf89f-21fc-45eb-8580-1ad8659d7bda" providerId="AD" clId="Web-{8B9FCAEF-0630-ACF9-B3F9-2AD45629C0E6}" dt="2023-01-28T01:32:42.501" v="114"/>
        <pc:sldMkLst>
          <pc:docMk/>
          <pc:sldMk cId="332104327" sldId="259"/>
        </pc:sldMkLst>
      </pc:sldChg>
      <pc:sldChg chg="addSp delSp modSp mod chgLayout">
        <pc:chgData name="Wa Thone Kyaw" userId="S::wathonekyaw@tumeiktila.edu.mm::abcaf89f-21fc-45eb-8580-1ad8659d7bda" providerId="AD" clId="Web-{8B9FCAEF-0630-ACF9-B3F9-2AD45629C0E6}" dt="2023-01-28T01:27:07.239" v="15"/>
        <pc:sldMkLst>
          <pc:docMk/>
          <pc:sldMk cId="1663780162" sldId="260"/>
        </pc:sldMkLst>
        <pc:spChg chg="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" creationId="{09140014-73D5-419B-8867-972BB18D52D4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3" creationId="{44C279A1-5208-5271-78B4-19DBBDFDBCC0}"/>
          </ac:spMkLst>
        </pc:spChg>
        <pc:spChg chg="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4" creationId="{33D8731E-4977-402E-8BFD-895B4D0544CC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5" creationId="{5771A68F-9CD5-5BFB-2CB0-574642D3B207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6" creationId="{801491D2-7B74-5A1E-B8AC-54C6226266FC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7" creationId="{4E79F624-E923-2CF6-B27E-38B050544B62}"/>
          </ac:spMkLst>
        </pc:spChg>
        <pc:spChg chg="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8" creationId="{905F172A-5D5D-43CD-A187-DA0D303F4144}"/>
          </ac:spMkLst>
        </pc:spChg>
        <pc:spChg chg="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9" creationId="{C396FFDC-ADE8-4009-A466-A81787258E88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0" creationId="{0DBC1B95-83B5-5C46-400D-70A123DE8696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1" creationId="{6AF2AA9C-3895-B9D4-1EA0-F3E8FD63E7E9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2" creationId="{8121A506-2530-051E-B291-EA458F24FC70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3" creationId="{64F72572-BF03-110F-26DF-58B08F6BC223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4" creationId="{7754279B-01BF-7C27-BD12-DB13DBFC9C17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5" creationId="{65985D6B-287F-B05A-D799-431D690632FD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6" creationId="{EDA19306-A404-BC5B-368E-9EA3295915B7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7" creationId="{2CC5A67B-190D-8660-E6C4-C420202A0536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8" creationId="{8C050BE7-6A72-8132-8C1E-BEE103B20DF4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9" creationId="{60834656-2FD2-7080-093C-38552CA86156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0" creationId="{14F6A46A-2C47-D571-94CB-BC3B444B9AFD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1" creationId="{10288304-6EFE-F5EB-EA9B-BA2265593BDB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2" creationId="{CBE7A2F5-2FE7-18F6-6679-71ADB3DF0597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3" creationId="{E16674C7-84FD-94FD-1181-B27E2B8DB143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4" creationId="{2E75A555-8A7C-05E1-E047-EF206C64B86B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5" creationId="{D7D04A0E-EFEB-25B8-2322-770B16B53246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6" creationId="{35836024-BCF7-D5A2-317B-A03994F75206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7" creationId="{D9CA2711-6915-EBF5-2ACE-7D3E3AE4772D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8" creationId="{66D7A4CC-7DAD-58F0-08CF-0B921A0E0C0F}"/>
          </ac:spMkLst>
        </pc:spChg>
      </pc:sldChg>
      <pc:sldChg chg="addSp delSp modSp">
        <pc:chgData name="Wa Thone Kyaw" userId="S::wathonekyaw@tumeiktila.edu.mm::abcaf89f-21fc-45eb-8580-1ad8659d7bda" providerId="AD" clId="Web-{8B9FCAEF-0630-ACF9-B3F9-2AD45629C0E6}" dt="2023-01-28T02:09:39.366" v="270" actId="1076"/>
        <pc:sldMkLst>
          <pc:docMk/>
          <pc:sldMk cId="2499682613" sldId="269"/>
        </pc:sldMkLst>
        <pc:spChg chg="mod">
          <ac:chgData name="Wa Thone Kyaw" userId="S::wathonekyaw@tumeiktila.edu.mm::abcaf89f-21fc-45eb-8580-1ad8659d7bda" providerId="AD" clId="Web-{8B9FCAEF-0630-ACF9-B3F9-2AD45629C0E6}" dt="2023-01-28T01:27:28.489" v="19" actId="20577"/>
          <ac:spMkLst>
            <pc:docMk/>
            <pc:sldMk cId="2499682613" sldId="269"/>
            <ac:spMk id="3" creationId="{3E5FEE2D-79E5-4C1D-8BF7-EE619CA7039A}"/>
          </ac:spMkLst>
        </pc:spChg>
        <pc:picChg chg="mod">
          <ac:chgData name="Wa Thone Kyaw" userId="S::wathonekyaw@tumeiktila.edu.mm::abcaf89f-21fc-45eb-8580-1ad8659d7bda" providerId="AD" clId="Web-{8B9FCAEF-0630-ACF9-B3F9-2AD45629C0E6}" dt="2023-01-28T02:09:39.366" v="270" actId="1076"/>
          <ac:picMkLst>
            <pc:docMk/>
            <pc:sldMk cId="2499682613" sldId="269"/>
            <ac:picMk id="6" creationId="{A27A4363-C81F-561E-3519-43C8230D97B3}"/>
          </ac:picMkLst>
        </pc:picChg>
        <pc:picChg chg="mod">
          <ac:chgData name="Wa Thone Kyaw" userId="S::wathonekyaw@tumeiktila.edu.mm::abcaf89f-21fc-45eb-8580-1ad8659d7bda" providerId="AD" clId="Web-{8B9FCAEF-0630-ACF9-B3F9-2AD45629C0E6}" dt="2023-01-28T02:09:31.710" v="268" actId="14100"/>
          <ac:picMkLst>
            <pc:docMk/>
            <pc:sldMk cId="2499682613" sldId="269"/>
            <ac:picMk id="7" creationId="{188EB61E-1C86-01A4-AB75-9B359137484D}"/>
          </ac:picMkLst>
        </pc:picChg>
        <pc:picChg chg="add mod">
          <ac:chgData name="Wa Thone Kyaw" userId="S::wathonekyaw@tumeiktila.edu.mm::abcaf89f-21fc-45eb-8580-1ad8659d7bda" providerId="AD" clId="Web-{8B9FCAEF-0630-ACF9-B3F9-2AD45629C0E6}" dt="2023-01-28T02:06:49.487" v="256" actId="14100"/>
          <ac:picMkLst>
            <pc:docMk/>
            <pc:sldMk cId="2499682613" sldId="269"/>
            <ac:picMk id="12" creationId="{5D48D137-421D-F8FD-43FB-6546BCB1B3BE}"/>
          </ac:picMkLst>
        </pc:picChg>
        <pc:picChg chg="add del mod">
          <ac:chgData name="Wa Thone Kyaw" userId="S::wathonekyaw@tumeiktila.edu.mm::abcaf89f-21fc-45eb-8580-1ad8659d7bda" providerId="AD" clId="Web-{8B9FCAEF-0630-ACF9-B3F9-2AD45629C0E6}" dt="2023-01-28T02:09:08.709" v="262"/>
          <ac:picMkLst>
            <pc:docMk/>
            <pc:sldMk cId="2499682613" sldId="269"/>
            <ac:picMk id="13" creationId="{84080302-E2CC-B96E-CBE5-377C3B4570DF}"/>
          </ac:picMkLst>
        </pc:picChg>
        <pc:picChg chg="add mod">
          <ac:chgData name="Wa Thone Kyaw" userId="S::wathonekyaw@tumeiktila.edu.mm::abcaf89f-21fc-45eb-8580-1ad8659d7bda" providerId="AD" clId="Web-{8B9FCAEF-0630-ACF9-B3F9-2AD45629C0E6}" dt="2023-01-28T02:09:38.507" v="269" actId="14100"/>
          <ac:picMkLst>
            <pc:docMk/>
            <pc:sldMk cId="2499682613" sldId="269"/>
            <ac:picMk id="14" creationId="{F17F66D7-9775-53E8-1FE5-587F0176BFED}"/>
          </ac:picMkLst>
        </pc:picChg>
      </pc:sldChg>
      <pc:sldChg chg="addSp delSp modSp">
        <pc:chgData name="Wa Thone Kyaw" userId="S::wathonekyaw@tumeiktila.edu.mm::abcaf89f-21fc-45eb-8580-1ad8659d7bda" providerId="AD" clId="Web-{8B9FCAEF-0630-ACF9-B3F9-2AD45629C0E6}" dt="2023-01-28T01:45:07.034" v="221" actId="20577"/>
        <pc:sldMkLst>
          <pc:docMk/>
          <pc:sldMk cId="883633868" sldId="273"/>
        </pc:sldMkLst>
        <pc:spChg chg="mod">
          <ac:chgData name="Wa Thone Kyaw" userId="S::wathonekyaw@tumeiktila.edu.mm::abcaf89f-21fc-45eb-8580-1ad8659d7bda" providerId="AD" clId="Web-{8B9FCAEF-0630-ACF9-B3F9-2AD45629C0E6}" dt="2023-01-28T01:28:00.115" v="25" actId="20577"/>
          <ac:spMkLst>
            <pc:docMk/>
            <pc:sldMk cId="883633868" sldId="273"/>
            <ac:spMk id="2" creationId="{4F6A2D15-4D68-4BF7-9421-032AE6C8852C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3:04.453" v="175" actId="20577"/>
          <ac:spMkLst>
            <pc:docMk/>
            <pc:sldMk cId="883633868" sldId="273"/>
            <ac:spMk id="3" creationId="{78BCC184-1096-457B-AB72-BD49E6E54117}"/>
          </ac:spMkLst>
        </pc:spChg>
        <pc:spChg chg="add del mod">
          <ac:chgData name="Wa Thone Kyaw" userId="S::wathonekyaw@tumeiktila.edu.mm::abcaf89f-21fc-45eb-8580-1ad8659d7bda" providerId="AD" clId="Web-{8B9FCAEF-0630-ACF9-B3F9-2AD45629C0E6}" dt="2023-01-28T01:25:11.142" v="2"/>
          <ac:spMkLst>
            <pc:docMk/>
            <pc:sldMk cId="883633868" sldId="273"/>
            <ac:spMk id="5" creationId="{95A83C4E-1B35-50A0-6938-B415AAE98CCD}"/>
          </ac:spMkLst>
        </pc:spChg>
        <pc:spChg chg="del">
          <ac:chgData name="Wa Thone Kyaw" userId="S::wathonekyaw@tumeiktila.edu.mm::abcaf89f-21fc-45eb-8580-1ad8659d7bda" providerId="AD" clId="Web-{8B9FCAEF-0630-ACF9-B3F9-2AD45629C0E6}" dt="2023-01-28T01:25:16.502" v="4"/>
          <ac:spMkLst>
            <pc:docMk/>
            <pc:sldMk cId="883633868" sldId="273"/>
            <ac:spMk id="7" creationId="{E821A34E-1D02-50A6-2EFE-B4BA5A2E1D40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5:07.034" v="221" actId="20577"/>
          <ac:spMkLst>
            <pc:docMk/>
            <pc:sldMk cId="883633868" sldId="273"/>
            <ac:spMk id="8" creationId="{8F0714D4-1A7C-4D7F-A5C0-4F766382B6A9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3:22.282" v="185" actId="14100"/>
          <ac:spMkLst>
            <pc:docMk/>
            <pc:sldMk cId="883633868" sldId="273"/>
            <ac:spMk id="9" creationId="{36AEE506-9967-4592-BC98-D3FD3028A8E5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3:29.063" v="188" actId="20577"/>
          <ac:spMkLst>
            <pc:docMk/>
            <pc:sldMk cId="883633868" sldId="273"/>
            <ac:spMk id="10" creationId="{F5F1AEEC-D56B-4D10-B1F5-63AA91152B53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4:43.987" v="218" actId="1076"/>
          <ac:spMkLst>
            <pc:docMk/>
            <pc:sldMk cId="883633868" sldId="273"/>
            <ac:spMk id="11" creationId="{DB420882-1CC0-49B4-8DDE-24EC26687506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3:57.189" v="200" actId="20577"/>
          <ac:spMkLst>
            <pc:docMk/>
            <pc:sldMk cId="883633868" sldId="273"/>
            <ac:spMk id="12" creationId="{E017101B-2009-4267-8513-19000E37B1F0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4:36.065" v="217" actId="1076"/>
          <ac:spMkLst>
            <pc:docMk/>
            <pc:sldMk cId="883633868" sldId="273"/>
            <ac:spMk id="13" creationId="{D40B843D-6615-46EB-A813-BEBD624EC685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4:52.612" v="219" actId="1076"/>
          <ac:spMkLst>
            <pc:docMk/>
            <pc:sldMk cId="883633868" sldId="273"/>
            <ac:spMk id="14" creationId="{3099A0B0-BDD0-48DA-AA3E-13153E65129F}"/>
          </ac:spMkLst>
        </pc:spChg>
        <pc:spChg chg="add del mod">
          <ac:chgData name="Wa Thone Kyaw" userId="S::wathonekyaw@tumeiktila.edu.mm::abcaf89f-21fc-45eb-8580-1ad8659d7bda" providerId="AD" clId="Web-{8B9FCAEF-0630-ACF9-B3F9-2AD45629C0E6}" dt="2023-01-28T01:25:13.080" v="3"/>
          <ac:spMkLst>
            <pc:docMk/>
            <pc:sldMk cId="883633868" sldId="273"/>
            <ac:spMk id="15" creationId="{0AFD3560-B8D5-AB54-38C1-45001E3199CF}"/>
          </ac:spMkLst>
        </pc:spChg>
        <pc:spChg chg="del">
          <ac:chgData name="Wa Thone Kyaw" userId="S::wathonekyaw@tumeiktila.edu.mm::abcaf89f-21fc-45eb-8580-1ad8659d7bda" providerId="AD" clId="Web-{8B9FCAEF-0630-ACF9-B3F9-2AD45629C0E6}" dt="2023-01-28T01:25:17.783" v="5"/>
          <ac:spMkLst>
            <pc:docMk/>
            <pc:sldMk cId="883633868" sldId="273"/>
            <ac:spMk id="17" creationId="{E8F638D7-FE57-D30C-D08E-26D8E21EF129}"/>
          </ac:spMkLst>
        </pc:spChg>
        <pc:picChg chg="del">
          <ac:chgData name="Wa Thone Kyaw" userId="S::wathonekyaw@tumeiktila.edu.mm::abcaf89f-21fc-45eb-8580-1ad8659d7bda" providerId="AD" clId="Web-{8B9FCAEF-0630-ACF9-B3F9-2AD45629C0E6}" dt="2023-01-28T01:25:09.814" v="1"/>
          <ac:picMkLst>
            <pc:docMk/>
            <pc:sldMk cId="883633868" sldId="273"/>
            <ac:picMk id="18" creationId="{F2557ABA-5037-481D-8C54-94B63E80E2EC}"/>
          </ac:picMkLst>
        </pc:picChg>
        <pc:picChg chg="del">
          <ac:chgData name="Wa Thone Kyaw" userId="S::wathonekyaw@tumeiktila.edu.mm::abcaf89f-21fc-45eb-8580-1ad8659d7bda" providerId="AD" clId="Web-{8B9FCAEF-0630-ACF9-B3F9-2AD45629C0E6}" dt="2023-01-28T01:25:06.689" v="0"/>
          <ac:picMkLst>
            <pc:docMk/>
            <pc:sldMk cId="883633868" sldId="273"/>
            <ac:picMk id="19" creationId="{2C1D7DB6-BD23-07EC-9667-9232DE351234}"/>
          </ac:picMkLst>
        </pc:picChg>
      </pc:sldChg>
      <pc:sldChg chg="addSp modSp">
        <pc:chgData name="Wa Thone Kyaw" userId="S::wathonekyaw@tumeiktila.edu.mm::abcaf89f-21fc-45eb-8580-1ad8659d7bda" providerId="AD" clId="Web-{8B9FCAEF-0630-ACF9-B3F9-2AD45629C0E6}" dt="2023-01-28T01:58:45.288" v="251" actId="1076"/>
        <pc:sldMkLst>
          <pc:docMk/>
          <pc:sldMk cId="3927477179" sldId="274"/>
        </pc:sldMkLst>
        <pc:spChg chg="mod">
          <ac:chgData name="Wa Thone Kyaw" userId="S::wathonekyaw@tumeiktila.edu.mm::abcaf89f-21fc-45eb-8580-1ad8659d7bda" providerId="AD" clId="Web-{8B9FCAEF-0630-ACF9-B3F9-2AD45629C0E6}" dt="2023-01-28T01:57:13.021" v="241" actId="1076"/>
          <ac:spMkLst>
            <pc:docMk/>
            <pc:sldMk cId="3927477179" sldId="274"/>
            <ac:spMk id="48" creationId="{969F0404-B441-8142-6765-3BB252D6B6C5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57:07.427" v="240" actId="1076"/>
          <ac:spMkLst>
            <pc:docMk/>
            <pc:sldMk cId="3927477179" sldId="274"/>
            <ac:spMk id="53" creationId="{E8A332DE-BB5C-8488-C1F6-CD3D13406EEE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57:02.770" v="239" actId="1076"/>
          <ac:spMkLst>
            <pc:docMk/>
            <pc:sldMk cId="3927477179" sldId="274"/>
            <ac:spMk id="54" creationId="{CF59E0E1-2109-C702-F04E-9AEFDB3A95DA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56:40.410" v="238" actId="1076"/>
          <ac:spMkLst>
            <pc:docMk/>
            <pc:sldMk cId="3927477179" sldId="274"/>
            <ac:spMk id="55" creationId="{00878746-7289-D9D6-371D-4EEB51133430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56:35.598" v="237" actId="1076"/>
          <ac:spMkLst>
            <pc:docMk/>
            <pc:sldMk cId="3927477179" sldId="274"/>
            <ac:spMk id="56" creationId="{E4370EEC-4E39-1F00-BB53-BD74544B11ED}"/>
          </ac:spMkLst>
        </pc:spChg>
        <pc:picChg chg="add mod">
          <ac:chgData name="Wa Thone Kyaw" userId="S::wathonekyaw@tumeiktila.edu.mm::abcaf89f-21fc-45eb-8580-1ad8659d7bda" providerId="AD" clId="Web-{8B9FCAEF-0630-ACF9-B3F9-2AD45629C0E6}" dt="2023-01-28T01:54:00.282" v="225" actId="1076"/>
          <ac:picMkLst>
            <pc:docMk/>
            <pc:sldMk cId="3927477179" sldId="274"/>
            <ac:picMk id="2" creationId="{151B2C5E-2210-9BFE-0F20-3960629DF8F3}"/>
          </ac:picMkLst>
        </pc:picChg>
        <pc:picChg chg="add mod">
          <ac:chgData name="Wa Thone Kyaw" userId="S::wathonekyaw@tumeiktila.edu.mm::abcaf89f-21fc-45eb-8580-1ad8659d7bda" providerId="AD" clId="Web-{8B9FCAEF-0630-ACF9-B3F9-2AD45629C0E6}" dt="2023-01-28T01:57:27.755" v="245" actId="1076"/>
          <ac:picMkLst>
            <pc:docMk/>
            <pc:sldMk cId="3927477179" sldId="274"/>
            <ac:picMk id="4" creationId="{A831A6DC-5975-E85B-E122-1A872D86BA4B}"/>
          </ac:picMkLst>
        </pc:picChg>
        <pc:picChg chg="add mod">
          <ac:chgData name="Wa Thone Kyaw" userId="S::wathonekyaw@tumeiktila.edu.mm::abcaf89f-21fc-45eb-8580-1ad8659d7bda" providerId="AD" clId="Web-{8B9FCAEF-0630-ACF9-B3F9-2AD45629C0E6}" dt="2023-01-28T01:57:58.740" v="250" actId="14100"/>
          <ac:picMkLst>
            <pc:docMk/>
            <pc:sldMk cId="3927477179" sldId="274"/>
            <ac:picMk id="5" creationId="{2296C0E0-8568-1E68-25EC-5D0B888316C6}"/>
          </ac:picMkLst>
        </pc:picChg>
        <pc:picChg chg="add mod">
          <ac:chgData name="Wa Thone Kyaw" userId="S::wathonekyaw@tumeiktila.edu.mm::abcaf89f-21fc-45eb-8580-1ad8659d7bda" providerId="AD" clId="Web-{8B9FCAEF-0630-ACF9-B3F9-2AD45629C0E6}" dt="2023-01-28T01:58:45.288" v="251" actId="1076"/>
          <ac:picMkLst>
            <pc:docMk/>
            <pc:sldMk cId="3927477179" sldId="274"/>
            <ac:picMk id="6" creationId="{E128D4BE-3125-91C9-A039-E657F16E4BCA}"/>
          </ac:picMkLst>
        </pc:picChg>
        <pc:picChg chg="mod">
          <ac:chgData name="Wa Thone Kyaw" userId="S::wathonekyaw@tumeiktila.edu.mm::abcaf89f-21fc-45eb-8580-1ad8659d7bda" providerId="AD" clId="Web-{8B9FCAEF-0630-ACF9-B3F9-2AD45629C0E6}" dt="2023-01-28T01:57:50.756" v="248" actId="14100"/>
          <ac:picMkLst>
            <pc:docMk/>
            <pc:sldMk cId="3927477179" sldId="274"/>
            <ac:picMk id="44" creationId="{EA931066-C0D5-567C-015C-58F2978C89E6}"/>
          </ac:picMkLst>
        </pc:picChg>
      </pc:sldChg>
      <pc:sldChg chg="delSp modSp add del ord replId">
        <pc:chgData name="Wa Thone Kyaw" userId="S::wathonekyaw@tumeiktila.edu.mm::abcaf89f-21fc-45eb-8580-1ad8659d7bda" providerId="AD" clId="Web-{8B9FCAEF-0630-ACF9-B3F9-2AD45629C0E6}" dt="2023-01-28T01:32:48.313" v="115"/>
        <pc:sldMkLst>
          <pc:docMk/>
          <pc:sldMk cId="78153714" sldId="275"/>
        </pc:sldMkLst>
        <pc:spChg chg="mod">
          <ac:chgData name="Wa Thone Kyaw" userId="S::wathonekyaw@tumeiktila.edu.mm::abcaf89f-21fc-45eb-8580-1ad8659d7bda" providerId="AD" clId="Web-{8B9FCAEF-0630-ACF9-B3F9-2AD45629C0E6}" dt="2023-01-28T01:31:26.311" v="113" actId="20577"/>
          <ac:spMkLst>
            <pc:docMk/>
            <pc:sldMk cId="78153714" sldId="275"/>
            <ac:spMk id="2" creationId="{FA93DB88-62DD-4C41-977F-D59BEF14EE76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28:54.777" v="44" actId="20577"/>
          <ac:spMkLst>
            <pc:docMk/>
            <pc:sldMk cId="78153714" sldId="275"/>
            <ac:spMk id="3" creationId="{AEF37E83-2D8B-42EF-A2C4-5D2BBDB1F05B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29:44.418" v="62" actId="14100"/>
          <ac:spMkLst>
            <pc:docMk/>
            <pc:sldMk cId="78153714" sldId="275"/>
            <ac:spMk id="4" creationId="{B0D77839-2CFD-4BC8-85DA-9EE69CCE1B20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30:20.591" v="84" actId="14100"/>
          <ac:spMkLst>
            <pc:docMk/>
            <pc:sldMk cId="78153714" sldId="275"/>
            <ac:spMk id="5" creationId="{57E386FF-C90F-4484-A843-D4BA75FFF002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30:41.951" v="99" actId="20577"/>
          <ac:spMkLst>
            <pc:docMk/>
            <pc:sldMk cId="78153714" sldId="275"/>
            <ac:spMk id="6" creationId="{F30780D1-5C1B-411C-81ED-7B9970FCBF8A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29:26.199" v="53" actId="20577"/>
          <ac:spMkLst>
            <pc:docMk/>
            <pc:sldMk cId="78153714" sldId="275"/>
            <ac:spMk id="12" creationId="{FABE7D8B-D1CD-44C0-AD2D-2ABA67684E97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30:02.903" v="72" actId="20577"/>
          <ac:spMkLst>
            <pc:docMk/>
            <pc:sldMk cId="78153714" sldId="275"/>
            <ac:spMk id="13" creationId="{8C2F0B15-120C-423F-8EE5-F303B19D5CC5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31:05.889" v="110" actId="1076"/>
          <ac:spMkLst>
            <pc:docMk/>
            <pc:sldMk cId="78153714" sldId="275"/>
            <ac:spMk id="14" creationId="{300D2644-F516-41F1-A88D-93673EA209A4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31:09.514" v="111" actId="1076"/>
          <ac:spMkLst>
            <pc:docMk/>
            <pc:sldMk cId="78153714" sldId="275"/>
            <ac:spMk id="15" creationId="{9405A1F0-98C1-4B11-8D9A-3C009ADC44D0}"/>
          </ac:spMkLst>
        </pc:spChg>
        <pc:picChg chg="del">
          <ac:chgData name="Wa Thone Kyaw" userId="S::wathonekyaw@tumeiktila.edu.mm::abcaf89f-21fc-45eb-8580-1ad8659d7bda" providerId="AD" clId="Web-{8B9FCAEF-0630-ACF9-B3F9-2AD45629C0E6}" dt="2023-01-28T01:30:25.560" v="86"/>
          <ac:picMkLst>
            <pc:docMk/>
            <pc:sldMk cId="78153714" sldId="275"/>
            <ac:picMk id="7" creationId="{D7D8D3F9-9C5B-8BD9-0440-4469A9C3E94C}"/>
          </ac:picMkLst>
        </pc:picChg>
        <pc:picChg chg="del">
          <ac:chgData name="Wa Thone Kyaw" userId="S::wathonekyaw@tumeiktila.edu.mm::abcaf89f-21fc-45eb-8580-1ad8659d7bda" providerId="AD" clId="Web-{8B9FCAEF-0630-ACF9-B3F9-2AD45629C0E6}" dt="2023-01-28T01:29:52.825" v="64"/>
          <ac:picMkLst>
            <pc:docMk/>
            <pc:sldMk cId="78153714" sldId="275"/>
            <ac:picMk id="8" creationId="{0C83C6F5-051D-800A-13CD-BB79E75C9061}"/>
          </ac:picMkLst>
        </pc:picChg>
        <pc:picChg chg="del">
          <ac:chgData name="Wa Thone Kyaw" userId="S::wathonekyaw@tumeiktila.edu.mm::abcaf89f-21fc-45eb-8580-1ad8659d7bda" providerId="AD" clId="Web-{8B9FCAEF-0630-ACF9-B3F9-2AD45629C0E6}" dt="2023-01-28T01:29:53.887" v="65"/>
          <ac:picMkLst>
            <pc:docMk/>
            <pc:sldMk cId="78153714" sldId="275"/>
            <ac:picMk id="9" creationId="{4D1C553E-208E-6BE5-3CA3-9497D590CE67}"/>
          </ac:picMkLst>
        </pc:picChg>
        <pc:picChg chg="del">
          <ac:chgData name="Wa Thone Kyaw" userId="S::wathonekyaw@tumeiktila.edu.mm::abcaf89f-21fc-45eb-8580-1ad8659d7bda" providerId="AD" clId="Web-{8B9FCAEF-0630-ACF9-B3F9-2AD45629C0E6}" dt="2023-01-28T01:29:10.699" v="48"/>
          <ac:picMkLst>
            <pc:docMk/>
            <pc:sldMk cId="78153714" sldId="275"/>
            <ac:picMk id="10" creationId="{8D7AF0E7-6044-091E-F704-7FD5F3648011}"/>
          </ac:picMkLst>
        </pc:picChg>
        <pc:picChg chg="del">
          <ac:chgData name="Wa Thone Kyaw" userId="S::wathonekyaw@tumeiktila.edu.mm::abcaf89f-21fc-45eb-8580-1ad8659d7bda" providerId="AD" clId="Web-{8B9FCAEF-0630-ACF9-B3F9-2AD45629C0E6}" dt="2023-01-28T01:29:08.855" v="47"/>
          <ac:picMkLst>
            <pc:docMk/>
            <pc:sldMk cId="78153714" sldId="275"/>
            <ac:picMk id="11" creationId="{7D6D1D02-EF2B-53E1-3A66-662C01A646DD}"/>
          </ac:picMkLst>
        </pc:picChg>
        <pc:picChg chg="del">
          <ac:chgData name="Wa Thone Kyaw" userId="S::wathonekyaw@tumeiktila.edu.mm::abcaf89f-21fc-45eb-8580-1ad8659d7bda" providerId="AD" clId="Web-{8B9FCAEF-0630-ACF9-B3F9-2AD45629C0E6}" dt="2023-01-28T01:30:52.076" v="105"/>
          <ac:picMkLst>
            <pc:docMk/>
            <pc:sldMk cId="78153714" sldId="275"/>
            <ac:picMk id="16" creationId="{BC4398DD-2A48-88B9-5118-E0AEC425CC17}"/>
          </ac:picMkLst>
        </pc:picChg>
      </pc:sldChg>
    </pc:docChg>
  </pc:docChgLst>
  <pc:docChgLst>
    <pc:chgData name="Wa Thone Kyaw" userId="S::wathonekyaw@tumeiktila.edu.mm::abcaf89f-21fc-45eb-8580-1ad8659d7bda" providerId="AD" clId="Web-{10AAEC59-7C70-0E33-FDEF-25C3A43C7410}"/>
    <pc:docChg chg="delSld modSld sldOrd">
      <pc:chgData name="Wa Thone Kyaw" userId="S::wathonekyaw@tumeiktila.edu.mm::abcaf89f-21fc-45eb-8580-1ad8659d7bda" providerId="AD" clId="Web-{10AAEC59-7C70-0E33-FDEF-25C3A43C7410}" dt="2023-01-27T01:39:35.866" v="859"/>
      <pc:docMkLst>
        <pc:docMk/>
      </pc:docMkLst>
      <pc:sldChg chg="addSp modSp">
        <pc:chgData name="Wa Thone Kyaw" userId="S::wathonekyaw@tumeiktila.edu.mm::abcaf89f-21fc-45eb-8580-1ad8659d7bda" providerId="AD" clId="Web-{10AAEC59-7C70-0E33-FDEF-25C3A43C7410}" dt="2023-01-27T01:12:23.359" v="684" actId="20577"/>
        <pc:sldMkLst>
          <pc:docMk/>
          <pc:sldMk cId="2586058810" sldId="256"/>
        </pc:sldMkLst>
        <pc:spChg chg="add mod">
          <ac:chgData name="Wa Thone Kyaw" userId="S::wathonekyaw@tumeiktila.edu.mm::abcaf89f-21fc-45eb-8580-1ad8659d7bda" providerId="AD" clId="Web-{10AAEC59-7C70-0E33-FDEF-25C3A43C7410}" dt="2023-01-27T01:12:23.359" v="684" actId="20577"/>
          <ac:spMkLst>
            <pc:docMk/>
            <pc:sldMk cId="2586058810" sldId="256"/>
            <ac:spMk id="3" creationId="{574967EC-FBBD-12FA-81D4-5D9751FD0F90}"/>
          </ac:spMkLst>
        </pc:spChg>
      </pc:sldChg>
      <pc:sldChg chg="addSp delSp modSp">
        <pc:chgData name="Wa Thone Kyaw" userId="S::wathonekyaw@tumeiktila.edu.mm::abcaf89f-21fc-45eb-8580-1ad8659d7bda" providerId="AD" clId="Web-{10AAEC59-7C70-0E33-FDEF-25C3A43C7410}" dt="2023-01-27T01:13:52.081" v="690" actId="20577"/>
        <pc:sldMkLst>
          <pc:docMk/>
          <pc:sldMk cId="3571516367" sldId="258"/>
        </pc:sldMkLst>
        <pc:spChg chg="mod">
          <ac:chgData name="Wa Thone Kyaw" userId="S::wathonekyaw@tumeiktila.edu.mm::abcaf89f-21fc-45eb-8580-1ad8659d7bda" providerId="AD" clId="Web-{10AAEC59-7C70-0E33-FDEF-25C3A43C7410}" dt="2023-01-27T00:41:59.517" v="44" actId="14100"/>
          <ac:spMkLst>
            <pc:docMk/>
            <pc:sldMk cId="3571516367" sldId="258"/>
            <ac:spMk id="3" creationId="{9D5232F9-FD00-464A-9F17-619C91AEF8F3}"/>
          </ac:spMkLst>
        </pc:spChg>
        <pc:spChg chg="del">
          <ac:chgData name="Wa Thone Kyaw" userId="S::wathonekyaw@tumeiktila.edu.mm::abcaf89f-21fc-45eb-8580-1ad8659d7bda" providerId="AD" clId="Web-{10AAEC59-7C70-0E33-FDEF-25C3A43C7410}" dt="2023-01-27T01:11:26.154" v="677"/>
          <ac:spMkLst>
            <pc:docMk/>
            <pc:sldMk cId="3571516367" sldId="258"/>
            <ac:spMk id="6" creationId="{7BC1787E-7110-4989-B0B8-DD4E0ACC09DF}"/>
          </ac:spMkLst>
        </pc:spChg>
        <pc:spChg chg="add mod">
          <ac:chgData name="Wa Thone Kyaw" userId="S::wathonekyaw@tumeiktila.edu.mm::abcaf89f-21fc-45eb-8580-1ad8659d7bda" providerId="AD" clId="Web-{10AAEC59-7C70-0E33-FDEF-25C3A43C7410}" dt="2023-01-27T00:49:15.392" v="147" actId="20577"/>
          <ac:spMkLst>
            <pc:docMk/>
            <pc:sldMk cId="3571516367" sldId="258"/>
            <ac:spMk id="7" creationId="{04BCE255-23A4-19BC-B86C-939B0BF35E03}"/>
          </ac:spMkLst>
        </pc:spChg>
        <pc:spChg chg="add mod">
          <ac:chgData name="Wa Thone Kyaw" userId="S::wathonekyaw@tumeiktila.edu.mm::abcaf89f-21fc-45eb-8580-1ad8659d7bda" providerId="AD" clId="Web-{10AAEC59-7C70-0E33-FDEF-25C3A43C7410}" dt="2023-01-27T01:06:29.707" v="596" actId="20577"/>
          <ac:spMkLst>
            <pc:docMk/>
            <pc:sldMk cId="3571516367" sldId="258"/>
            <ac:spMk id="8" creationId="{3B849063-A3D5-E4FD-8324-8BC1B9637BC8}"/>
          </ac:spMkLst>
        </pc:spChg>
        <pc:spChg chg="add mod">
          <ac:chgData name="Wa Thone Kyaw" userId="S::wathonekyaw@tumeiktila.edu.mm::abcaf89f-21fc-45eb-8580-1ad8659d7bda" providerId="AD" clId="Web-{10AAEC59-7C70-0E33-FDEF-25C3A43C7410}" dt="2023-01-27T01:13:52.081" v="690" actId="20577"/>
          <ac:spMkLst>
            <pc:docMk/>
            <pc:sldMk cId="3571516367" sldId="258"/>
            <ac:spMk id="10" creationId="{10D31070-DFE7-F811-01B1-138A26A64CE4}"/>
          </ac:spMkLst>
        </pc:spChg>
      </pc:sldChg>
      <pc:sldChg chg="addSp delSp modSp ord">
        <pc:chgData name="Wa Thone Kyaw" userId="S::wathonekyaw@tumeiktila.edu.mm::abcaf89f-21fc-45eb-8580-1ad8659d7bda" providerId="AD" clId="Web-{10AAEC59-7C70-0E33-FDEF-25C3A43C7410}" dt="2023-01-27T01:32:13.164" v="813" actId="20577"/>
        <pc:sldMkLst>
          <pc:docMk/>
          <pc:sldMk cId="1663780162" sldId="260"/>
        </pc:sldMkLst>
        <pc:spChg chg="mod">
          <ac:chgData name="Wa Thone Kyaw" userId="S::wathonekyaw@tumeiktila.edu.mm::abcaf89f-21fc-45eb-8580-1ad8659d7bda" providerId="AD" clId="Web-{10AAEC59-7C70-0E33-FDEF-25C3A43C7410}" dt="2023-01-27T01:18:38.371" v="735" actId="20577"/>
          <ac:spMkLst>
            <pc:docMk/>
            <pc:sldMk cId="1663780162" sldId="260"/>
            <ac:spMk id="2" creationId="{09140014-73D5-419B-8867-972BB18D52D4}"/>
          </ac:spMkLst>
        </pc:spChg>
        <pc:spChg chg="del mod">
          <ac:chgData name="Wa Thone Kyaw" userId="S::wathonekyaw@tumeiktila.edu.mm::abcaf89f-21fc-45eb-8580-1ad8659d7bda" providerId="AD" clId="Web-{10AAEC59-7C70-0E33-FDEF-25C3A43C7410}" dt="2023-01-27T01:17:47.979" v="726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Wa Thone Kyaw" userId="S::wathonekyaw@tumeiktila.edu.mm::abcaf89f-21fc-45eb-8580-1ad8659d7bda" providerId="AD" clId="Web-{10AAEC59-7C70-0E33-FDEF-25C3A43C7410}" dt="2023-01-27T01:32:13.164" v="813" actId="20577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Wa Thone Kyaw" userId="S::wathonekyaw@tumeiktila.edu.mm::abcaf89f-21fc-45eb-8580-1ad8659d7bda" providerId="AD" clId="Web-{10AAEC59-7C70-0E33-FDEF-25C3A43C7410}" dt="2023-01-27T01:32:12.695" v="812" actId="20577"/>
          <ac:spMkLst>
            <pc:docMk/>
            <pc:sldMk cId="1663780162" sldId="260"/>
            <ac:spMk id="6" creationId="{50B65871-FA95-449A-B8BC-90486DE532EF}"/>
          </ac:spMkLst>
        </pc:spChg>
        <pc:spChg chg="mod">
          <ac:chgData name="Wa Thone Kyaw" userId="S::wathonekyaw@tumeiktila.edu.mm::abcaf89f-21fc-45eb-8580-1ad8659d7bda" providerId="AD" clId="Web-{10AAEC59-7C70-0E33-FDEF-25C3A43C7410}" dt="2023-01-27T01:16:07.195" v="716" actId="20577"/>
          <ac:spMkLst>
            <pc:docMk/>
            <pc:sldMk cId="1663780162" sldId="260"/>
            <ac:spMk id="8" creationId="{905F172A-5D5D-43CD-A187-DA0D303F4144}"/>
          </ac:spMkLst>
        </pc:spChg>
        <pc:spChg chg="add del mod">
          <ac:chgData name="Wa Thone Kyaw" userId="S::wathonekyaw@tumeiktila.edu.mm::abcaf89f-21fc-45eb-8580-1ad8659d7bda" providerId="AD" clId="Web-{10AAEC59-7C70-0E33-FDEF-25C3A43C7410}" dt="2023-01-27T01:18:01.808" v="728"/>
          <ac:spMkLst>
            <pc:docMk/>
            <pc:sldMk cId="1663780162" sldId="260"/>
            <ac:spMk id="10" creationId="{F883B39B-C9FE-4146-CBD1-0445FF6968A1}"/>
          </ac:spMkLst>
        </pc:spChg>
        <pc:spChg chg="add del mod">
          <ac:chgData name="Wa Thone Kyaw" userId="S::wathonekyaw@tumeiktila.edu.mm::abcaf89f-21fc-45eb-8580-1ad8659d7bda" providerId="AD" clId="Web-{10AAEC59-7C70-0E33-FDEF-25C3A43C7410}" dt="2023-01-27T01:18:45.731" v="736"/>
          <ac:spMkLst>
            <pc:docMk/>
            <pc:sldMk cId="1663780162" sldId="260"/>
            <ac:spMk id="11" creationId="{47B24247-41EE-4D31-1D5E-00CA4790DA01}"/>
          </ac:spMkLst>
        </pc:spChg>
      </pc:sldChg>
      <pc:sldChg chg="del">
        <pc:chgData name="Wa Thone Kyaw" userId="S::wathonekyaw@tumeiktila.edu.mm::abcaf89f-21fc-45eb-8580-1ad8659d7bda" providerId="AD" clId="Web-{10AAEC59-7C70-0E33-FDEF-25C3A43C7410}" dt="2023-01-27T01:33:19.463" v="821"/>
        <pc:sldMkLst>
          <pc:docMk/>
          <pc:sldMk cId="4055079983" sldId="263"/>
        </pc:sldMkLst>
      </pc:sldChg>
      <pc:sldChg chg="del">
        <pc:chgData name="Wa Thone Kyaw" userId="S::wathonekyaw@tumeiktila.edu.mm::abcaf89f-21fc-45eb-8580-1ad8659d7bda" providerId="AD" clId="Web-{10AAEC59-7C70-0E33-FDEF-25C3A43C7410}" dt="2023-01-27T00:54:50.950" v="366"/>
        <pc:sldMkLst>
          <pc:docMk/>
          <pc:sldMk cId="2619301236" sldId="264"/>
        </pc:sldMkLst>
      </pc:sldChg>
      <pc:sldChg chg="addSp delSp modSp ord">
        <pc:chgData name="Wa Thone Kyaw" userId="S::wathonekyaw@tumeiktila.edu.mm::abcaf89f-21fc-45eb-8580-1ad8659d7bda" providerId="AD" clId="Web-{10AAEC59-7C70-0E33-FDEF-25C3A43C7410}" dt="2023-01-27T01:16:22.570" v="720" actId="20577"/>
        <pc:sldMkLst>
          <pc:docMk/>
          <pc:sldMk cId="744379741" sldId="265"/>
        </pc:sldMkLst>
        <pc:spChg chg="del mod">
          <ac:chgData name="Wa Thone Kyaw" userId="S::wathonekyaw@tumeiktila.edu.mm::abcaf89f-21fc-45eb-8580-1ad8659d7bda" providerId="AD" clId="Web-{10AAEC59-7C70-0E33-FDEF-25C3A43C7410}" dt="2023-01-27T01:01:24.213" v="431"/>
          <ac:spMkLst>
            <pc:docMk/>
            <pc:sldMk cId="744379741" sldId="265"/>
            <ac:spMk id="2" creationId="{D94A2CD4-732A-43E4-BCB9-CBA2055E0AC6}"/>
          </ac:spMkLst>
        </pc:spChg>
        <pc:spChg chg="mod">
          <ac:chgData name="Wa Thone Kyaw" userId="S::wathonekyaw@tumeiktila.edu.mm::abcaf89f-21fc-45eb-8580-1ad8659d7bda" providerId="AD" clId="Web-{10AAEC59-7C70-0E33-FDEF-25C3A43C7410}" dt="2023-01-27T00:58:57.880" v="419" actId="20577"/>
          <ac:spMkLst>
            <pc:docMk/>
            <pc:sldMk cId="744379741" sldId="265"/>
            <ac:spMk id="3" creationId="{45FD0450-A909-4CD9-8912-96A19ACEB7CB}"/>
          </ac:spMkLst>
        </pc:spChg>
        <pc:spChg chg="mod">
          <ac:chgData name="Wa Thone Kyaw" userId="S::wathonekyaw@tumeiktila.edu.mm::abcaf89f-21fc-45eb-8580-1ad8659d7bda" providerId="AD" clId="Web-{10AAEC59-7C70-0E33-FDEF-25C3A43C7410}" dt="2023-01-27T00:57:22.767" v="384" actId="20577"/>
          <ac:spMkLst>
            <pc:docMk/>
            <pc:sldMk cId="744379741" sldId="265"/>
            <ac:spMk id="5" creationId="{3555A49C-96F4-440D-B89E-A0AE94F70108}"/>
          </ac:spMkLst>
        </pc:spChg>
        <pc:spChg chg="del">
          <ac:chgData name="Wa Thone Kyaw" userId="S::wathonekyaw@tumeiktila.edu.mm::abcaf89f-21fc-45eb-8580-1ad8659d7bda" providerId="AD" clId="Web-{10AAEC59-7C70-0E33-FDEF-25C3A43C7410}" dt="2023-01-27T01:11:22.467" v="676"/>
          <ac:spMkLst>
            <pc:docMk/>
            <pc:sldMk cId="744379741" sldId="265"/>
            <ac:spMk id="6" creationId="{F2A39FA3-9AE3-4689-A469-B7D2DFCCC2D9}"/>
          </ac:spMkLst>
        </pc:spChg>
        <pc:spChg chg="add del">
          <ac:chgData name="Wa Thone Kyaw" userId="S::wathonekyaw@tumeiktila.edu.mm::abcaf89f-21fc-45eb-8580-1ad8659d7bda" providerId="AD" clId="Web-{10AAEC59-7C70-0E33-FDEF-25C3A43C7410}" dt="2023-01-27T01:01:17.275" v="430"/>
          <ac:spMkLst>
            <pc:docMk/>
            <pc:sldMk cId="744379741" sldId="265"/>
            <ac:spMk id="7" creationId="{7C3B5115-36A5-DE43-A278-A9B3DC5C553C}"/>
          </ac:spMkLst>
        </pc:spChg>
        <pc:spChg chg="add del mod">
          <ac:chgData name="Wa Thone Kyaw" userId="S::wathonekyaw@tumeiktila.edu.mm::abcaf89f-21fc-45eb-8580-1ad8659d7bda" providerId="AD" clId="Web-{10AAEC59-7C70-0E33-FDEF-25C3A43C7410}" dt="2023-01-27T01:01:26.900" v="432"/>
          <ac:spMkLst>
            <pc:docMk/>
            <pc:sldMk cId="744379741" sldId="265"/>
            <ac:spMk id="9" creationId="{FEBA3E96-5B26-7D4E-AE1F-43026F36B992}"/>
          </ac:spMkLst>
        </pc:spChg>
        <pc:spChg chg="add mod">
          <ac:chgData name="Wa Thone Kyaw" userId="S::wathonekyaw@tumeiktila.edu.mm::abcaf89f-21fc-45eb-8580-1ad8659d7bda" providerId="AD" clId="Web-{10AAEC59-7C70-0E33-FDEF-25C3A43C7410}" dt="2023-01-27T01:16:22.570" v="720" actId="20577"/>
          <ac:spMkLst>
            <pc:docMk/>
            <pc:sldMk cId="744379741" sldId="265"/>
            <ac:spMk id="10" creationId="{A3D89733-B8BA-229D-E082-5DFC96FA5D5C}"/>
          </ac:spMkLst>
        </pc:spChg>
        <pc:spChg chg="add mod">
          <ac:chgData name="Wa Thone Kyaw" userId="S::wathonekyaw@tumeiktila.edu.mm::abcaf89f-21fc-45eb-8580-1ad8659d7bda" providerId="AD" clId="Web-{10AAEC59-7C70-0E33-FDEF-25C3A43C7410}" dt="2023-01-27T01:09:32.776" v="675" actId="20577"/>
          <ac:spMkLst>
            <pc:docMk/>
            <pc:sldMk cId="744379741" sldId="265"/>
            <ac:spMk id="11" creationId="{94A735F4-173A-9CC7-8873-73709B44EDF8}"/>
          </ac:spMkLst>
        </pc:spChg>
        <pc:spChg chg="add mod">
          <ac:chgData name="Wa Thone Kyaw" userId="S::wathonekyaw@tumeiktila.edu.mm::abcaf89f-21fc-45eb-8580-1ad8659d7bda" providerId="AD" clId="Web-{10AAEC59-7C70-0E33-FDEF-25C3A43C7410}" dt="2023-01-27T01:14:07.738" v="693" actId="20577"/>
          <ac:spMkLst>
            <pc:docMk/>
            <pc:sldMk cId="744379741" sldId="265"/>
            <ac:spMk id="13" creationId="{59DE887A-2A96-3547-C0EB-B7F7D1B665F0}"/>
          </ac:spMkLst>
        </pc:spChg>
      </pc:sldChg>
      <pc:sldChg chg="modSp">
        <pc:chgData name="Wa Thone Kyaw" userId="S::wathonekyaw@tumeiktila.edu.mm::abcaf89f-21fc-45eb-8580-1ad8659d7bda" providerId="AD" clId="Web-{10AAEC59-7C70-0E33-FDEF-25C3A43C7410}" dt="2023-01-27T01:39:35.866" v="859"/>
        <pc:sldMkLst>
          <pc:docMk/>
          <pc:sldMk cId="2499682613" sldId="269"/>
        </pc:sldMkLst>
        <pc:graphicFrameChg chg="mod modGraphic">
          <ac:chgData name="Wa Thone Kyaw" userId="S::wathonekyaw@tumeiktila.edu.mm::abcaf89f-21fc-45eb-8580-1ad8659d7bda" providerId="AD" clId="Web-{10AAEC59-7C70-0E33-FDEF-25C3A43C7410}" dt="2023-01-27T01:39:35.866" v="859"/>
          <ac:graphicFrameMkLst>
            <pc:docMk/>
            <pc:sldMk cId="2499682613" sldId="269"/>
            <ac:graphicFrameMk id="4" creationId="{390E7E75-E57A-4FF0-A0E4-A4DBCF6EA89A}"/>
          </ac:graphicFrameMkLst>
        </pc:graphicFrameChg>
      </pc:sldChg>
      <pc:sldChg chg="addSp delSp modSp">
        <pc:chgData name="Wa Thone Kyaw" userId="S::wathonekyaw@tumeiktila.edu.mm::abcaf89f-21fc-45eb-8580-1ad8659d7bda" providerId="AD" clId="Web-{10AAEC59-7C70-0E33-FDEF-25C3A43C7410}" dt="2023-01-27T01:12:04.046" v="682" actId="20577"/>
        <pc:sldMkLst>
          <pc:docMk/>
          <pc:sldMk cId="883633868" sldId="273"/>
        </pc:sldMkLst>
        <pc:spChg chg="mod">
          <ac:chgData name="Wa Thone Kyaw" userId="S::wathonekyaw@tumeiktila.edu.mm::abcaf89f-21fc-45eb-8580-1ad8659d7bda" providerId="AD" clId="Web-{10AAEC59-7C70-0E33-FDEF-25C3A43C7410}" dt="2023-01-27T01:11:42.530" v="679" actId="1076"/>
          <ac:spMkLst>
            <pc:docMk/>
            <pc:sldMk cId="883633868" sldId="273"/>
            <ac:spMk id="13" creationId="{D40B843D-6615-46EB-A813-BEBD624EC685}"/>
          </ac:spMkLst>
        </pc:spChg>
        <pc:spChg chg="add del mod">
          <ac:chgData name="Wa Thone Kyaw" userId="S::wathonekyaw@tumeiktila.edu.mm::abcaf89f-21fc-45eb-8580-1ad8659d7bda" providerId="AD" clId="Web-{10AAEC59-7C70-0E33-FDEF-25C3A43C7410}" dt="2023-01-27T01:12:04.046" v="682" actId="20577"/>
          <ac:spMkLst>
            <pc:docMk/>
            <pc:sldMk cId="883633868" sldId="273"/>
            <ac:spMk id="25" creationId="{148E9129-4CC6-47BA-ACD8-2C632A8660EC}"/>
          </ac:spMkLst>
        </pc:spChg>
      </pc:sldChg>
      <pc:sldChg chg="addSp modSp">
        <pc:chgData name="Wa Thone Kyaw" userId="S::wathonekyaw@tumeiktila.edu.mm::abcaf89f-21fc-45eb-8580-1ad8659d7bda" providerId="AD" clId="Web-{10AAEC59-7C70-0E33-FDEF-25C3A43C7410}" dt="2023-01-27T01:13:22.439" v="687" actId="20577"/>
        <pc:sldMkLst>
          <pc:docMk/>
          <pc:sldMk cId="3927477179" sldId="274"/>
        </pc:sldMkLst>
        <pc:spChg chg="add mod">
          <ac:chgData name="Wa Thone Kyaw" userId="S::wathonekyaw@tumeiktila.edu.mm::abcaf89f-21fc-45eb-8580-1ad8659d7bda" providerId="AD" clId="Web-{10AAEC59-7C70-0E33-FDEF-25C3A43C7410}" dt="2023-01-27T01:13:22.439" v="687" actId="20577"/>
          <ac:spMkLst>
            <pc:docMk/>
            <pc:sldMk cId="3927477179" sldId="274"/>
            <ac:spMk id="3" creationId="{5A7F8EDB-6F62-4CF4-AF67-3A5DD8E4E115}"/>
          </ac:spMkLst>
        </pc:spChg>
      </pc:sldChg>
    </pc:docChg>
  </pc:docChgLst>
  <pc:docChgLst>
    <pc:chgData name="Wa Thone Kyaw" userId="S::wathonekyaw@tumeiktila.edu.mm::abcaf89f-21fc-45eb-8580-1ad8659d7bda" providerId="AD" clId="Web-{58D59EA0-3622-1F63-429C-E96D1681FF31}"/>
    <pc:docChg chg="modSld">
      <pc:chgData name="Wa Thone Kyaw" userId="S::wathonekyaw@tumeiktila.edu.mm::abcaf89f-21fc-45eb-8580-1ad8659d7bda" providerId="AD" clId="Web-{58D59EA0-3622-1F63-429C-E96D1681FF31}" dt="2023-01-31T00:35:39.775" v="3" actId="14100"/>
      <pc:docMkLst>
        <pc:docMk/>
      </pc:docMkLst>
      <pc:sldChg chg="modSp">
        <pc:chgData name="Wa Thone Kyaw" userId="S::wathonekyaw@tumeiktila.edu.mm::abcaf89f-21fc-45eb-8580-1ad8659d7bda" providerId="AD" clId="Web-{58D59EA0-3622-1F63-429C-E96D1681FF31}" dt="2023-01-31T00:35:39.775" v="3" actId="14100"/>
        <pc:sldMkLst>
          <pc:docMk/>
          <pc:sldMk cId="744379741" sldId="265"/>
        </pc:sldMkLst>
        <pc:spChg chg="mod">
          <ac:chgData name="Wa Thone Kyaw" userId="S::wathonekyaw@tumeiktila.edu.mm::abcaf89f-21fc-45eb-8580-1ad8659d7bda" providerId="AD" clId="Web-{58D59EA0-3622-1F63-429C-E96D1681FF31}" dt="2023-01-31T00:35:39.775" v="3" actId="14100"/>
          <ac:spMkLst>
            <pc:docMk/>
            <pc:sldMk cId="744379741" sldId="265"/>
            <ac:spMk id="10" creationId="{A3D89733-B8BA-229D-E082-5DFC96FA5D5C}"/>
          </ac:spMkLst>
        </pc:spChg>
        <pc:spChg chg="mod">
          <ac:chgData name="Wa Thone Kyaw" userId="S::wathonekyaw@tumeiktila.edu.mm::abcaf89f-21fc-45eb-8580-1ad8659d7bda" providerId="AD" clId="Web-{58D59EA0-3622-1F63-429C-E96D1681FF31}" dt="2023-01-31T00:35:30.978" v="1" actId="14100"/>
          <ac:spMkLst>
            <pc:docMk/>
            <pc:sldMk cId="744379741" sldId="265"/>
            <ac:spMk id="11" creationId="{94A735F4-173A-9CC7-8873-73709B44ED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F3E71E-907D-6F48-62AD-2B950321321B}"/>
              </a:ext>
            </a:extLst>
          </p:cNvPr>
          <p:cNvSpPr>
            <a:spLocks noGrp="1"/>
          </p:cNvSpPr>
          <p:nvPr/>
        </p:nvSpPr>
        <p:spPr>
          <a:xfrm>
            <a:off x="1782" y="2645615"/>
            <a:ext cx="10210675" cy="3465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latin typeface="Times New Roman"/>
                <a:cs typeface="Times New Roman"/>
              </a:rPr>
              <a:t>Technological University(Meiktila)</a:t>
            </a:r>
            <a:endParaRPr lang="en-US" dirty="0"/>
          </a:p>
          <a:p>
            <a:br>
              <a:rPr lang="en-US" sz="4100" dirty="0">
                <a:latin typeface="Times New Roman"/>
                <a:cs typeface="Times New Roman"/>
              </a:rPr>
            </a:br>
            <a:r>
              <a:rPr lang="en-US" sz="3600" dirty="0">
                <a:latin typeface="Times New Roman"/>
                <a:cs typeface="Times New Roman"/>
              </a:rPr>
              <a:t>            Department of Information Technology</a:t>
            </a:r>
            <a:br>
              <a:rPr lang="en-US" sz="3600" dirty="0">
                <a:latin typeface="Times New Roman"/>
                <a:cs typeface="Times New Roman"/>
              </a:rPr>
            </a:br>
            <a:br>
              <a:rPr lang="en-US" sz="3600" dirty="0">
                <a:latin typeface="Times New Roman"/>
                <a:cs typeface="Times New Roman"/>
              </a:rPr>
            </a:br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3" name="Slide Number Placeholder 24">
            <a:extLst>
              <a:ext uri="{FF2B5EF4-FFF2-40B4-BE49-F238E27FC236}">
                <a16:creationId xmlns:a16="http://schemas.microsoft.com/office/drawing/2014/main" id="{574967EC-FBBD-12FA-81D4-5D9751FD0F9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9E815-0F6C-01E6-FC93-CBECEC3320F4}"/>
              </a:ext>
            </a:extLst>
          </p:cNvPr>
          <p:cNvSpPr txBox="1"/>
          <p:nvPr/>
        </p:nvSpPr>
        <p:spPr>
          <a:xfrm>
            <a:off x="3834491" y="5614308"/>
            <a:ext cx="75655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People Information Directory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Members</a:t>
            </a:r>
            <a:r>
              <a:rPr lang="en-US" dirty="0"/>
              <a:t> of 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39" y="2940038"/>
            <a:ext cx="2317707" cy="343061"/>
          </a:xfrm>
        </p:spPr>
        <p:txBody>
          <a:bodyPr/>
          <a:lstStyle/>
          <a:p>
            <a:r>
              <a:rPr lang="en-US" sz="2400" dirty="0"/>
              <a:t>Lwin Aung 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0882-1CC0-49B4-8DDE-24EC2668750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3667971"/>
            <a:ext cx="1845511" cy="343061"/>
          </a:xfrm>
        </p:spPr>
        <p:txBody>
          <a:bodyPr/>
          <a:lstStyle/>
          <a:p>
            <a:r>
              <a:rPr lang="en-US" sz="1800" dirty="0"/>
              <a:t>V-IT-22 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567415" y="2765867"/>
            <a:ext cx="2341701" cy="658747"/>
          </a:xfrm>
        </p:spPr>
        <p:txBody>
          <a:bodyPr/>
          <a:lstStyle/>
          <a:p>
            <a:r>
              <a:rPr lang="en-US" sz="2400" dirty="0"/>
              <a:t>Han </a:t>
            </a:r>
            <a:r>
              <a:rPr lang="en-US" sz="2400" dirty="0" err="1"/>
              <a:t>Htal</a:t>
            </a:r>
            <a:r>
              <a:rPr lang="en-US" sz="2400"/>
              <a:t> Wint</a:t>
            </a:r>
            <a:endParaRPr lang="en-US" sz="24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06284" y="3726196"/>
            <a:ext cx="1855949" cy="343061"/>
          </a:xfrm>
        </p:spPr>
        <p:txBody>
          <a:bodyPr/>
          <a:lstStyle/>
          <a:p>
            <a:r>
              <a:rPr lang="en-US" sz="1800" dirty="0"/>
              <a:t>V-IT-23 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58078" y="2940038"/>
            <a:ext cx="2557192" cy="343061"/>
          </a:xfrm>
        </p:spPr>
        <p:txBody>
          <a:bodyPr/>
          <a:lstStyle/>
          <a:p>
            <a:r>
              <a:rPr lang="en-US" sz="2400" err="1"/>
              <a:t>Wa</a:t>
            </a:r>
            <a:r>
              <a:rPr lang="en-US" sz="2400" dirty="0"/>
              <a:t> Thone Kyaw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0B843D-6615-46EB-A813-BEBD624EC68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07834" y="3726196"/>
            <a:ext cx="1845511" cy="343061"/>
          </a:xfrm>
        </p:spPr>
        <p:txBody>
          <a:bodyPr/>
          <a:lstStyle/>
          <a:p>
            <a:r>
              <a:rPr lang="en-US" sz="1800" dirty="0"/>
              <a:t>V-IT-27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F1AEEC-D56B-4D10-B1F5-63AA91152B5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08588" y="2940038"/>
            <a:ext cx="2317706" cy="343061"/>
          </a:xfrm>
        </p:spPr>
        <p:txBody>
          <a:bodyPr/>
          <a:lstStyle/>
          <a:p>
            <a:r>
              <a:rPr lang="en-US" sz="2400" dirty="0"/>
              <a:t>Thu Ka Aung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99A0B0-BDD0-48DA-AA3E-13153E65129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888972" y="3667971"/>
            <a:ext cx="1845510" cy="343061"/>
          </a:xfrm>
        </p:spPr>
        <p:txBody>
          <a:bodyPr/>
          <a:lstStyle/>
          <a:p>
            <a:r>
              <a:rPr lang="en-US" sz="1800"/>
              <a:t>V-IT-28</a:t>
            </a:r>
            <a:endParaRPr lang="en-US" sz="180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8AA0031-84FC-6577-DE3D-4976C57F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/>
              <a:t>People Information Directory</a:t>
            </a:r>
          </a:p>
        </p:txBody>
      </p:sp>
    </p:spTree>
    <p:extLst>
      <p:ext uri="{BB962C8B-B14F-4D97-AF65-F5344CB8AC3E}">
        <p14:creationId xmlns:p14="http://schemas.microsoft.com/office/powerpoint/2010/main" val="88363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7AB0DADA-888C-00F9-6B8C-25B6397E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49726"/>
            <a:ext cx="8421688" cy="90769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Outlines Of Presentation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296454E-02D6-6DEA-D5C5-F26BB5448850}"/>
              </a:ext>
            </a:extLst>
          </p:cNvPr>
          <p:cNvSpPr>
            <a:spLocks noGrp="1"/>
          </p:cNvSpPr>
          <p:nvPr/>
        </p:nvSpPr>
        <p:spPr>
          <a:xfrm>
            <a:off x="498417" y="1342226"/>
            <a:ext cx="11249504" cy="4689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      </a:t>
            </a: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         </a:t>
            </a: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      </a:t>
            </a: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  </a:t>
            </a: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</a:t>
            </a: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 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44" name="Picture 44" descr="Logo&#10;&#10;Description automatically generated">
            <a:extLst>
              <a:ext uri="{FF2B5EF4-FFF2-40B4-BE49-F238E27FC236}">
                <a16:creationId xmlns:a16="http://schemas.microsoft.com/office/drawing/2014/main" id="{EA931066-C0D5-567C-015C-58F2978C8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638" y="2052929"/>
            <a:ext cx="615158" cy="70642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69F0404-B441-8142-6765-3BB252D6B6C5}"/>
              </a:ext>
            </a:extLst>
          </p:cNvPr>
          <p:cNvSpPr txBox="1"/>
          <p:nvPr/>
        </p:nvSpPr>
        <p:spPr>
          <a:xfrm>
            <a:off x="4209436" y="1379588"/>
            <a:ext cx="404044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         </a:t>
            </a:r>
            <a:r>
              <a:rPr lang="en-US" sz="3000"/>
              <a:t>  Introduction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A332DE-BB5C-8488-C1F6-CD3D13406EEE}"/>
              </a:ext>
            </a:extLst>
          </p:cNvPr>
          <p:cNvSpPr txBox="1"/>
          <p:nvPr/>
        </p:nvSpPr>
        <p:spPr>
          <a:xfrm>
            <a:off x="4565854" y="2350523"/>
            <a:ext cx="40404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        Abstract</a:t>
            </a:r>
            <a:endParaRPr lang="en-US" sz="30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59E0E1-2109-C702-F04E-9AEFDB3A95DA}"/>
              </a:ext>
            </a:extLst>
          </p:cNvPr>
          <p:cNvSpPr txBox="1"/>
          <p:nvPr/>
        </p:nvSpPr>
        <p:spPr>
          <a:xfrm>
            <a:off x="4209434" y="3358329"/>
            <a:ext cx="404044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         </a:t>
            </a:r>
            <a:r>
              <a:rPr lang="en-US" sz="3000"/>
              <a:t>  Objective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878746-7289-D9D6-371D-4EEB51133430}"/>
              </a:ext>
            </a:extLst>
          </p:cNvPr>
          <p:cNvSpPr txBox="1"/>
          <p:nvPr/>
        </p:nvSpPr>
        <p:spPr>
          <a:xfrm>
            <a:off x="4836240" y="4366135"/>
            <a:ext cx="40404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     Requirements</a:t>
            </a:r>
            <a:endParaRPr lang="en-US" sz="3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370EEC-4E39-1F00-BB53-BD74544B11ED}"/>
              </a:ext>
            </a:extLst>
          </p:cNvPr>
          <p:cNvSpPr txBox="1"/>
          <p:nvPr/>
        </p:nvSpPr>
        <p:spPr>
          <a:xfrm>
            <a:off x="4492111" y="5386232"/>
            <a:ext cx="40404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         Summary</a:t>
            </a:r>
            <a:endParaRPr lang="en-US" sz="3000" dirty="0"/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A0B501C4-B868-DEA3-3D25-408922C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/>
              <a:t>People Information Directory</a:t>
            </a:r>
          </a:p>
        </p:txBody>
      </p:sp>
      <p:sp>
        <p:nvSpPr>
          <p:cNvPr id="3" name="Slide Number Placeholder 24">
            <a:extLst>
              <a:ext uri="{FF2B5EF4-FFF2-40B4-BE49-F238E27FC236}">
                <a16:creationId xmlns:a16="http://schemas.microsoft.com/office/drawing/2014/main" id="{5A7F8EDB-6F62-4CF4-AF67-3A5DD8E4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3</a:t>
            </a:r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151B2C5E-2210-9BFE-0F20-3960629DF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142" y="1295400"/>
            <a:ext cx="604684" cy="629264"/>
          </a:xfrm>
          <a:prstGeom prst="rect">
            <a:avLst/>
          </a:prstGeom>
        </p:spPr>
      </p:pic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A831A6DC-5975-E85B-E122-1A872D86B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355690" y="4186084"/>
            <a:ext cx="715298" cy="722671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2296C0E0-8568-1E68-25EC-5D0B88831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372" y="5293623"/>
            <a:ext cx="669551" cy="687075"/>
          </a:xfrm>
          <a:prstGeom prst="rect">
            <a:avLst/>
          </a:prstGeom>
        </p:spPr>
      </p:pic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128D4BE-3125-91C9-A039-E657F16E4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179" y="3230066"/>
            <a:ext cx="580104" cy="5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7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294" y="350045"/>
            <a:ext cx="5111750" cy="1204912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9675" y="2138815"/>
            <a:ext cx="9901464" cy="40382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People Information Directory , is used to retrieve people information and personal data easily .</a:t>
            </a:r>
          </a:p>
          <a:p>
            <a:r>
              <a:rPr lang="en-US" sz="2400" dirty="0"/>
              <a:t> It shows a  variety information such as people's ID , parents name,  parents ID and necessaries for personal affairs . </a:t>
            </a:r>
          </a:p>
          <a:p>
            <a:r>
              <a:rPr lang="en-US" sz="2400" dirty="0"/>
              <a:t>It is the exciting time at the People Information Directory. At the leading of provider of data , People Information Directory is responding to change in Technology , to provide data  to HR (Human Resource) with the effortless easy steps 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/>
              <a:t>People Information Directory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BCE255-23A4-19BC-B86C-939B0BF35E03}"/>
              </a:ext>
            </a:extLst>
          </p:cNvPr>
          <p:cNvSpPr txBox="1">
            <a:spLocks/>
          </p:cNvSpPr>
          <p:nvPr/>
        </p:nvSpPr>
        <p:spPr>
          <a:xfrm>
            <a:off x="1209675" y="3162073"/>
            <a:ext cx="9901464" cy="8241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849063-A3D5-E4FD-8324-8BC1B9637BC8}"/>
              </a:ext>
            </a:extLst>
          </p:cNvPr>
          <p:cNvSpPr txBox="1">
            <a:spLocks/>
          </p:cNvSpPr>
          <p:nvPr/>
        </p:nvSpPr>
        <p:spPr>
          <a:xfrm>
            <a:off x="1209675" y="4185330"/>
            <a:ext cx="9901464" cy="1553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0" name="Slide Number Placeholder 24">
            <a:extLst>
              <a:ext uri="{FF2B5EF4-FFF2-40B4-BE49-F238E27FC236}">
                <a16:creationId xmlns:a16="http://schemas.microsoft.com/office/drawing/2014/main" id="{10D31070-DFE7-F811-01B1-138A26A6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326177"/>
            <a:ext cx="5378903" cy="571952"/>
          </a:xfrm>
        </p:spPr>
        <p:txBody>
          <a:bodyPr/>
          <a:lstStyle/>
          <a:p>
            <a:r>
              <a:rPr lang="en-US" sz="2800" b="1"/>
              <a:t>ABSTRACT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/>
              <a:t>People Information Directory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89733-B8BA-229D-E082-5DFC96FA5D5C}"/>
              </a:ext>
            </a:extLst>
          </p:cNvPr>
          <p:cNvSpPr txBox="1"/>
          <p:nvPr/>
        </p:nvSpPr>
        <p:spPr>
          <a:xfrm>
            <a:off x="4544785" y="1191985"/>
            <a:ext cx="71247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reduce the counts  that the employee had to fill out their personal information every time that the HR and office asked for it </a:t>
            </a:r>
            <a:r>
              <a:rPr lang="en-US" sz="2400" dirty="0"/>
              <a:t>.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735F4-173A-9CC7-8873-73709B44EDF8}"/>
              </a:ext>
            </a:extLst>
          </p:cNvPr>
          <p:cNvSpPr txBox="1"/>
          <p:nvPr/>
        </p:nvSpPr>
        <p:spPr>
          <a:xfrm>
            <a:off x="4468585" y="2552699"/>
            <a:ext cx="62865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Want it to be easy in the modern age of the internet era , saving time and not having to fill it out repeatedly </a:t>
            </a:r>
            <a:r>
              <a:rPr lang="en-US" sz="2400" dirty="0"/>
              <a:t>. </a:t>
            </a:r>
          </a:p>
        </p:txBody>
      </p:sp>
      <p:sp>
        <p:nvSpPr>
          <p:cNvPr id="13" name="Slide Number Placeholder 24">
            <a:extLst>
              <a:ext uri="{FF2B5EF4-FFF2-40B4-BE49-F238E27FC236}">
                <a16:creationId xmlns:a16="http://schemas.microsoft.com/office/drawing/2014/main" id="{59DE887A-2A96-3547-C0EB-B7F7D1B6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C2D76C-EA7E-61E3-19F2-C05B57CC0C82}"/>
              </a:ext>
            </a:extLst>
          </p:cNvPr>
          <p:cNvSpPr txBox="1"/>
          <p:nvPr/>
        </p:nvSpPr>
        <p:spPr>
          <a:xfrm>
            <a:off x="4468584" y="3926213"/>
            <a:ext cx="62865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This system can send a notification message to the employee whenever it needs a update data.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D7849-B46E-A9CD-75CF-51978673F615}"/>
              </a:ext>
            </a:extLst>
          </p:cNvPr>
          <p:cNvSpPr txBox="1"/>
          <p:nvPr/>
        </p:nvSpPr>
        <p:spPr>
          <a:xfrm>
            <a:off x="4468584" y="5438225"/>
            <a:ext cx="62865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To reduce time and papers.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014" y="282577"/>
            <a:ext cx="4622574" cy="781278"/>
          </a:xfrm>
        </p:spPr>
        <p:txBody>
          <a:bodyPr>
            <a:normAutofit/>
          </a:bodyPr>
          <a:lstStyle/>
          <a:p>
            <a:r>
              <a:rPr lang="en-US" sz="3200" dirty="0"/>
              <a:t>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82586" y="1069636"/>
            <a:ext cx="9922327" cy="502409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To Improve data quality.</a:t>
            </a:r>
          </a:p>
          <a:p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To Increase operational efficiency.</a:t>
            </a:r>
          </a:p>
          <a:p>
            <a:r>
              <a:rPr lang="en-US" b="1" dirty="0">
                <a:solidFill>
                  <a:srgbClr val="FF0000"/>
                </a:solidFill>
              </a:rPr>
              <a:t>TO get real time data from the employee</a:t>
            </a:r>
          </a:p>
          <a:p>
            <a:r>
              <a:rPr lang="en-US" sz="2400" b="1" dirty="0"/>
              <a:t>Real time data.</a:t>
            </a:r>
            <a:r>
              <a:rPr lang="en-US" b="1" dirty="0"/>
              <a:t>  </a:t>
            </a:r>
            <a:r>
              <a:rPr lang="en-US" sz="2000" dirty="0">
                <a:ea typeface="+mn-lt"/>
                <a:cs typeface="+mn-lt"/>
              </a:rPr>
              <a:t>By using this , anyone can check, in real time By using digital data collection, anyone can check, in real time.</a:t>
            </a:r>
          </a:p>
          <a:p>
            <a:r>
              <a:rPr lang="en-US" dirty="0">
                <a:solidFill>
                  <a:srgbClr val="FF0000"/>
                </a:solidFill>
              </a:rPr>
              <a:t>To access data well on any devices </a:t>
            </a:r>
          </a:p>
          <a:p>
            <a:r>
              <a:rPr lang="en-US" sz="2400" b="1" dirty="0">
                <a:ea typeface="+mn-lt"/>
                <a:cs typeface="+mn-lt"/>
              </a:rPr>
              <a:t>Better data access. </a:t>
            </a:r>
            <a:r>
              <a:rPr lang="en-US" sz="2000" dirty="0">
                <a:ea typeface="+mn-lt"/>
                <a:cs typeface="+mn-lt"/>
              </a:rPr>
              <a:t>Re-entering data from paper forms can take hours or even days. With a digital solution, data is available in real-time. You and your team can access the results using a tablet or smartphone to check tasks</a:t>
            </a:r>
          </a:p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To save money</a:t>
            </a:r>
          </a:p>
          <a:p>
            <a:r>
              <a:rPr lang="en-US" sz="2400" b="1" dirty="0">
                <a:ea typeface="+mn-lt"/>
                <a:cs typeface="+mn-lt"/>
              </a:rPr>
              <a:t>Lower costs.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sz="1900" dirty="0">
                <a:ea typeface="+mn-lt"/>
                <a:cs typeface="+mn-lt"/>
              </a:rPr>
              <a:t>Paper document management and archiving can be an intensive and expensive work.</a:t>
            </a:r>
          </a:p>
          <a:p>
            <a:r>
              <a:rPr lang="en-US" sz="1900" dirty="0">
                <a:solidFill>
                  <a:srgbClr val="FF0000"/>
                </a:solidFill>
                <a:ea typeface="+mn-lt"/>
                <a:cs typeface="+mn-lt"/>
              </a:rPr>
              <a:t>To be reliable backups</a:t>
            </a:r>
          </a:p>
          <a:p>
            <a:r>
              <a:rPr lang="en-US" sz="2400" b="1" dirty="0">
                <a:ea typeface="+mn-lt"/>
                <a:cs typeface="+mn-lt"/>
              </a:rPr>
              <a:t>More reliable backups.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sz="2200" dirty="0">
                <a:ea typeface="+mn-lt"/>
                <a:cs typeface="+mn-lt"/>
              </a:rPr>
              <a:t>improves our ability to properly backup all content and ensure we can readily retrieve it.</a:t>
            </a:r>
            <a:endParaRPr lang="en-US" sz="22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People Information Directory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995773845"/>
              </p:ext>
            </p:extLst>
          </p:nvPr>
        </p:nvGraphicFramePr>
        <p:xfrm>
          <a:off x="370114" y="1230085"/>
          <a:ext cx="11292998" cy="48187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38172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638172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3008327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3008327">
                  <a:extLst>
                    <a:ext uri="{9D8B030D-6E8A-4147-A177-3AD203B41FA5}">
                      <a16:colId xmlns:a16="http://schemas.microsoft.com/office/drawing/2014/main" val="4030131843"/>
                    </a:ext>
                  </a:extLst>
                </a:gridCol>
              </a:tblGrid>
              <a:tr h="963742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20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20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Backend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20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Requirements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9637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Flutter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Node.js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Mongo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Window  8 , 10 ,11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9637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React.js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Express.js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>
                        <a:solidFill>
                          <a:srgbClr val="333F5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Minimum core i3, 7 gen , Ram 4</a:t>
                      </a: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9637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Next.js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Django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>
                        <a:solidFill>
                          <a:srgbClr val="333F5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dirty="0">
                        <a:solidFill>
                          <a:srgbClr val="333F5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963742"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>
                        <a:solidFill>
                          <a:srgbClr val="333F5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>
                        <a:solidFill>
                          <a:srgbClr val="333F5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>
                        <a:solidFill>
                          <a:srgbClr val="333F5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dirty="0">
                        <a:solidFill>
                          <a:srgbClr val="333F5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People Information Directory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" name="Picture 4" descr="Icon&#10;&#10;Description automatically generated">
            <a:extLst>
              <a:ext uri="{FF2B5EF4-FFF2-40B4-BE49-F238E27FC236}">
                <a16:creationId xmlns:a16="http://schemas.microsoft.com/office/drawing/2014/main" id="{24D8CE5A-F9C4-2DB4-41AA-1F5EF149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9" y="2438400"/>
            <a:ext cx="641555" cy="641555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5766857F-E1DA-E3A2-7B35-E5CB7156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8" y="3347883"/>
            <a:ext cx="752168" cy="752168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A27A4363-C81F-561E-3519-43C8230D9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011" y="2308629"/>
            <a:ext cx="789039" cy="789039"/>
          </a:xfrm>
          <a:prstGeom prst="rect">
            <a:avLst/>
          </a:prstGeom>
        </p:spPr>
      </p:pic>
      <p:pic>
        <p:nvPicPr>
          <p:cNvPr id="7" name="Picture 9" descr="Logo&#10;&#10;Description automatically generated">
            <a:extLst>
              <a:ext uri="{FF2B5EF4-FFF2-40B4-BE49-F238E27FC236}">
                <a16:creationId xmlns:a16="http://schemas.microsoft.com/office/drawing/2014/main" id="{188EB61E-1C86-01A4-AB75-9B3591374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408" y="4362556"/>
            <a:ext cx="597818" cy="597818"/>
          </a:xfrm>
          <a:prstGeom prst="rect">
            <a:avLst/>
          </a:prstGeom>
        </p:spPr>
      </p:pic>
      <p:pic>
        <p:nvPicPr>
          <p:cNvPr id="10" name="Picture 10" descr="A picture containing balloon, aircraft, transport&#10;&#10;Description automatically generated">
            <a:extLst>
              <a:ext uri="{FF2B5EF4-FFF2-40B4-BE49-F238E27FC236}">
                <a16:creationId xmlns:a16="http://schemas.microsoft.com/office/drawing/2014/main" id="{4FF888FA-D9F9-DD73-3AFB-AED73B163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722" y="2389238"/>
            <a:ext cx="703007" cy="690717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66C93AB8-C17F-C1BF-1581-21E6724B1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8140" y="2438397"/>
            <a:ext cx="518654" cy="518655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5D48D137-421D-F8FD-43FB-6546BCB1B3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840" y="4309782"/>
            <a:ext cx="614085" cy="625289"/>
          </a:xfrm>
          <a:prstGeom prst="rect">
            <a:avLst/>
          </a:prstGeom>
        </p:spPr>
      </p:pic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F17F66D7-9775-53E8-1FE5-587F0176BF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0643" y="3433201"/>
            <a:ext cx="686362" cy="6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732" y="572182"/>
            <a:ext cx="5111750" cy="638855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675" y="2485117"/>
            <a:ext cx="6548664" cy="30060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This Directory apps 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help an admin to search and look out for information under one platform, from ID to  any other requirements for the personal information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2400" dirty="0"/>
              <a:t>HR admin can easily get the information data with an effortless with this system . 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People Information Directory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5314" y="5273731"/>
            <a:ext cx="4179570" cy="1371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Project Group V</a:t>
            </a:r>
          </a:p>
          <a:p>
            <a:r>
              <a:rPr lang="en-US" sz="2000" dirty="0">
                <a:ea typeface="+mn-lt"/>
                <a:cs typeface="+mn-lt"/>
              </a:rPr>
              <a:t>Supervised By   Dr. Myat Thu Aye</a:t>
            </a:r>
          </a:p>
        </p:txBody>
      </p:sp>
      <p:pic>
        <p:nvPicPr>
          <p:cNvPr id="4" name="Picture 6" descr="Text, icon&#10;&#10;Description automatically generated">
            <a:extLst>
              <a:ext uri="{FF2B5EF4-FFF2-40B4-BE49-F238E27FC236}">
                <a16:creationId xmlns:a16="http://schemas.microsoft.com/office/drawing/2014/main" id="{D8A92D35-9C5F-0A1D-85C4-00BA98E3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658" y="840660"/>
            <a:ext cx="3701844" cy="36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182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Members of OUR TEAM</vt:lpstr>
      <vt:lpstr>Outlines Of Presentation</vt:lpstr>
      <vt:lpstr>INTRODUCTION</vt:lpstr>
      <vt:lpstr>PowerPoint Presentation</vt:lpstr>
      <vt:lpstr>Objectives</vt:lpstr>
      <vt:lpstr>Requirements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User</cp:lastModifiedBy>
  <cp:revision>430</cp:revision>
  <dcterms:created xsi:type="dcterms:W3CDTF">2023-01-26T14:14:13Z</dcterms:created>
  <dcterms:modified xsi:type="dcterms:W3CDTF">2023-01-31T00:35:45Z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