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40" d="100"/>
          <a:sy n="40" d="100"/>
        </p:scale>
        <p:origin x="860" y="-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00644-65ED-4489-895F-7215591E0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FB2D73-A72B-4A4F-B5A8-CE1EEE060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5C3162-CC53-47BA-BFCA-96DF9B665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9FA2-C8DF-4140-AED1-0BDD872809DA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5CD62C-FC75-4A58-B5AB-459F0CA93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DD0A7B-13C6-4CE9-A9DB-29BDE297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7FCA-81DB-49ED-9380-6DEB91545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84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C81C8-22EE-4F4B-A884-ADEC54F2B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3DB09-7AD3-4A2A-8DF9-565581909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36DA9-208B-402A-9B35-B3EB2BD20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9FA2-C8DF-4140-AED1-0BDD872809DA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67354-82C6-4480-92E7-D375DBF8D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DBFB9A-B07B-4FAC-AE45-DB68EEE3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7FCA-81DB-49ED-9380-6DEB91545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37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E0D8FC-6B5C-4C78-A6F9-88E6E9D127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DE5D24-3190-4E2A-A9EA-CC41DB80C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71931-6035-4104-BDDD-6FF056E3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9FA2-C8DF-4140-AED1-0BDD872809DA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198DE-05BB-426E-A4AE-1FC45F218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DC9B69-B43C-4985-A6F9-F1B289A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7FCA-81DB-49ED-9380-6DEB91545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74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70B3A-3C6E-41C0-B8B5-CDE38C4D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A3E2F-704D-4CBD-AEC3-D13ED13BC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CEDFAA-5B30-4C20-B800-E19A09A6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9FA2-C8DF-4140-AED1-0BDD872809DA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3D3CEB-3CFE-44B4-855B-4C729286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653C8A-4501-4DAF-B6EA-802B9E63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7FCA-81DB-49ED-9380-6DEB91545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43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8B16A-6F53-4A6B-A6DF-D7F7FFB71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DE9574-1AFC-4C5E-812D-C7C49D5CC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B0A76-0D3D-401E-9FCF-21715551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9FA2-C8DF-4140-AED1-0BDD872809DA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BC20BE-63E4-438A-A44A-21716789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1A1FA-ABDD-46CE-82D0-5B5747E8A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7FCA-81DB-49ED-9380-6DEB91545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14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193F8-0DBC-4207-BD0E-1E2564A7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103961-48A6-4CD4-AD46-F62A01CAA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3C6467-482D-49DF-89F8-D1C7D0096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70870F-BCF3-4E20-AAD0-2B024840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9FA2-C8DF-4140-AED1-0BDD872809DA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9F2586-AB64-47F5-9D34-6660F2B3B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85C4B6-4FD9-4671-A415-F217D27F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7FCA-81DB-49ED-9380-6DEB91545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52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3CDD4-9346-4D09-9D9F-8967CE31C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C95D41-BD27-4E60-A8D8-FC6599574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5EDA23-68B9-4F33-8E4F-09EF2C650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804C9E-ECF4-48BF-B36D-810E25333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4ED00F-86B2-4534-A74D-EA5888D4F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05E243-7B4D-42D2-80C2-A2EDCDEF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9FA2-C8DF-4140-AED1-0BDD872809DA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843D9E-A757-45AE-8D3D-835E9198A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924249-1237-4D20-8799-C3437A44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7FCA-81DB-49ED-9380-6DEB91545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01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FDA97-1BA6-4C41-8D8F-05C664365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822D88-9CB9-485C-94E0-8A07053E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9FA2-C8DF-4140-AED1-0BDD872809DA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4B3AD3-876A-462A-B30A-A3E59045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B375EA-D4E5-4D6A-ACCE-82317897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7FCA-81DB-49ED-9380-6DEB91545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525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84931F-FC7B-4250-81F9-75BF1ED9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9FA2-C8DF-4140-AED1-0BDD872809DA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D3D346-6518-4B2D-A8F2-32051B107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72F759-F190-4F07-A390-4CA5E3DA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7FCA-81DB-49ED-9380-6DEB91545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21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64255-ED67-454B-8D94-981D4DCB4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A8DB10-6A63-47D9-9D7E-5FA33FD9D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49F637-C700-49B6-8A4B-C12FE821D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CBA8E1-F7FF-41B7-85A5-42F1DE23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9FA2-C8DF-4140-AED1-0BDD872809DA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C94321-9AB0-4D74-9FED-7272B5FF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1D6845-887F-4F6D-877C-B198B9391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7FCA-81DB-49ED-9380-6DEB91545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86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E4075-D0B9-4991-A866-034516607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77657A-AFBE-48B7-9045-180BDA682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D0717-0312-4214-A805-5350FDAE1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C25037-5FE8-4666-9856-9A95B36AF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9FA2-C8DF-4140-AED1-0BDD872809DA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03F74A-F260-4EA6-9414-FFAF1CA9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E500FA-72C9-400D-B650-78DAF551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7FCA-81DB-49ED-9380-6DEB91545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67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A15524-1100-4BC8-9E1D-4769141B7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954B03-3B0F-4E51-BD31-31661AE48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D46B9D-9007-4F94-AF2B-C61446FFE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9FA2-C8DF-4140-AED1-0BDD872809DA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56C8E-D3C0-4CDA-B809-3E348CB5E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BA93C9-DAD6-421D-B351-2B2A74781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F7FCA-81DB-49ED-9380-6DEB91545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38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128CEA3-A354-446A-8969-E93875DC6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480254"/>
              </p:ext>
            </p:extLst>
          </p:nvPr>
        </p:nvGraphicFramePr>
        <p:xfrm>
          <a:off x="0" y="0"/>
          <a:ext cx="12192000" cy="7341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89792971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30815951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9675459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1695408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863779590"/>
                    </a:ext>
                  </a:extLst>
                </a:gridCol>
              </a:tblGrid>
              <a:tr h="116846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OSI Model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Layer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TCP/IP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LAYER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protocol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95272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Alligator</a:t>
                      </a:r>
                      <a:endParaRPr kumimoji="0" lang="ko-KR" alt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Application</a:t>
                      </a:r>
                      <a:endParaRPr kumimoji="0" lang="ko-KR" alt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L7(Firewall)</a:t>
                      </a:r>
                      <a:endParaRPr kumimoji="0" lang="ko-KR" alt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HTTP</a:t>
                      </a:r>
                      <a:endParaRPr kumimoji="0" lang="ko-KR" alt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SSH, FTP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Telnet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SMTP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POP3</a:t>
                      </a:r>
                      <a:endParaRPr kumimoji="0" lang="ko-KR" alt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48989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Pet</a:t>
                      </a:r>
                      <a:endParaRPr kumimoji="0" lang="ko-KR" alt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Presentation</a:t>
                      </a:r>
                      <a:endParaRPr kumimoji="0" lang="ko-KR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53592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Steve’s</a:t>
                      </a:r>
                      <a:endParaRPr kumimoji="0" lang="ko-KR" alt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Session</a:t>
                      </a:r>
                      <a:endParaRPr kumimoji="0" lang="ko-KR" alt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57909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Touch</a:t>
                      </a:r>
                      <a:endParaRPr kumimoji="0" lang="ko-KR" alt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Transport</a:t>
                      </a:r>
                      <a:endParaRPr kumimoji="0" lang="ko-KR" alt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L4(NAT)</a:t>
                      </a:r>
                      <a:endParaRPr kumimoji="0" lang="ko-KR" alt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TCP</a:t>
                      </a:r>
                      <a:endParaRPr kumimoji="0" lang="ko-KR" alt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UDP, SCTP</a:t>
                      </a:r>
                      <a:endParaRPr kumimoji="0" lang="ko-KR" alt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95453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Not</a:t>
                      </a:r>
                      <a:endParaRPr kumimoji="0" lang="ko-KR" alt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Network</a:t>
                      </a:r>
                      <a:endParaRPr kumimoji="0" lang="ko-KR" alt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L3(Router)</a:t>
                      </a:r>
                      <a:endParaRPr kumimoji="0" lang="ko-KR" alt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IP</a:t>
                      </a:r>
                      <a:endParaRPr kumimoji="0" lang="ko-KR" alt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IPv6, ARP</a:t>
                      </a:r>
                      <a:endParaRPr kumimoji="0" lang="ko-KR" alt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4387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Do</a:t>
                      </a:r>
                      <a:endParaRPr kumimoji="0" lang="ko-KR" alt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Data Link</a:t>
                      </a:r>
                      <a:endParaRPr kumimoji="0" lang="ko-KR" alt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L2</a:t>
                      </a:r>
                      <a:r>
                        <a:rPr kumimoji="0" lang="en-US" altLang="ko-KR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(Switch)</a:t>
                      </a:r>
                      <a:endParaRPr kumimoji="0" lang="ko-KR" alt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Ethernet</a:t>
                      </a:r>
                      <a:endParaRPr kumimoji="0" lang="ko-KR" alt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HDLC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Frame Relay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49568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Please</a:t>
                      </a:r>
                      <a:endParaRPr kumimoji="0" lang="ko-KR" alt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Physical</a:t>
                      </a:r>
                      <a:endParaRPr kumimoji="0" lang="ko-KR" alt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L1</a:t>
                      </a:r>
                      <a:endParaRPr kumimoji="0" lang="ko-KR" alt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556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556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61</Words>
  <Application>Microsoft Office PowerPoint</Application>
  <PresentationFormat>와이드스크린</PresentationFormat>
  <Paragraphs>38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wa1575@office.pknu.ac.kr</dc:creator>
  <cp:lastModifiedBy>wa1575@office.pknu.ac.kr</cp:lastModifiedBy>
  <cp:revision>9</cp:revision>
  <dcterms:created xsi:type="dcterms:W3CDTF">2020-07-12T11:01:24Z</dcterms:created>
  <dcterms:modified xsi:type="dcterms:W3CDTF">2020-07-21T10:28:37Z</dcterms:modified>
</cp:coreProperties>
</file>