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93" d="100"/>
          <a:sy n="93" d="100"/>
        </p:scale>
        <p:origin x="-1146" y="-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E81C63-E024-4C4E-9FF4-EB3E5E4C819B}" type="doc">
      <dgm:prSet loTypeId="urn:microsoft.com/office/officeart/2005/8/layout/hierarchy1" loCatId="hierarchy" qsTypeId="urn:microsoft.com/office/officeart/2005/8/quickstyle/3d3" qsCatId="3D" csTypeId="urn:microsoft.com/office/officeart/2005/8/colors/colorful1#1" csCatId="colorful" phldr="1"/>
      <dgm:spPr/>
      <dgm:t>
        <a:bodyPr/>
        <a:lstStyle/>
        <a:p>
          <a:endParaRPr lang="zh-TW" altLang="en-US"/>
        </a:p>
      </dgm:t>
    </dgm:pt>
    <dgm:pt modelId="{1732EBD3-E020-42C0-AAEC-8D6DEC4109DC}">
      <dgm:prSet phldrT="[文字]" custT="1"/>
      <dgm:spPr/>
      <dgm:t>
        <a:bodyPr/>
        <a:lstStyle/>
        <a:p>
          <a:r>
            <a:rPr lang="zh-TW" altLang="en-US" sz="1200" dirty="0" smtClean="0"/>
            <a:t>認識高大</a:t>
          </a:r>
          <a:endParaRPr lang="zh-TW" altLang="en-US" sz="1200" dirty="0"/>
        </a:p>
      </dgm:t>
    </dgm:pt>
    <dgm:pt modelId="{C098B5D1-F83E-46AB-BC0B-418BB7A47346}" type="parTrans" cxnId="{988ECDE4-D12F-4F5F-8CAC-BEE91C9443C1}">
      <dgm:prSet/>
      <dgm:spPr/>
      <dgm:t>
        <a:bodyPr/>
        <a:lstStyle/>
        <a:p>
          <a:endParaRPr lang="zh-TW" altLang="en-US" sz="1200"/>
        </a:p>
      </dgm:t>
    </dgm:pt>
    <dgm:pt modelId="{62F305CC-9308-4189-A57F-158958592EFA}" type="sibTrans" cxnId="{988ECDE4-D12F-4F5F-8CAC-BEE91C9443C1}">
      <dgm:prSet/>
      <dgm:spPr/>
      <dgm:t>
        <a:bodyPr/>
        <a:lstStyle/>
        <a:p>
          <a:endParaRPr lang="zh-TW" altLang="en-US" sz="1200"/>
        </a:p>
      </dgm:t>
    </dgm:pt>
    <dgm:pt modelId="{965FCF17-6078-4035-B5E0-FAFD4A5A9935}">
      <dgm:prSet phldrT="[文字]" custT="1"/>
      <dgm:spPr/>
      <dgm:t>
        <a:bodyPr/>
        <a:lstStyle/>
        <a:p>
          <a:r>
            <a:rPr lang="zh-TW" altLang="en-US" sz="1200" dirty="0" smtClean="0"/>
            <a:t>行政單位</a:t>
          </a:r>
          <a:endParaRPr lang="zh-TW" altLang="en-US" sz="1200" dirty="0"/>
        </a:p>
      </dgm:t>
    </dgm:pt>
    <dgm:pt modelId="{E02776D3-57A8-4B07-81A2-6D87DDE2301D}" type="parTrans" cxnId="{D057DBA4-3E57-48DC-9B79-D8A6197CA9F2}">
      <dgm:prSet/>
      <dgm:spPr/>
      <dgm:t>
        <a:bodyPr/>
        <a:lstStyle/>
        <a:p>
          <a:endParaRPr lang="zh-TW" altLang="en-US" sz="1200"/>
        </a:p>
      </dgm:t>
    </dgm:pt>
    <dgm:pt modelId="{510BB288-90FF-413E-B95D-9CDB58A79C65}" type="sibTrans" cxnId="{D057DBA4-3E57-48DC-9B79-D8A6197CA9F2}">
      <dgm:prSet/>
      <dgm:spPr/>
      <dgm:t>
        <a:bodyPr/>
        <a:lstStyle/>
        <a:p>
          <a:endParaRPr lang="zh-TW" altLang="en-US" sz="1200"/>
        </a:p>
      </dgm:t>
    </dgm:pt>
    <dgm:pt modelId="{E317A8A3-DE51-4CEA-8969-CA714AE4F22D}">
      <dgm:prSet phldrT="[文字]" custT="1"/>
      <dgm:spPr/>
      <dgm:t>
        <a:bodyPr/>
        <a:lstStyle/>
        <a:p>
          <a:r>
            <a:rPr lang="zh-TW" altLang="en-US" sz="1200" dirty="0" smtClean="0"/>
            <a:t>高雄大學</a:t>
          </a:r>
          <a:endParaRPr lang="zh-TW" altLang="en-US" sz="1200" dirty="0"/>
        </a:p>
      </dgm:t>
    </dgm:pt>
    <dgm:pt modelId="{85AEC215-52F3-42F7-9F65-227A23992A0B}" type="sibTrans" cxnId="{5D977C93-15FC-478A-9AC5-FFBA6C8FFA3C}">
      <dgm:prSet/>
      <dgm:spPr/>
      <dgm:t>
        <a:bodyPr/>
        <a:lstStyle/>
        <a:p>
          <a:endParaRPr lang="zh-TW" altLang="en-US" sz="1200"/>
        </a:p>
      </dgm:t>
    </dgm:pt>
    <dgm:pt modelId="{C0CC3A47-81F1-4998-8529-A0B463D41E3F}" type="parTrans" cxnId="{5D977C93-15FC-478A-9AC5-FFBA6C8FFA3C}">
      <dgm:prSet/>
      <dgm:spPr/>
      <dgm:t>
        <a:bodyPr/>
        <a:lstStyle/>
        <a:p>
          <a:endParaRPr lang="zh-TW" altLang="en-US" sz="1200"/>
        </a:p>
      </dgm:t>
    </dgm:pt>
    <dgm:pt modelId="{5A55FBED-4030-46C8-8D17-281322944937}">
      <dgm:prSet phldrT="[文字]" custT="1"/>
      <dgm:spPr/>
      <dgm:t>
        <a:bodyPr/>
        <a:lstStyle/>
        <a:p>
          <a:r>
            <a:rPr lang="zh-TW" altLang="en-US" sz="1200" dirty="0" smtClean="0"/>
            <a:t>研究中心</a:t>
          </a:r>
          <a:endParaRPr lang="en-US" altLang="zh-TW" sz="1200" dirty="0" smtClean="0"/>
        </a:p>
      </dgm:t>
    </dgm:pt>
    <dgm:pt modelId="{FA6945D7-C49D-4FD1-8FE9-DFD556C4196E}" type="parTrans" cxnId="{5A327E01-21F2-46F9-971A-14CF4C36EC0A}">
      <dgm:prSet/>
      <dgm:spPr/>
      <dgm:t>
        <a:bodyPr/>
        <a:lstStyle/>
        <a:p>
          <a:endParaRPr lang="zh-TW" altLang="en-US" sz="1200"/>
        </a:p>
      </dgm:t>
    </dgm:pt>
    <dgm:pt modelId="{21F52976-ECB2-49B7-9B6F-3CB0939E7428}" type="sibTrans" cxnId="{5A327E01-21F2-46F9-971A-14CF4C36EC0A}">
      <dgm:prSet/>
      <dgm:spPr/>
      <dgm:t>
        <a:bodyPr/>
        <a:lstStyle/>
        <a:p>
          <a:endParaRPr lang="zh-TW" altLang="en-US" sz="1200"/>
        </a:p>
      </dgm:t>
    </dgm:pt>
    <dgm:pt modelId="{E2B3EC36-817F-46E2-8A38-122B37246E6D}">
      <dgm:prSet phldrT="[文字]" custT="1"/>
      <dgm:spPr/>
      <dgm:t>
        <a:bodyPr/>
        <a:lstStyle/>
        <a:p>
          <a:r>
            <a:rPr lang="zh-TW" altLang="en-US" sz="1200" dirty="0" smtClean="0"/>
            <a:t>招生資訊</a:t>
          </a:r>
          <a:endParaRPr lang="en-US" altLang="zh-TW" sz="1200" dirty="0" smtClean="0"/>
        </a:p>
      </dgm:t>
    </dgm:pt>
    <dgm:pt modelId="{8197E5E4-5219-47E6-876F-FF6B7F43770E}" type="parTrans" cxnId="{FAC4A741-E11C-4E2A-A16D-656037B06783}">
      <dgm:prSet/>
      <dgm:spPr/>
      <dgm:t>
        <a:bodyPr/>
        <a:lstStyle/>
        <a:p>
          <a:endParaRPr lang="zh-TW" altLang="en-US" sz="1200"/>
        </a:p>
      </dgm:t>
    </dgm:pt>
    <dgm:pt modelId="{EB8A1EBB-44D7-4FE8-940F-E601D6E6D2B3}" type="sibTrans" cxnId="{FAC4A741-E11C-4E2A-A16D-656037B06783}">
      <dgm:prSet/>
      <dgm:spPr/>
      <dgm:t>
        <a:bodyPr/>
        <a:lstStyle/>
        <a:p>
          <a:endParaRPr lang="zh-TW" altLang="en-US" sz="1200"/>
        </a:p>
      </dgm:t>
    </dgm:pt>
    <dgm:pt modelId="{DE1E131B-A3FA-4159-B38D-6AFEC9C70912}">
      <dgm:prSet phldrT="[文字]" custT="1"/>
      <dgm:spPr/>
      <dgm:t>
        <a:bodyPr/>
        <a:lstStyle/>
        <a:p>
          <a:r>
            <a:rPr lang="zh-TW" altLang="en-US" sz="1200" dirty="0" smtClean="0"/>
            <a:t>常見問答</a:t>
          </a:r>
          <a:endParaRPr lang="en-US" altLang="zh-TW" sz="1200" dirty="0" smtClean="0"/>
        </a:p>
      </dgm:t>
    </dgm:pt>
    <dgm:pt modelId="{5B38888E-43E6-425C-8295-01E847B5632B}" type="parTrans" cxnId="{87C73485-98BE-414D-A11C-54C95564CF46}">
      <dgm:prSet/>
      <dgm:spPr/>
      <dgm:t>
        <a:bodyPr/>
        <a:lstStyle/>
        <a:p>
          <a:endParaRPr lang="zh-TW" altLang="en-US" sz="1200"/>
        </a:p>
      </dgm:t>
    </dgm:pt>
    <dgm:pt modelId="{C02C3668-7469-4AF3-9729-C717B9E8A2E3}" type="sibTrans" cxnId="{87C73485-98BE-414D-A11C-54C95564CF46}">
      <dgm:prSet/>
      <dgm:spPr/>
      <dgm:t>
        <a:bodyPr/>
        <a:lstStyle/>
        <a:p>
          <a:endParaRPr lang="zh-TW" altLang="en-US" sz="1200"/>
        </a:p>
      </dgm:t>
    </dgm:pt>
    <dgm:pt modelId="{3A7AA2E4-CFB2-459C-BFAB-C83A585EBA96}">
      <dgm:prSet phldrT="[文字]" custT="1"/>
      <dgm:spPr/>
      <dgm:t>
        <a:bodyPr/>
        <a:lstStyle/>
        <a:p>
          <a:r>
            <a:rPr lang="zh-TW" altLang="en-US" sz="1200" dirty="0" smtClean="0"/>
            <a:t>常用連結</a:t>
          </a:r>
          <a:endParaRPr lang="en-US" altLang="zh-TW" sz="1200" dirty="0" smtClean="0"/>
        </a:p>
      </dgm:t>
    </dgm:pt>
    <dgm:pt modelId="{89D27F43-E856-44FC-A78E-3CF3071E9051}" type="parTrans" cxnId="{220197BB-E583-4D1C-A095-811B48D0ED7F}">
      <dgm:prSet/>
      <dgm:spPr/>
      <dgm:t>
        <a:bodyPr/>
        <a:lstStyle/>
        <a:p>
          <a:endParaRPr lang="zh-TW" altLang="en-US" sz="1200"/>
        </a:p>
      </dgm:t>
    </dgm:pt>
    <dgm:pt modelId="{E00E244A-792B-4355-A6EF-A99D6FE8674B}" type="sibTrans" cxnId="{220197BB-E583-4D1C-A095-811B48D0ED7F}">
      <dgm:prSet/>
      <dgm:spPr/>
      <dgm:t>
        <a:bodyPr/>
        <a:lstStyle/>
        <a:p>
          <a:endParaRPr lang="zh-TW" altLang="en-US" sz="1200"/>
        </a:p>
      </dgm:t>
    </dgm:pt>
    <dgm:pt modelId="{C48DF74B-DC33-4176-B204-01003C40AFB1}">
      <dgm:prSet phldrT="[文字]" custT="1"/>
      <dgm:spPr/>
      <dgm:t>
        <a:bodyPr/>
        <a:lstStyle/>
        <a:p>
          <a:r>
            <a:rPr lang="zh-TW" altLang="en-US" sz="1200" dirty="0" smtClean="0"/>
            <a:t>新聞</a:t>
          </a:r>
          <a:endParaRPr lang="en-US" altLang="zh-TW" sz="1200" dirty="0" smtClean="0"/>
        </a:p>
      </dgm:t>
    </dgm:pt>
    <dgm:pt modelId="{BB50600F-7D67-470C-825D-34DEFA6A378B}" type="parTrans" cxnId="{D186517F-C519-4DF1-BABD-437A5E6210F7}">
      <dgm:prSet/>
      <dgm:spPr/>
      <dgm:t>
        <a:bodyPr/>
        <a:lstStyle/>
        <a:p>
          <a:endParaRPr lang="zh-TW" altLang="en-US" sz="1200"/>
        </a:p>
      </dgm:t>
    </dgm:pt>
    <dgm:pt modelId="{9EA97C75-9F36-45A7-B4E6-D5D3900F27D5}" type="sibTrans" cxnId="{D186517F-C519-4DF1-BABD-437A5E6210F7}">
      <dgm:prSet/>
      <dgm:spPr/>
      <dgm:t>
        <a:bodyPr/>
        <a:lstStyle/>
        <a:p>
          <a:endParaRPr lang="zh-TW" altLang="en-US" sz="1200"/>
        </a:p>
      </dgm:t>
    </dgm:pt>
    <dgm:pt modelId="{50506360-FDAB-49D0-BEE6-9581C8B7E31E}">
      <dgm:prSet phldrT="[文字]" custT="1"/>
      <dgm:spPr/>
      <dgm:t>
        <a:bodyPr/>
        <a:lstStyle/>
        <a:p>
          <a:r>
            <a:rPr lang="zh-TW" altLang="en-US" sz="1200" dirty="0" smtClean="0"/>
            <a:t>公告訊息</a:t>
          </a:r>
          <a:endParaRPr lang="en-US" altLang="zh-TW" sz="1200" dirty="0" smtClean="0"/>
        </a:p>
      </dgm:t>
    </dgm:pt>
    <dgm:pt modelId="{64E3ED46-1EE7-41DF-8B2E-1B78F0CA0CE0}" type="parTrans" cxnId="{F057DE4C-2866-4EF5-8681-C51B83DB1FB0}">
      <dgm:prSet/>
      <dgm:spPr/>
      <dgm:t>
        <a:bodyPr/>
        <a:lstStyle/>
        <a:p>
          <a:endParaRPr lang="zh-TW" altLang="en-US" sz="1200"/>
        </a:p>
      </dgm:t>
    </dgm:pt>
    <dgm:pt modelId="{3E3151D2-8BC3-42E8-85FA-6748996DC54E}" type="sibTrans" cxnId="{F057DE4C-2866-4EF5-8681-C51B83DB1FB0}">
      <dgm:prSet/>
      <dgm:spPr/>
      <dgm:t>
        <a:bodyPr/>
        <a:lstStyle/>
        <a:p>
          <a:endParaRPr lang="zh-TW" altLang="en-US" sz="1200"/>
        </a:p>
      </dgm:t>
    </dgm:pt>
    <dgm:pt modelId="{CEABC132-55A4-4B81-A700-2D2115DB73A4}">
      <dgm:prSet phldrT="[文字]" custT="1"/>
      <dgm:spPr/>
      <dgm:t>
        <a:bodyPr/>
        <a:lstStyle/>
        <a:p>
          <a:r>
            <a:rPr lang="zh-TW" altLang="en-US" sz="1200" dirty="0" smtClean="0"/>
            <a:t>語文中心</a:t>
          </a:r>
          <a:endParaRPr lang="en-US" altLang="zh-TW" sz="1200" dirty="0" smtClean="0"/>
        </a:p>
      </dgm:t>
    </dgm:pt>
    <dgm:pt modelId="{6E43AE86-2A0F-4B46-A9A1-4FEFD8A76114}" type="parTrans" cxnId="{E27CFE18-F1DB-40F1-94CB-EB1448598F15}">
      <dgm:prSet/>
      <dgm:spPr/>
      <dgm:t>
        <a:bodyPr/>
        <a:lstStyle/>
        <a:p>
          <a:endParaRPr lang="zh-TW" altLang="en-US" sz="1200"/>
        </a:p>
      </dgm:t>
    </dgm:pt>
    <dgm:pt modelId="{B6569C0E-4CFC-4FA1-8A2B-FA2D4A23CA48}" type="sibTrans" cxnId="{E27CFE18-F1DB-40F1-94CB-EB1448598F15}">
      <dgm:prSet/>
      <dgm:spPr/>
      <dgm:t>
        <a:bodyPr/>
        <a:lstStyle/>
        <a:p>
          <a:endParaRPr lang="zh-TW" altLang="en-US" sz="1200"/>
        </a:p>
      </dgm:t>
    </dgm:pt>
    <dgm:pt modelId="{17B041BD-1BEC-48F9-B540-CD26F420E0DF}">
      <dgm:prSet phldrT="[文字]" custT="1"/>
      <dgm:spPr/>
      <dgm:t>
        <a:bodyPr/>
        <a:lstStyle/>
        <a:p>
          <a:r>
            <a:rPr lang="zh-TW" altLang="en-US" sz="1200" dirty="0" smtClean="0"/>
            <a:t>培育中心</a:t>
          </a:r>
          <a:endParaRPr lang="en-US" altLang="zh-TW" sz="1200" dirty="0" smtClean="0"/>
        </a:p>
      </dgm:t>
    </dgm:pt>
    <dgm:pt modelId="{D165044D-8911-49FF-9907-4F521B7C5936}">
      <dgm:prSet phldrT="[文字]" custT="1"/>
      <dgm:spPr/>
      <dgm:t>
        <a:bodyPr/>
        <a:lstStyle/>
        <a:p>
          <a:r>
            <a:rPr lang="zh-TW" altLang="en-US" sz="1200" dirty="0" smtClean="0"/>
            <a:t>通識教育中心</a:t>
          </a:r>
          <a:endParaRPr lang="en-US" altLang="zh-TW" sz="1200" dirty="0" smtClean="0"/>
        </a:p>
      </dgm:t>
    </dgm:pt>
    <dgm:pt modelId="{48058F62-864B-4A89-BB78-94A37EE51EF9}">
      <dgm:prSet phldrT="[文字]" custT="1"/>
      <dgm:spPr/>
      <dgm:t>
        <a:bodyPr/>
        <a:lstStyle/>
        <a:p>
          <a:r>
            <a:rPr lang="zh-TW" altLang="en-US" sz="1200" dirty="0" smtClean="0"/>
            <a:t>工學院</a:t>
          </a:r>
          <a:endParaRPr lang="en-US" altLang="zh-TW" sz="1200" dirty="0" smtClean="0"/>
        </a:p>
      </dgm:t>
    </dgm:pt>
    <dgm:pt modelId="{FF070656-2874-46E9-88E2-94B72A64C683}">
      <dgm:prSet phldrT="[文字]" custT="1"/>
      <dgm:spPr/>
      <dgm:t>
        <a:bodyPr/>
        <a:lstStyle/>
        <a:p>
          <a:r>
            <a:rPr lang="zh-TW" altLang="en-US" sz="1200" dirty="0" smtClean="0"/>
            <a:t>理學院</a:t>
          </a:r>
          <a:endParaRPr lang="en-US" altLang="zh-TW" sz="1200" dirty="0" smtClean="0"/>
        </a:p>
      </dgm:t>
    </dgm:pt>
    <dgm:pt modelId="{914CE1E8-86A1-4DC3-9396-91EB9188BC7E}">
      <dgm:prSet phldrT="[文字]" custT="1"/>
      <dgm:spPr/>
      <dgm:t>
        <a:bodyPr/>
        <a:lstStyle/>
        <a:p>
          <a:r>
            <a:rPr lang="zh-TW" altLang="en-US" sz="1200" dirty="0" smtClean="0"/>
            <a:t>管理學院</a:t>
          </a:r>
          <a:endParaRPr lang="en-US" altLang="zh-TW" sz="1200" dirty="0" smtClean="0"/>
        </a:p>
      </dgm:t>
    </dgm:pt>
    <dgm:pt modelId="{68E35AA0-9B7D-447E-844B-58CA19B8A3FD}">
      <dgm:prSet phldrT="[文字]" custT="1"/>
      <dgm:spPr/>
      <dgm:t>
        <a:bodyPr/>
        <a:lstStyle/>
        <a:p>
          <a:r>
            <a:rPr lang="zh-TW" altLang="en-US" sz="1200" dirty="0" smtClean="0"/>
            <a:t>法學院</a:t>
          </a:r>
          <a:endParaRPr lang="en-US" altLang="zh-TW" sz="1200" dirty="0" smtClean="0"/>
        </a:p>
      </dgm:t>
    </dgm:pt>
    <dgm:pt modelId="{4F380D54-3E95-4FF4-B84B-BE1C6FF62B44}">
      <dgm:prSet phldrT="[文字]" custT="1"/>
      <dgm:spPr/>
      <dgm:t>
        <a:bodyPr/>
        <a:lstStyle/>
        <a:p>
          <a:r>
            <a:rPr lang="zh-TW" altLang="en-US" sz="1200" dirty="0" smtClean="0"/>
            <a:t>人文社會科學院</a:t>
          </a:r>
          <a:endParaRPr lang="en-US" altLang="zh-TW" sz="1200" dirty="0" smtClean="0"/>
        </a:p>
      </dgm:t>
    </dgm:pt>
    <dgm:pt modelId="{AA881E4B-E790-424B-8F08-5DF6BF18347C}">
      <dgm:prSet phldrT="[文字]" custT="1"/>
      <dgm:spPr/>
      <dgm:t>
        <a:bodyPr/>
        <a:lstStyle/>
        <a:p>
          <a:r>
            <a:rPr lang="zh-TW" altLang="en-US" sz="1200" dirty="0" smtClean="0"/>
            <a:t>教學單位</a:t>
          </a:r>
          <a:endParaRPr lang="en-US" altLang="zh-TW" sz="1200" dirty="0" smtClean="0"/>
        </a:p>
      </dgm:t>
    </dgm:pt>
    <dgm:pt modelId="{D10DCA1D-C37F-4FB0-B7E3-AF5CD3F75562}" type="sibTrans" cxnId="{95DD27D1-FA78-41E6-835B-DFC7AE19DC2D}">
      <dgm:prSet/>
      <dgm:spPr/>
      <dgm:t>
        <a:bodyPr/>
        <a:lstStyle/>
        <a:p>
          <a:endParaRPr lang="zh-TW" altLang="en-US" sz="1200"/>
        </a:p>
      </dgm:t>
    </dgm:pt>
    <dgm:pt modelId="{7EB8D559-47F3-486C-98E3-FAFE5B0D6C89}" type="parTrans" cxnId="{95DD27D1-FA78-41E6-835B-DFC7AE19DC2D}">
      <dgm:prSet/>
      <dgm:spPr/>
      <dgm:t>
        <a:bodyPr/>
        <a:lstStyle/>
        <a:p>
          <a:endParaRPr lang="zh-TW" altLang="en-US" sz="1200"/>
        </a:p>
      </dgm:t>
    </dgm:pt>
    <dgm:pt modelId="{E86C5437-B643-48D0-B28A-98C12F85CC7D}" type="sibTrans" cxnId="{E490BD14-5377-47CF-82AF-9037E410003A}">
      <dgm:prSet/>
      <dgm:spPr/>
      <dgm:t>
        <a:bodyPr/>
        <a:lstStyle/>
        <a:p>
          <a:endParaRPr lang="zh-TW" altLang="en-US" sz="1200"/>
        </a:p>
      </dgm:t>
    </dgm:pt>
    <dgm:pt modelId="{C5B92248-137F-486E-933E-15243DBE4C0E}" type="parTrans" cxnId="{E490BD14-5377-47CF-82AF-9037E410003A}">
      <dgm:prSet/>
      <dgm:spPr/>
      <dgm:t>
        <a:bodyPr/>
        <a:lstStyle/>
        <a:p>
          <a:endParaRPr lang="zh-TW" altLang="en-US" sz="1200"/>
        </a:p>
      </dgm:t>
    </dgm:pt>
    <dgm:pt modelId="{C8A422E6-B9A4-4A3D-AF26-E9FAC037BCA7}" type="sibTrans" cxnId="{6F3BFEAA-0ED2-46C7-8648-9A25B06AB7F9}">
      <dgm:prSet/>
      <dgm:spPr/>
      <dgm:t>
        <a:bodyPr/>
        <a:lstStyle/>
        <a:p>
          <a:endParaRPr lang="zh-TW" altLang="en-US" sz="1200"/>
        </a:p>
      </dgm:t>
    </dgm:pt>
    <dgm:pt modelId="{CA0253F9-FA44-435C-815F-2D5A667E2512}" type="parTrans" cxnId="{6F3BFEAA-0ED2-46C7-8648-9A25B06AB7F9}">
      <dgm:prSet/>
      <dgm:spPr/>
      <dgm:t>
        <a:bodyPr/>
        <a:lstStyle/>
        <a:p>
          <a:endParaRPr lang="zh-TW" altLang="en-US" sz="1200"/>
        </a:p>
      </dgm:t>
    </dgm:pt>
    <dgm:pt modelId="{8BBEF876-2E69-478A-A35D-6EB9D6E8C620}" type="sibTrans" cxnId="{9307CE75-8FE1-4146-988A-22D09B68C2AD}">
      <dgm:prSet/>
      <dgm:spPr/>
      <dgm:t>
        <a:bodyPr/>
        <a:lstStyle/>
        <a:p>
          <a:endParaRPr lang="zh-TW" altLang="en-US" sz="1200"/>
        </a:p>
      </dgm:t>
    </dgm:pt>
    <dgm:pt modelId="{8F70A304-C348-46A9-B7AA-6D54C74D756C}" type="parTrans" cxnId="{9307CE75-8FE1-4146-988A-22D09B68C2AD}">
      <dgm:prSet/>
      <dgm:spPr/>
      <dgm:t>
        <a:bodyPr/>
        <a:lstStyle/>
        <a:p>
          <a:endParaRPr lang="zh-TW" altLang="en-US" sz="1200"/>
        </a:p>
      </dgm:t>
    </dgm:pt>
    <dgm:pt modelId="{C22462E2-1592-48C3-9E5F-61C8740244F5}" type="sibTrans" cxnId="{14D89E3A-F6DF-4F29-ABDD-AF4AD64E8A73}">
      <dgm:prSet/>
      <dgm:spPr/>
      <dgm:t>
        <a:bodyPr/>
        <a:lstStyle/>
        <a:p>
          <a:endParaRPr lang="zh-TW" altLang="en-US" sz="1200"/>
        </a:p>
      </dgm:t>
    </dgm:pt>
    <dgm:pt modelId="{4104AE86-AC17-4B42-ACCB-AA8FB5AD0494}" type="parTrans" cxnId="{14D89E3A-F6DF-4F29-ABDD-AF4AD64E8A73}">
      <dgm:prSet/>
      <dgm:spPr/>
      <dgm:t>
        <a:bodyPr/>
        <a:lstStyle/>
        <a:p>
          <a:endParaRPr lang="zh-TW" altLang="en-US" sz="1200"/>
        </a:p>
      </dgm:t>
    </dgm:pt>
    <dgm:pt modelId="{80A6E19A-932F-4080-9ACD-8FABA7FF26A7}" type="sibTrans" cxnId="{32D6F9DB-0ABE-4A28-9CF5-7827031CD453}">
      <dgm:prSet/>
      <dgm:spPr/>
      <dgm:t>
        <a:bodyPr/>
        <a:lstStyle/>
        <a:p>
          <a:endParaRPr lang="zh-TW" altLang="en-US" sz="1200"/>
        </a:p>
      </dgm:t>
    </dgm:pt>
    <dgm:pt modelId="{284BDB1F-AA01-4FB2-A355-9738C1E83A7C}" type="parTrans" cxnId="{32D6F9DB-0ABE-4A28-9CF5-7827031CD453}">
      <dgm:prSet/>
      <dgm:spPr/>
      <dgm:t>
        <a:bodyPr/>
        <a:lstStyle/>
        <a:p>
          <a:endParaRPr lang="zh-TW" altLang="en-US" sz="1200"/>
        </a:p>
      </dgm:t>
    </dgm:pt>
    <dgm:pt modelId="{7F3854F3-91E3-49B1-A42F-B4823FB77C6B}" type="sibTrans" cxnId="{EC231B53-A1A3-4EEE-AF20-608A9DCC0FC7}">
      <dgm:prSet/>
      <dgm:spPr/>
      <dgm:t>
        <a:bodyPr/>
        <a:lstStyle/>
        <a:p>
          <a:endParaRPr lang="zh-TW" altLang="en-US" sz="1200"/>
        </a:p>
      </dgm:t>
    </dgm:pt>
    <dgm:pt modelId="{6EB2FCE9-6C67-4E31-8EE6-A2A27B8AAF09}" type="parTrans" cxnId="{EC231B53-A1A3-4EEE-AF20-608A9DCC0FC7}">
      <dgm:prSet/>
      <dgm:spPr/>
      <dgm:t>
        <a:bodyPr/>
        <a:lstStyle/>
        <a:p>
          <a:endParaRPr lang="zh-TW" altLang="en-US" sz="1200"/>
        </a:p>
      </dgm:t>
    </dgm:pt>
    <dgm:pt modelId="{74C17BC4-CAD4-44E7-8075-9B1E73725988}" type="sibTrans" cxnId="{B1ACA55C-6D4C-47F5-B9EB-E6A2F510F7CD}">
      <dgm:prSet/>
      <dgm:spPr/>
      <dgm:t>
        <a:bodyPr/>
        <a:lstStyle/>
        <a:p>
          <a:endParaRPr lang="zh-TW" altLang="en-US" sz="1200"/>
        </a:p>
      </dgm:t>
    </dgm:pt>
    <dgm:pt modelId="{84797469-970A-42D5-9A40-9D35DC1387D0}" type="parTrans" cxnId="{B1ACA55C-6D4C-47F5-B9EB-E6A2F510F7CD}">
      <dgm:prSet/>
      <dgm:spPr/>
      <dgm:t>
        <a:bodyPr/>
        <a:lstStyle/>
        <a:p>
          <a:endParaRPr lang="zh-TW" altLang="en-US" sz="1200"/>
        </a:p>
      </dgm:t>
    </dgm:pt>
    <dgm:pt modelId="{46D51201-EE56-41DA-A7D5-670D86BE0628}">
      <dgm:prSet phldrT="[文字]" custT="1"/>
      <dgm:spPr/>
      <dgm:t>
        <a:bodyPr/>
        <a:lstStyle/>
        <a:p>
          <a:r>
            <a:rPr lang="zh-TW" altLang="en-US" sz="1200" dirty="0" smtClean="0"/>
            <a:t>各行政單位</a:t>
          </a:r>
          <a:endParaRPr lang="zh-TW" altLang="en-US" sz="1200" dirty="0"/>
        </a:p>
      </dgm:t>
    </dgm:pt>
    <dgm:pt modelId="{6E5CB114-21FB-41B7-83E3-44FB4612CC78}" type="sibTrans" cxnId="{089721EC-0175-418F-9BCA-6695D4868DB8}">
      <dgm:prSet/>
      <dgm:spPr/>
      <dgm:t>
        <a:bodyPr/>
        <a:lstStyle/>
        <a:p>
          <a:endParaRPr lang="zh-TW" altLang="en-US" sz="1200"/>
        </a:p>
      </dgm:t>
    </dgm:pt>
    <dgm:pt modelId="{E97C7F77-B4EE-49BE-843B-8E7AD2DC148D}" type="parTrans" cxnId="{089721EC-0175-418F-9BCA-6695D4868DB8}">
      <dgm:prSet/>
      <dgm:spPr/>
      <dgm:t>
        <a:bodyPr/>
        <a:lstStyle/>
        <a:p>
          <a:endParaRPr lang="zh-TW" altLang="en-US" sz="1200"/>
        </a:p>
      </dgm:t>
    </dgm:pt>
    <dgm:pt modelId="{E9B210E7-6EA7-484B-A188-0BF23207151D}" type="pres">
      <dgm:prSet presAssocID="{83E81C63-E024-4C4E-9FF4-EB3E5E4C8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67F4F57-470E-4D77-A99F-688AFF23CFA2}" type="pres">
      <dgm:prSet presAssocID="{E317A8A3-DE51-4CEA-8969-CA714AE4F22D}" presName="hierRoot1" presStyleCnt="0"/>
      <dgm:spPr/>
      <dgm:t>
        <a:bodyPr/>
        <a:lstStyle/>
        <a:p>
          <a:endParaRPr lang="zh-TW" altLang="en-US"/>
        </a:p>
      </dgm:t>
    </dgm:pt>
    <dgm:pt modelId="{4D4001F4-58C5-4FA5-85D7-63195332DD9F}" type="pres">
      <dgm:prSet presAssocID="{E317A8A3-DE51-4CEA-8969-CA714AE4F22D}" presName="composite" presStyleCnt="0"/>
      <dgm:spPr/>
      <dgm:t>
        <a:bodyPr/>
        <a:lstStyle/>
        <a:p>
          <a:endParaRPr lang="zh-TW" altLang="en-US"/>
        </a:p>
      </dgm:t>
    </dgm:pt>
    <dgm:pt modelId="{40FE77D7-45CD-4500-86C1-6289B379D737}" type="pres">
      <dgm:prSet presAssocID="{E317A8A3-DE51-4CEA-8969-CA714AE4F22D}" presName="background" presStyleLbl="node0" presStyleIdx="0" presStyleCnt="1"/>
      <dgm:spPr/>
      <dgm:t>
        <a:bodyPr/>
        <a:lstStyle/>
        <a:p>
          <a:endParaRPr lang="zh-TW" altLang="en-US"/>
        </a:p>
      </dgm:t>
    </dgm:pt>
    <dgm:pt modelId="{912510E7-F821-4778-AD61-119D90A0AFAE}" type="pres">
      <dgm:prSet presAssocID="{E317A8A3-DE51-4CEA-8969-CA714AE4F22D}" presName="text" presStyleLbl="fgAcc0" presStyleIdx="0" presStyleCnt="1" custScaleX="14340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E79DBFD-D1F8-4C17-971C-CF9D3D7C7EB8}" type="pres">
      <dgm:prSet presAssocID="{E317A8A3-DE51-4CEA-8969-CA714AE4F22D}" presName="hierChild2" presStyleCnt="0"/>
      <dgm:spPr/>
      <dgm:t>
        <a:bodyPr/>
        <a:lstStyle/>
        <a:p>
          <a:endParaRPr lang="zh-TW" altLang="en-US"/>
        </a:p>
      </dgm:t>
    </dgm:pt>
    <dgm:pt modelId="{2AF36114-43CC-4EE1-9C56-99705346C642}" type="pres">
      <dgm:prSet presAssocID="{C098B5D1-F83E-46AB-BC0B-418BB7A47346}" presName="Name10" presStyleLbl="parChTrans1D2" presStyleIdx="0" presStyleCnt="9"/>
      <dgm:spPr/>
      <dgm:t>
        <a:bodyPr/>
        <a:lstStyle/>
        <a:p>
          <a:endParaRPr lang="zh-TW" altLang="en-US"/>
        </a:p>
      </dgm:t>
    </dgm:pt>
    <dgm:pt modelId="{7B2541FC-928E-4011-9B2F-6737723FCF11}" type="pres">
      <dgm:prSet presAssocID="{1732EBD3-E020-42C0-AAEC-8D6DEC4109DC}" presName="hierRoot2" presStyleCnt="0"/>
      <dgm:spPr/>
      <dgm:t>
        <a:bodyPr/>
        <a:lstStyle/>
        <a:p>
          <a:endParaRPr lang="zh-TW" altLang="en-US"/>
        </a:p>
      </dgm:t>
    </dgm:pt>
    <dgm:pt modelId="{9605A6A9-4C28-4E74-93E7-5A02B66E8611}" type="pres">
      <dgm:prSet presAssocID="{1732EBD3-E020-42C0-AAEC-8D6DEC4109DC}" presName="composite2" presStyleCnt="0"/>
      <dgm:spPr/>
      <dgm:t>
        <a:bodyPr/>
        <a:lstStyle/>
        <a:p>
          <a:endParaRPr lang="zh-TW" altLang="en-US"/>
        </a:p>
      </dgm:t>
    </dgm:pt>
    <dgm:pt modelId="{896BDDCE-1052-4D3C-B65C-7681ACBD0025}" type="pres">
      <dgm:prSet presAssocID="{1732EBD3-E020-42C0-AAEC-8D6DEC4109DC}" presName="background2" presStyleLbl="node2" presStyleIdx="0" presStyleCnt="9"/>
      <dgm:spPr/>
      <dgm:t>
        <a:bodyPr/>
        <a:lstStyle/>
        <a:p>
          <a:endParaRPr lang="zh-TW" altLang="en-US"/>
        </a:p>
      </dgm:t>
    </dgm:pt>
    <dgm:pt modelId="{EF38B3FF-C1D9-4A55-B73B-292795AA4577}" type="pres">
      <dgm:prSet presAssocID="{1732EBD3-E020-42C0-AAEC-8D6DEC4109DC}" presName="text2" presStyleLbl="fgAcc2" presStyleIdx="0" presStyleCnt="9" custScaleX="11969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4E5F446-6F99-4FBD-96F8-1FC79B50676F}" type="pres">
      <dgm:prSet presAssocID="{1732EBD3-E020-42C0-AAEC-8D6DEC4109DC}" presName="hierChild3" presStyleCnt="0"/>
      <dgm:spPr/>
      <dgm:t>
        <a:bodyPr/>
        <a:lstStyle/>
        <a:p>
          <a:endParaRPr lang="zh-TW" altLang="en-US"/>
        </a:p>
      </dgm:t>
    </dgm:pt>
    <dgm:pt modelId="{33EE1CDF-90C0-4DC4-8096-64CBEDC5E131}" type="pres">
      <dgm:prSet presAssocID="{E02776D3-57A8-4B07-81A2-6D87DDE2301D}" presName="Name10" presStyleLbl="parChTrans1D2" presStyleIdx="1" presStyleCnt="9"/>
      <dgm:spPr/>
      <dgm:t>
        <a:bodyPr/>
        <a:lstStyle/>
        <a:p>
          <a:endParaRPr lang="zh-TW" altLang="en-US"/>
        </a:p>
      </dgm:t>
    </dgm:pt>
    <dgm:pt modelId="{37A8F784-7298-4025-B93B-81EE53B39DD9}" type="pres">
      <dgm:prSet presAssocID="{965FCF17-6078-4035-B5E0-FAFD4A5A9935}" presName="hierRoot2" presStyleCnt="0"/>
      <dgm:spPr/>
      <dgm:t>
        <a:bodyPr/>
        <a:lstStyle/>
        <a:p>
          <a:endParaRPr lang="zh-TW" altLang="en-US"/>
        </a:p>
      </dgm:t>
    </dgm:pt>
    <dgm:pt modelId="{B89CE4C0-61F9-4B30-BB6B-C12E72F048D8}" type="pres">
      <dgm:prSet presAssocID="{965FCF17-6078-4035-B5E0-FAFD4A5A9935}" presName="composite2" presStyleCnt="0"/>
      <dgm:spPr/>
      <dgm:t>
        <a:bodyPr/>
        <a:lstStyle/>
        <a:p>
          <a:endParaRPr lang="zh-TW" altLang="en-US"/>
        </a:p>
      </dgm:t>
    </dgm:pt>
    <dgm:pt modelId="{8DAA6773-D431-4BF1-B1ED-85DD8E247AB4}" type="pres">
      <dgm:prSet presAssocID="{965FCF17-6078-4035-B5E0-FAFD4A5A9935}" presName="background2" presStyleLbl="node2" presStyleIdx="1" presStyleCnt="9"/>
      <dgm:spPr/>
      <dgm:t>
        <a:bodyPr/>
        <a:lstStyle/>
        <a:p>
          <a:endParaRPr lang="zh-TW" altLang="en-US"/>
        </a:p>
      </dgm:t>
    </dgm:pt>
    <dgm:pt modelId="{52C005C4-28F6-4136-9872-97A1F8332DE8}" type="pres">
      <dgm:prSet presAssocID="{965FCF17-6078-4035-B5E0-FAFD4A5A9935}" presName="text2" presStyleLbl="fgAcc2" presStyleIdx="1" presStyleCnt="9" custScaleX="12735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020E76-6FE5-4F87-A974-09F611CEDC03}" type="pres">
      <dgm:prSet presAssocID="{965FCF17-6078-4035-B5E0-FAFD4A5A9935}" presName="hierChild3" presStyleCnt="0"/>
      <dgm:spPr/>
      <dgm:t>
        <a:bodyPr/>
        <a:lstStyle/>
        <a:p>
          <a:endParaRPr lang="zh-TW" altLang="en-US"/>
        </a:p>
      </dgm:t>
    </dgm:pt>
    <dgm:pt modelId="{3B42FA32-56A2-4B7B-A0B9-FFC36641F947}" type="pres">
      <dgm:prSet presAssocID="{E97C7F77-B4EE-49BE-843B-8E7AD2DC148D}" presName="Name17" presStyleLbl="parChTrans1D3" presStyleIdx="0" presStyleCnt="9"/>
      <dgm:spPr/>
      <dgm:t>
        <a:bodyPr/>
        <a:lstStyle/>
        <a:p>
          <a:endParaRPr lang="zh-TW" altLang="en-US"/>
        </a:p>
      </dgm:t>
    </dgm:pt>
    <dgm:pt modelId="{E45E7EE3-BB2C-4EB4-8F42-E5854464C00E}" type="pres">
      <dgm:prSet presAssocID="{46D51201-EE56-41DA-A7D5-670D86BE0628}" presName="hierRoot3" presStyleCnt="0"/>
      <dgm:spPr/>
      <dgm:t>
        <a:bodyPr/>
        <a:lstStyle/>
        <a:p>
          <a:endParaRPr lang="zh-TW" altLang="en-US"/>
        </a:p>
      </dgm:t>
    </dgm:pt>
    <dgm:pt modelId="{2895D371-A775-44FC-B9A6-01B93C63DD97}" type="pres">
      <dgm:prSet presAssocID="{46D51201-EE56-41DA-A7D5-670D86BE0628}" presName="composite3" presStyleCnt="0"/>
      <dgm:spPr/>
      <dgm:t>
        <a:bodyPr/>
        <a:lstStyle/>
        <a:p>
          <a:endParaRPr lang="zh-TW" altLang="en-US"/>
        </a:p>
      </dgm:t>
    </dgm:pt>
    <dgm:pt modelId="{5CCF84E4-C1F8-4FF8-91CD-AF1F9359E087}" type="pres">
      <dgm:prSet presAssocID="{46D51201-EE56-41DA-A7D5-670D86BE0628}" presName="background3" presStyleLbl="node3" presStyleIdx="0" presStyleCnt="9"/>
      <dgm:spPr/>
      <dgm:t>
        <a:bodyPr/>
        <a:lstStyle/>
        <a:p>
          <a:endParaRPr lang="zh-TW" altLang="en-US"/>
        </a:p>
      </dgm:t>
    </dgm:pt>
    <dgm:pt modelId="{56095310-5771-44CB-9428-0A111DF138C3}" type="pres">
      <dgm:prSet presAssocID="{46D51201-EE56-41DA-A7D5-670D86BE0628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F487EDA-B230-4108-ADFD-DFA7898ADD2A}" type="pres">
      <dgm:prSet presAssocID="{46D51201-EE56-41DA-A7D5-670D86BE0628}" presName="hierChild4" presStyleCnt="0"/>
      <dgm:spPr/>
      <dgm:t>
        <a:bodyPr/>
        <a:lstStyle/>
        <a:p>
          <a:endParaRPr lang="zh-TW" altLang="en-US"/>
        </a:p>
      </dgm:t>
    </dgm:pt>
    <dgm:pt modelId="{1AF3A3C9-8798-4D4C-98DF-7DD47B879F22}" type="pres">
      <dgm:prSet presAssocID="{7EB8D559-47F3-486C-98E3-FAFE5B0D6C89}" presName="Name10" presStyleLbl="parChTrans1D2" presStyleIdx="2" presStyleCnt="9"/>
      <dgm:spPr/>
      <dgm:t>
        <a:bodyPr/>
        <a:lstStyle/>
        <a:p>
          <a:endParaRPr lang="zh-TW" altLang="en-US"/>
        </a:p>
      </dgm:t>
    </dgm:pt>
    <dgm:pt modelId="{1793CC61-7A2F-48C3-B896-96CD97248669}" type="pres">
      <dgm:prSet presAssocID="{AA881E4B-E790-424B-8F08-5DF6BF18347C}" presName="hierRoot2" presStyleCnt="0"/>
      <dgm:spPr/>
      <dgm:t>
        <a:bodyPr/>
        <a:lstStyle/>
        <a:p>
          <a:endParaRPr lang="zh-TW" altLang="en-US"/>
        </a:p>
      </dgm:t>
    </dgm:pt>
    <dgm:pt modelId="{CD24FB4C-CCC8-4A8C-A974-8FD1BC5BBEF2}" type="pres">
      <dgm:prSet presAssocID="{AA881E4B-E790-424B-8F08-5DF6BF18347C}" presName="composite2" presStyleCnt="0"/>
      <dgm:spPr/>
      <dgm:t>
        <a:bodyPr/>
        <a:lstStyle/>
        <a:p>
          <a:endParaRPr lang="zh-TW" altLang="en-US"/>
        </a:p>
      </dgm:t>
    </dgm:pt>
    <dgm:pt modelId="{BDC68F9D-FE5E-4849-82AF-DAE6A2C2B3FD}" type="pres">
      <dgm:prSet presAssocID="{AA881E4B-E790-424B-8F08-5DF6BF18347C}" presName="background2" presStyleLbl="node2" presStyleIdx="2" presStyleCnt="9"/>
      <dgm:spPr/>
      <dgm:t>
        <a:bodyPr/>
        <a:lstStyle/>
        <a:p>
          <a:endParaRPr lang="zh-TW" altLang="en-US"/>
        </a:p>
      </dgm:t>
    </dgm:pt>
    <dgm:pt modelId="{0F2A76E3-185D-4FD3-AA9F-49CEF041E6D8}" type="pres">
      <dgm:prSet presAssocID="{AA881E4B-E790-424B-8F08-5DF6BF18347C}" presName="text2" presStyleLbl="fgAcc2" presStyleIdx="2" presStyleCnt="9" custScaleX="132164" custLinFactX="-168852" custLinFactNeighborX="-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7FAEB79-4120-42C1-929A-E2279BDD778B}" type="pres">
      <dgm:prSet presAssocID="{AA881E4B-E790-424B-8F08-5DF6BF18347C}" presName="hierChild3" presStyleCnt="0"/>
      <dgm:spPr/>
      <dgm:t>
        <a:bodyPr/>
        <a:lstStyle/>
        <a:p>
          <a:endParaRPr lang="zh-TW" altLang="en-US"/>
        </a:p>
      </dgm:t>
    </dgm:pt>
    <dgm:pt modelId="{4AC130CF-CDB2-4B2B-A933-AFA1BAF0DD6B}" type="pres">
      <dgm:prSet presAssocID="{84797469-970A-42D5-9A40-9D35DC1387D0}" presName="Name17" presStyleLbl="parChTrans1D3" presStyleIdx="1" presStyleCnt="9"/>
      <dgm:spPr/>
      <dgm:t>
        <a:bodyPr/>
        <a:lstStyle/>
        <a:p>
          <a:endParaRPr lang="zh-TW" altLang="en-US"/>
        </a:p>
      </dgm:t>
    </dgm:pt>
    <dgm:pt modelId="{20BD8330-7BE4-4B37-BE6F-ECDB8B9A5E9C}" type="pres">
      <dgm:prSet presAssocID="{4F380D54-3E95-4FF4-B84B-BE1C6FF62B44}" presName="hierRoot3" presStyleCnt="0"/>
      <dgm:spPr/>
      <dgm:t>
        <a:bodyPr/>
        <a:lstStyle/>
        <a:p>
          <a:endParaRPr lang="zh-TW" altLang="en-US"/>
        </a:p>
      </dgm:t>
    </dgm:pt>
    <dgm:pt modelId="{F081E80D-A544-4C85-B720-B9D2D24BBD37}" type="pres">
      <dgm:prSet presAssocID="{4F380D54-3E95-4FF4-B84B-BE1C6FF62B44}" presName="composite3" presStyleCnt="0"/>
      <dgm:spPr/>
      <dgm:t>
        <a:bodyPr/>
        <a:lstStyle/>
        <a:p>
          <a:endParaRPr lang="zh-TW" altLang="en-US"/>
        </a:p>
      </dgm:t>
    </dgm:pt>
    <dgm:pt modelId="{B259EC97-445D-43DA-863F-EA59620E5DB0}" type="pres">
      <dgm:prSet presAssocID="{4F380D54-3E95-4FF4-B84B-BE1C6FF62B44}" presName="background3" presStyleLbl="node3" presStyleIdx="1" presStyleCnt="9"/>
      <dgm:spPr/>
      <dgm:t>
        <a:bodyPr/>
        <a:lstStyle/>
        <a:p>
          <a:endParaRPr lang="zh-TW" altLang="en-US"/>
        </a:p>
      </dgm:t>
    </dgm:pt>
    <dgm:pt modelId="{6BE3660E-D7F7-49D0-B2CC-E7BCE699E148}" type="pres">
      <dgm:prSet presAssocID="{4F380D54-3E95-4FF4-B84B-BE1C6FF62B44}" presName="text3" presStyleLbl="fgAcc3" presStyleIdx="1" presStyleCnt="9" custScaleX="1259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A6CCF2-0A6D-4DDD-80FA-1EC63E759239}" type="pres">
      <dgm:prSet presAssocID="{4F380D54-3E95-4FF4-B84B-BE1C6FF62B44}" presName="hierChild4" presStyleCnt="0"/>
      <dgm:spPr/>
      <dgm:t>
        <a:bodyPr/>
        <a:lstStyle/>
        <a:p>
          <a:endParaRPr lang="zh-TW" altLang="en-US"/>
        </a:p>
      </dgm:t>
    </dgm:pt>
    <dgm:pt modelId="{CD61A2FB-BE4D-4397-8532-DD53FC21BBEB}" type="pres">
      <dgm:prSet presAssocID="{6EB2FCE9-6C67-4E31-8EE6-A2A27B8AAF09}" presName="Name17" presStyleLbl="parChTrans1D3" presStyleIdx="2" presStyleCnt="9"/>
      <dgm:spPr/>
      <dgm:t>
        <a:bodyPr/>
        <a:lstStyle/>
        <a:p>
          <a:endParaRPr lang="zh-TW" altLang="en-US"/>
        </a:p>
      </dgm:t>
    </dgm:pt>
    <dgm:pt modelId="{0103B512-BC49-4BA0-9473-01B4F2AAF4C7}" type="pres">
      <dgm:prSet presAssocID="{68E35AA0-9B7D-447E-844B-58CA19B8A3FD}" presName="hierRoot3" presStyleCnt="0"/>
      <dgm:spPr/>
      <dgm:t>
        <a:bodyPr/>
        <a:lstStyle/>
        <a:p>
          <a:endParaRPr lang="zh-TW" altLang="en-US"/>
        </a:p>
      </dgm:t>
    </dgm:pt>
    <dgm:pt modelId="{99E7A63E-AE43-4885-A705-4FDE19ABAF6E}" type="pres">
      <dgm:prSet presAssocID="{68E35AA0-9B7D-447E-844B-58CA19B8A3FD}" presName="composite3" presStyleCnt="0"/>
      <dgm:spPr/>
      <dgm:t>
        <a:bodyPr/>
        <a:lstStyle/>
        <a:p>
          <a:endParaRPr lang="zh-TW" altLang="en-US"/>
        </a:p>
      </dgm:t>
    </dgm:pt>
    <dgm:pt modelId="{A18BCA4B-125A-4C41-B2F3-15B92D6CC02A}" type="pres">
      <dgm:prSet presAssocID="{68E35AA0-9B7D-447E-844B-58CA19B8A3FD}" presName="background3" presStyleLbl="node3" presStyleIdx="2" presStyleCnt="9"/>
      <dgm:spPr/>
      <dgm:t>
        <a:bodyPr/>
        <a:lstStyle/>
        <a:p>
          <a:endParaRPr lang="zh-TW" altLang="en-US"/>
        </a:p>
      </dgm:t>
    </dgm:pt>
    <dgm:pt modelId="{6427CAD7-A479-4419-A45B-9971FE9F4D4A}" type="pres">
      <dgm:prSet presAssocID="{68E35AA0-9B7D-447E-844B-58CA19B8A3FD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30C412A-FAAB-4527-B613-B6C1CB13551D}" type="pres">
      <dgm:prSet presAssocID="{68E35AA0-9B7D-447E-844B-58CA19B8A3FD}" presName="hierChild4" presStyleCnt="0"/>
      <dgm:spPr/>
      <dgm:t>
        <a:bodyPr/>
        <a:lstStyle/>
        <a:p>
          <a:endParaRPr lang="zh-TW" altLang="en-US"/>
        </a:p>
      </dgm:t>
    </dgm:pt>
    <dgm:pt modelId="{13C69B66-0404-4F56-9A39-5214E1448C61}" type="pres">
      <dgm:prSet presAssocID="{284BDB1F-AA01-4FB2-A355-9738C1E83A7C}" presName="Name17" presStyleLbl="parChTrans1D3" presStyleIdx="3" presStyleCnt="9"/>
      <dgm:spPr/>
      <dgm:t>
        <a:bodyPr/>
        <a:lstStyle/>
        <a:p>
          <a:endParaRPr lang="zh-TW" altLang="en-US"/>
        </a:p>
      </dgm:t>
    </dgm:pt>
    <dgm:pt modelId="{DC5D148A-ABD8-49DC-BD3D-9BDBAE8749A1}" type="pres">
      <dgm:prSet presAssocID="{914CE1E8-86A1-4DC3-9396-91EB9188BC7E}" presName="hierRoot3" presStyleCnt="0"/>
      <dgm:spPr/>
      <dgm:t>
        <a:bodyPr/>
        <a:lstStyle/>
        <a:p>
          <a:endParaRPr lang="zh-TW" altLang="en-US"/>
        </a:p>
      </dgm:t>
    </dgm:pt>
    <dgm:pt modelId="{23354DC8-A233-43DC-8C47-DE23700D4F40}" type="pres">
      <dgm:prSet presAssocID="{914CE1E8-86A1-4DC3-9396-91EB9188BC7E}" presName="composite3" presStyleCnt="0"/>
      <dgm:spPr/>
      <dgm:t>
        <a:bodyPr/>
        <a:lstStyle/>
        <a:p>
          <a:endParaRPr lang="zh-TW" altLang="en-US"/>
        </a:p>
      </dgm:t>
    </dgm:pt>
    <dgm:pt modelId="{B7D92F2C-B6B7-48C2-83E6-90C74E0171CF}" type="pres">
      <dgm:prSet presAssocID="{914CE1E8-86A1-4DC3-9396-91EB9188BC7E}" presName="background3" presStyleLbl="node3" presStyleIdx="3" presStyleCnt="9"/>
      <dgm:spPr/>
      <dgm:t>
        <a:bodyPr/>
        <a:lstStyle/>
        <a:p>
          <a:endParaRPr lang="zh-TW" altLang="en-US"/>
        </a:p>
      </dgm:t>
    </dgm:pt>
    <dgm:pt modelId="{6DD0C0BD-59AC-4544-8A0B-78AE99627C41}" type="pres">
      <dgm:prSet presAssocID="{914CE1E8-86A1-4DC3-9396-91EB9188BC7E}" presName="text3" presStyleLbl="fgAcc3" presStyleIdx="3" presStyleCnt="9" custScaleX="12275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9363896-8164-48F4-8AF3-625B8980B28D}" type="pres">
      <dgm:prSet presAssocID="{914CE1E8-86A1-4DC3-9396-91EB9188BC7E}" presName="hierChild4" presStyleCnt="0"/>
      <dgm:spPr/>
      <dgm:t>
        <a:bodyPr/>
        <a:lstStyle/>
        <a:p>
          <a:endParaRPr lang="zh-TW" altLang="en-US"/>
        </a:p>
      </dgm:t>
    </dgm:pt>
    <dgm:pt modelId="{8E4A0EF5-26D6-4C89-BDA8-0F60F6E7DB5B}" type="pres">
      <dgm:prSet presAssocID="{4104AE86-AC17-4B42-ACCB-AA8FB5AD0494}" presName="Name17" presStyleLbl="parChTrans1D3" presStyleIdx="4" presStyleCnt="9"/>
      <dgm:spPr/>
      <dgm:t>
        <a:bodyPr/>
        <a:lstStyle/>
        <a:p>
          <a:endParaRPr lang="zh-TW" altLang="en-US"/>
        </a:p>
      </dgm:t>
    </dgm:pt>
    <dgm:pt modelId="{00C16943-97B7-48D5-A561-0B922FA7C6BA}" type="pres">
      <dgm:prSet presAssocID="{FF070656-2874-46E9-88E2-94B72A64C683}" presName="hierRoot3" presStyleCnt="0"/>
      <dgm:spPr/>
      <dgm:t>
        <a:bodyPr/>
        <a:lstStyle/>
        <a:p>
          <a:endParaRPr lang="zh-TW" altLang="en-US"/>
        </a:p>
      </dgm:t>
    </dgm:pt>
    <dgm:pt modelId="{1DC5EDA6-7ACA-4B3B-962C-8D759688455B}" type="pres">
      <dgm:prSet presAssocID="{FF070656-2874-46E9-88E2-94B72A64C683}" presName="composite3" presStyleCnt="0"/>
      <dgm:spPr/>
      <dgm:t>
        <a:bodyPr/>
        <a:lstStyle/>
        <a:p>
          <a:endParaRPr lang="zh-TW" altLang="en-US"/>
        </a:p>
      </dgm:t>
    </dgm:pt>
    <dgm:pt modelId="{1FC6F42E-E626-4564-B078-9278C48AD205}" type="pres">
      <dgm:prSet presAssocID="{FF070656-2874-46E9-88E2-94B72A64C683}" presName="background3" presStyleLbl="node3" presStyleIdx="4" presStyleCnt="9"/>
      <dgm:spPr/>
      <dgm:t>
        <a:bodyPr/>
        <a:lstStyle/>
        <a:p>
          <a:endParaRPr lang="zh-TW" altLang="en-US"/>
        </a:p>
      </dgm:t>
    </dgm:pt>
    <dgm:pt modelId="{1B622310-30F2-44F4-B0D0-B2C43C264B5C}" type="pres">
      <dgm:prSet presAssocID="{FF070656-2874-46E9-88E2-94B72A64C683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DCBE84C-20BB-405B-BFE2-DA48F35914C6}" type="pres">
      <dgm:prSet presAssocID="{FF070656-2874-46E9-88E2-94B72A64C683}" presName="hierChild4" presStyleCnt="0"/>
      <dgm:spPr/>
      <dgm:t>
        <a:bodyPr/>
        <a:lstStyle/>
        <a:p>
          <a:endParaRPr lang="zh-TW" altLang="en-US"/>
        </a:p>
      </dgm:t>
    </dgm:pt>
    <dgm:pt modelId="{30BDED1D-72C5-43A4-9F92-A01CFC16B2E0}" type="pres">
      <dgm:prSet presAssocID="{8F70A304-C348-46A9-B7AA-6D54C74D756C}" presName="Name17" presStyleLbl="parChTrans1D3" presStyleIdx="5" presStyleCnt="9"/>
      <dgm:spPr/>
      <dgm:t>
        <a:bodyPr/>
        <a:lstStyle/>
        <a:p>
          <a:endParaRPr lang="zh-TW" altLang="en-US"/>
        </a:p>
      </dgm:t>
    </dgm:pt>
    <dgm:pt modelId="{32D1CA35-DC1E-428C-A515-96826B4AA29A}" type="pres">
      <dgm:prSet presAssocID="{48058F62-864B-4A89-BB78-94A37EE51EF9}" presName="hierRoot3" presStyleCnt="0"/>
      <dgm:spPr/>
      <dgm:t>
        <a:bodyPr/>
        <a:lstStyle/>
        <a:p>
          <a:endParaRPr lang="zh-TW" altLang="en-US"/>
        </a:p>
      </dgm:t>
    </dgm:pt>
    <dgm:pt modelId="{90072083-B912-4998-9BB0-18D968D957B6}" type="pres">
      <dgm:prSet presAssocID="{48058F62-864B-4A89-BB78-94A37EE51EF9}" presName="composite3" presStyleCnt="0"/>
      <dgm:spPr/>
      <dgm:t>
        <a:bodyPr/>
        <a:lstStyle/>
        <a:p>
          <a:endParaRPr lang="zh-TW" altLang="en-US"/>
        </a:p>
      </dgm:t>
    </dgm:pt>
    <dgm:pt modelId="{9D468F9F-6E4A-4AA5-A51B-4A62487179FF}" type="pres">
      <dgm:prSet presAssocID="{48058F62-864B-4A89-BB78-94A37EE51EF9}" presName="background3" presStyleLbl="node3" presStyleIdx="5" presStyleCnt="9"/>
      <dgm:spPr/>
      <dgm:t>
        <a:bodyPr/>
        <a:lstStyle/>
        <a:p>
          <a:endParaRPr lang="zh-TW" altLang="en-US"/>
        </a:p>
      </dgm:t>
    </dgm:pt>
    <dgm:pt modelId="{F06C55C3-A125-4A5E-8CC9-6BFFAFFA4B5C}" type="pres">
      <dgm:prSet presAssocID="{48058F62-864B-4A89-BB78-94A37EE51EF9}" presName="text3" presStyleLbl="fgAcc3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9107FD8-9901-4987-B9BB-82D1CA9BE33D}" type="pres">
      <dgm:prSet presAssocID="{48058F62-864B-4A89-BB78-94A37EE51EF9}" presName="hierChild4" presStyleCnt="0"/>
      <dgm:spPr/>
      <dgm:t>
        <a:bodyPr/>
        <a:lstStyle/>
        <a:p>
          <a:endParaRPr lang="zh-TW" altLang="en-US"/>
        </a:p>
      </dgm:t>
    </dgm:pt>
    <dgm:pt modelId="{6D4F11C3-C3F6-4A72-A41E-AFABE4EF13CE}" type="pres">
      <dgm:prSet presAssocID="{CA0253F9-FA44-435C-815F-2D5A667E2512}" presName="Name17" presStyleLbl="parChTrans1D3" presStyleIdx="6" presStyleCnt="9"/>
      <dgm:spPr/>
      <dgm:t>
        <a:bodyPr/>
        <a:lstStyle/>
        <a:p>
          <a:endParaRPr lang="zh-TW" altLang="en-US"/>
        </a:p>
      </dgm:t>
    </dgm:pt>
    <dgm:pt modelId="{A61F9B2F-AFDD-4CF0-9A1E-988249A60EAD}" type="pres">
      <dgm:prSet presAssocID="{D165044D-8911-49FF-9907-4F521B7C5936}" presName="hierRoot3" presStyleCnt="0"/>
      <dgm:spPr/>
      <dgm:t>
        <a:bodyPr/>
        <a:lstStyle/>
        <a:p>
          <a:endParaRPr lang="zh-TW" altLang="en-US"/>
        </a:p>
      </dgm:t>
    </dgm:pt>
    <dgm:pt modelId="{CE5F40B9-136D-4726-95B0-B70F5A994F26}" type="pres">
      <dgm:prSet presAssocID="{D165044D-8911-49FF-9907-4F521B7C5936}" presName="composite3" presStyleCnt="0"/>
      <dgm:spPr/>
      <dgm:t>
        <a:bodyPr/>
        <a:lstStyle/>
        <a:p>
          <a:endParaRPr lang="zh-TW" altLang="en-US"/>
        </a:p>
      </dgm:t>
    </dgm:pt>
    <dgm:pt modelId="{C39BA91E-702F-4ECF-9729-E18C90D7EFAC}" type="pres">
      <dgm:prSet presAssocID="{D165044D-8911-49FF-9907-4F521B7C5936}" presName="background3" presStyleLbl="node3" presStyleIdx="6" presStyleCnt="9"/>
      <dgm:spPr/>
      <dgm:t>
        <a:bodyPr/>
        <a:lstStyle/>
        <a:p>
          <a:endParaRPr lang="zh-TW" altLang="en-US"/>
        </a:p>
      </dgm:t>
    </dgm:pt>
    <dgm:pt modelId="{06149D52-1622-4588-838B-9EFE16100D41}" type="pres">
      <dgm:prSet presAssocID="{D165044D-8911-49FF-9907-4F521B7C5936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2363D9-38F4-4969-A747-0458FEDCA459}" type="pres">
      <dgm:prSet presAssocID="{D165044D-8911-49FF-9907-4F521B7C5936}" presName="hierChild4" presStyleCnt="0"/>
      <dgm:spPr/>
      <dgm:t>
        <a:bodyPr/>
        <a:lstStyle/>
        <a:p>
          <a:endParaRPr lang="zh-TW" altLang="en-US"/>
        </a:p>
      </dgm:t>
    </dgm:pt>
    <dgm:pt modelId="{38451BAC-0D49-44E3-A743-BE88CFAAC487}" type="pres">
      <dgm:prSet presAssocID="{C5B92248-137F-486E-933E-15243DBE4C0E}" presName="Name17" presStyleLbl="parChTrans1D3" presStyleIdx="7" presStyleCnt="9"/>
      <dgm:spPr/>
      <dgm:t>
        <a:bodyPr/>
        <a:lstStyle/>
        <a:p>
          <a:endParaRPr lang="zh-TW" altLang="en-US"/>
        </a:p>
      </dgm:t>
    </dgm:pt>
    <dgm:pt modelId="{50D9FDAA-CA99-4B3C-AC92-AA4C8A8437EB}" type="pres">
      <dgm:prSet presAssocID="{17B041BD-1BEC-48F9-B540-CD26F420E0DF}" presName="hierRoot3" presStyleCnt="0"/>
      <dgm:spPr/>
      <dgm:t>
        <a:bodyPr/>
        <a:lstStyle/>
        <a:p>
          <a:endParaRPr lang="zh-TW" altLang="en-US"/>
        </a:p>
      </dgm:t>
    </dgm:pt>
    <dgm:pt modelId="{57DFA6AF-6BDD-4172-B6C9-DA539FBF1E0C}" type="pres">
      <dgm:prSet presAssocID="{17B041BD-1BEC-48F9-B540-CD26F420E0DF}" presName="composite3" presStyleCnt="0"/>
      <dgm:spPr/>
      <dgm:t>
        <a:bodyPr/>
        <a:lstStyle/>
        <a:p>
          <a:endParaRPr lang="zh-TW" altLang="en-US"/>
        </a:p>
      </dgm:t>
    </dgm:pt>
    <dgm:pt modelId="{6A58E8C1-95CD-429D-BDED-325C85EC9358}" type="pres">
      <dgm:prSet presAssocID="{17B041BD-1BEC-48F9-B540-CD26F420E0DF}" presName="background3" presStyleLbl="node3" presStyleIdx="7" presStyleCnt="9"/>
      <dgm:spPr/>
      <dgm:t>
        <a:bodyPr/>
        <a:lstStyle/>
        <a:p>
          <a:endParaRPr lang="zh-TW" altLang="en-US"/>
        </a:p>
      </dgm:t>
    </dgm:pt>
    <dgm:pt modelId="{280E9A67-284C-4938-B426-371B4CCF961B}" type="pres">
      <dgm:prSet presAssocID="{17B041BD-1BEC-48F9-B540-CD26F420E0DF}" presName="text3" presStyleLbl="fgAcc3" presStyleIdx="7" presStyleCnt="9" custScaleX="1336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5E0578-5A20-4829-BC44-0E715B495619}" type="pres">
      <dgm:prSet presAssocID="{17B041BD-1BEC-48F9-B540-CD26F420E0DF}" presName="hierChild4" presStyleCnt="0"/>
      <dgm:spPr/>
      <dgm:t>
        <a:bodyPr/>
        <a:lstStyle/>
        <a:p>
          <a:endParaRPr lang="zh-TW" altLang="en-US"/>
        </a:p>
      </dgm:t>
    </dgm:pt>
    <dgm:pt modelId="{7E3937EA-7902-4A4A-B3EC-78147C2E5364}" type="pres">
      <dgm:prSet presAssocID="{6E43AE86-2A0F-4B46-A9A1-4FEFD8A76114}" presName="Name17" presStyleLbl="parChTrans1D3" presStyleIdx="8" presStyleCnt="9"/>
      <dgm:spPr/>
      <dgm:t>
        <a:bodyPr/>
        <a:lstStyle/>
        <a:p>
          <a:endParaRPr lang="zh-TW" altLang="en-US"/>
        </a:p>
      </dgm:t>
    </dgm:pt>
    <dgm:pt modelId="{58F59090-DD3C-4FAC-9C44-3D96347FB05A}" type="pres">
      <dgm:prSet presAssocID="{CEABC132-55A4-4B81-A700-2D2115DB73A4}" presName="hierRoot3" presStyleCnt="0"/>
      <dgm:spPr/>
      <dgm:t>
        <a:bodyPr/>
        <a:lstStyle/>
        <a:p>
          <a:endParaRPr lang="zh-TW" altLang="en-US"/>
        </a:p>
      </dgm:t>
    </dgm:pt>
    <dgm:pt modelId="{58DFE8A7-2903-4992-A8C0-F85FC6A9EAB6}" type="pres">
      <dgm:prSet presAssocID="{CEABC132-55A4-4B81-A700-2D2115DB73A4}" presName="composite3" presStyleCnt="0"/>
      <dgm:spPr/>
      <dgm:t>
        <a:bodyPr/>
        <a:lstStyle/>
        <a:p>
          <a:endParaRPr lang="zh-TW" altLang="en-US"/>
        </a:p>
      </dgm:t>
    </dgm:pt>
    <dgm:pt modelId="{560F73BB-6DA5-4444-BF00-0A9B3571C57A}" type="pres">
      <dgm:prSet presAssocID="{CEABC132-55A4-4B81-A700-2D2115DB73A4}" presName="background3" presStyleLbl="node3" presStyleIdx="8" presStyleCnt="9"/>
      <dgm:spPr/>
      <dgm:t>
        <a:bodyPr/>
        <a:lstStyle/>
        <a:p>
          <a:endParaRPr lang="zh-TW" altLang="en-US"/>
        </a:p>
      </dgm:t>
    </dgm:pt>
    <dgm:pt modelId="{D71CF2C6-C9CA-495C-BA44-57A9396803E8}" type="pres">
      <dgm:prSet presAssocID="{CEABC132-55A4-4B81-A700-2D2115DB73A4}" presName="text3" presStyleLbl="fgAcc3" presStyleIdx="8" presStyleCnt="9" custScaleX="13887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9757D71-FB21-4027-A58F-9BAF53E55718}" type="pres">
      <dgm:prSet presAssocID="{CEABC132-55A4-4B81-A700-2D2115DB73A4}" presName="hierChild4" presStyleCnt="0"/>
      <dgm:spPr/>
      <dgm:t>
        <a:bodyPr/>
        <a:lstStyle/>
        <a:p>
          <a:endParaRPr lang="zh-TW" altLang="en-US"/>
        </a:p>
      </dgm:t>
    </dgm:pt>
    <dgm:pt modelId="{876844E3-093A-4BD8-BAE5-2711C584408E}" type="pres">
      <dgm:prSet presAssocID="{FA6945D7-C49D-4FD1-8FE9-DFD556C4196E}" presName="Name10" presStyleLbl="parChTrans1D2" presStyleIdx="3" presStyleCnt="9"/>
      <dgm:spPr/>
      <dgm:t>
        <a:bodyPr/>
        <a:lstStyle/>
        <a:p>
          <a:endParaRPr lang="zh-TW" altLang="en-US"/>
        </a:p>
      </dgm:t>
    </dgm:pt>
    <dgm:pt modelId="{A523D551-E380-4BCB-84FD-41471C8B971B}" type="pres">
      <dgm:prSet presAssocID="{5A55FBED-4030-46C8-8D17-281322944937}" presName="hierRoot2" presStyleCnt="0"/>
      <dgm:spPr/>
      <dgm:t>
        <a:bodyPr/>
        <a:lstStyle/>
        <a:p>
          <a:endParaRPr lang="zh-TW" altLang="en-US"/>
        </a:p>
      </dgm:t>
    </dgm:pt>
    <dgm:pt modelId="{C0FA4C09-FA6A-421A-8D15-AB81E855AA77}" type="pres">
      <dgm:prSet presAssocID="{5A55FBED-4030-46C8-8D17-281322944937}" presName="composite2" presStyleCnt="0"/>
      <dgm:spPr/>
      <dgm:t>
        <a:bodyPr/>
        <a:lstStyle/>
        <a:p>
          <a:endParaRPr lang="zh-TW" altLang="en-US"/>
        </a:p>
      </dgm:t>
    </dgm:pt>
    <dgm:pt modelId="{4C56A72B-13B8-491D-A940-CC784C233234}" type="pres">
      <dgm:prSet presAssocID="{5A55FBED-4030-46C8-8D17-281322944937}" presName="background2" presStyleLbl="node2" presStyleIdx="3" presStyleCnt="9"/>
      <dgm:spPr/>
      <dgm:t>
        <a:bodyPr/>
        <a:lstStyle/>
        <a:p>
          <a:endParaRPr lang="zh-TW" altLang="en-US"/>
        </a:p>
      </dgm:t>
    </dgm:pt>
    <dgm:pt modelId="{F0DCF081-C1ED-485B-9F3D-4DE2C2C5D725}" type="pres">
      <dgm:prSet presAssocID="{5A55FBED-4030-46C8-8D17-281322944937}" presName="text2" presStyleLbl="fgAcc2" presStyleIdx="3" presStyleCnt="9" custScaleX="119938" custLinFactX="-100000" custLinFactNeighborX="-18875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6891F75-74DB-4F23-A285-0204BF50EFBD}" type="pres">
      <dgm:prSet presAssocID="{5A55FBED-4030-46C8-8D17-281322944937}" presName="hierChild3" presStyleCnt="0"/>
      <dgm:spPr/>
      <dgm:t>
        <a:bodyPr/>
        <a:lstStyle/>
        <a:p>
          <a:endParaRPr lang="zh-TW" altLang="en-US"/>
        </a:p>
      </dgm:t>
    </dgm:pt>
    <dgm:pt modelId="{850ED058-D520-4B1C-818F-A50CEF6A0C5F}" type="pres">
      <dgm:prSet presAssocID="{8197E5E4-5219-47E6-876F-FF6B7F43770E}" presName="Name10" presStyleLbl="parChTrans1D2" presStyleIdx="4" presStyleCnt="9"/>
      <dgm:spPr/>
      <dgm:t>
        <a:bodyPr/>
        <a:lstStyle/>
        <a:p>
          <a:endParaRPr lang="zh-TW" altLang="en-US"/>
        </a:p>
      </dgm:t>
    </dgm:pt>
    <dgm:pt modelId="{EA13B1C5-9BCA-48C4-9E77-BCE89B2C2619}" type="pres">
      <dgm:prSet presAssocID="{E2B3EC36-817F-46E2-8A38-122B37246E6D}" presName="hierRoot2" presStyleCnt="0"/>
      <dgm:spPr/>
      <dgm:t>
        <a:bodyPr/>
        <a:lstStyle/>
        <a:p>
          <a:endParaRPr lang="zh-TW" altLang="en-US"/>
        </a:p>
      </dgm:t>
    </dgm:pt>
    <dgm:pt modelId="{FCE7A2A4-48DC-4A4E-977C-95AEA10C8873}" type="pres">
      <dgm:prSet presAssocID="{E2B3EC36-817F-46E2-8A38-122B37246E6D}" presName="composite2" presStyleCnt="0"/>
      <dgm:spPr/>
      <dgm:t>
        <a:bodyPr/>
        <a:lstStyle/>
        <a:p>
          <a:endParaRPr lang="zh-TW" altLang="en-US"/>
        </a:p>
      </dgm:t>
    </dgm:pt>
    <dgm:pt modelId="{FC5EF70A-D14B-4A8C-B341-7FDED20F44DA}" type="pres">
      <dgm:prSet presAssocID="{E2B3EC36-817F-46E2-8A38-122B37246E6D}" presName="background2" presStyleLbl="node2" presStyleIdx="4" presStyleCnt="9"/>
      <dgm:spPr/>
      <dgm:t>
        <a:bodyPr/>
        <a:lstStyle/>
        <a:p>
          <a:endParaRPr lang="zh-TW" altLang="en-US"/>
        </a:p>
      </dgm:t>
    </dgm:pt>
    <dgm:pt modelId="{B8CF3D05-AD04-4666-B1ED-637080337106}" type="pres">
      <dgm:prSet presAssocID="{E2B3EC36-817F-46E2-8A38-122B37246E6D}" presName="text2" presStyleLbl="fgAcc2" presStyleIdx="4" presStyleCnt="9" custScaleX="113640" custLinFactX="-100000" custLinFactNeighborX="-15728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9E4FAC0-1E24-41B6-83BE-254759753072}" type="pres">
      <dgm:prSet presAssocID="{E2B3EC36-817F-46E2-8A38-122B37246E6D}" presName="hierChild3" presStyleCnt="0"/>
      <dgm:spPr/>
      <dgm:t>
        <a:bodyPr/>
        <a:lstStyle/>
        <a:p>
          <a:endParaRPr lang="zh-TW" altLang="en-US"/>
        </a:p>
      </dgm:t>
    </dgm:pt>
    <dgm:pt modelId="{411C372B-192C-47AF-94F7-8F9138C5E9F1}" type="pres">
      <dgm:prSet presAssocID="{5B38888E-43E6-425C-8295-01E847B5632B}" presName="Name10" presStyleLbl="parChTrans1D2" presStyleIdx="5" presStyleCnt="9"/>
      <dgm:spPr/>
      <dgm:t>
        <a:bodyPr/>
        <a:lstStyle/>
        <a:p>
          <a:endParaRPr lang="zh-TW" altLang="en-US"/>
        </a:p>
      </dgm:t>
    </dgm:pt>
    <dgm:pt modelId="{B2F5F858-7A3B-4959-8CF1-66EAD5261051}" type="pres">
      <dgm:prSet presAssocID="{DE1E131B-A3FA-4159-B38D-6AFEC9C70912}" presName="hierRoot2" presStyleCnt="0"/>
      <dgm:spPr/>
      <dgm:t>
        <a:bodyPr/>
        <a:lstStyle/>
        <a:p>
          <a:endParaRPr lang="zh-TW" altLang="en-US"/>
        </a:p>
      </dgm:t>
    </dgm:pt>
    <dgm:pt modelId="{5DE4D805-1757-4A9E-A10D-A53393E530DA}" type="pres">
      <dgm:prSet presAssocID="{DE1E131B-A3FA-4159-B38D-6AFEC9C70912}" presName="composite2" presStyleCnt="0"/>
      <dgm:spPr/>
      <dgm:t>
        <a:bodyPr/>
        <a:lstStyle/>
        <a:p>
          <a:endParaRPr lang="zh-TW" altLang="en-US"/>
        </a:p>
      </dgm:t>
    </dgm:pt>
    <dgm:pt modelId="{E028DFF7-AD13-4BB9-8CDB-F6294077C119}" type="pres">
      <dgm:prSet presAssocID="{DE1E131B-A3FA-4159-B38D-6AFEC9C70912}" presName="background2" presStyleLbl="node2" presStyleIdx="5" presStyleCnt="9"/>
      <dgm:spPr/>
      <dgm:t>
        <a:bodyPr/>
        <a:lstStyle/>
        <a:p>
          <a:endParaRPr lang="zh-TW" altLang="en-US"/>
        </a:p>
      </dgm:t>
    </dgm:pt>
    <dgm:pt modelId="{6F3A9398-EE5D-4910-B805-859D3D1A6F62}" type="pres">
      <dgm:prSet presAssocID="{DE1E131B-A3FA-4159-B38D-6AFEC9C70912}" presName="text2" presStyleLbl="fgAcc2" presStyleIdx="5" presStyleCnt="9" custScaleX="121377" custLinFactX="-100000" custLinFactNeighborX="-1165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0018631-2EF2-42C3-8392-5449AB99DB02}" type="pres">
      <dgm:prSet presAssocID="{DE1E131B-A3FA-4159-B38D-6AFEC9C70912}" presName="hierChild3" presStyleCnt="0"/>
      <dgm:spPr/>
      <dgm:t>
        <a:bodyPr/>
        <a:lstStyle/>
        <a:p>
          <a:endParaRPr lang="zh-TW" altLang="en-US"/>
        </a:p>
      </dgm:t>
    </dgm:pt>
    <dgm:pt modelId="{E6B5EADD-A2C7-4B6F-BB92-55A3C4D0118F}" type="pres">
      <dgm:prSet presAssocID="{89D27F43-E856-44FC-A78E-3CF3071E9051}" presName="Name10" presStyleLbl="parChTrans1D2" presStyleIdx="6" presStyleCnt="9"/>
      <dgm:spPr/>
      <dgm:t>
        <a:bodyPr/>
        <a:lstStyle/>
        <a:p>
          <a:endParaRPr lang="zh-TW" altLang="en-US"/>
        </a:p>
      </dgm:t>
    </dgm:pt>
    <dgm:pt modelId="{307BB952-344C-4ECD-973C-B1666796B0A7}" type="pres">
      <dgm:prSet presAssocID="{3A7AA2E4-CFB2-459C-BFAB-C83A585EBA96}" presName="hierRoot2" presStyleCnt="0"/>
      <dgm:spPr/>
      <dgm:t>
        <a:bodyPr/>
        <a:lstStyle/>
        <a:p>
          <a:endParaRPr lang="zh-TW" altLang="en-US"/>
        </a:p>
      </dgm:t>
    </dgm:pt>
    <dgm:pt modelId="{9E39BA79-4AFF-4510-A41C-1D1D5ADA65D1}" type="pres">
      <dgm:prSet presAssocID="{3A7AA2E4-CFB2-459C-BFAB-C83A585EBA96}" presName="composite2" presStyleCnt="0"/>
      <dgm:spPr/>
      <dgm:t>
        <a:bodyPr/>
        <a:lstStyle/>
        <a:p>
          <a:endParaRPr lang="zh-TW" altLang="en-US"/>
        </a:p>
      </dgm:t>
    </dgm:pt>
    <dgm:pt modelId="{B3F6A676-37FF-4DF5-BC37-21B770B2BC70}" type="pres">
      <dgm:prSet presAssocID="{3A7AA2E4-CFB2-459C-BFAB-C83A585EBA96}" presName="background2" presStyleLbl="node2" presStyleIdx="6" presStyleCnt="9"/>
      <dgm:spPr/>
      <dgm:t>
        <a:bodyPr/>
        <a:lstStyle/>
        <a:p>
          <a:endParaRPr lang="zh-TW" altLang="en-US"/>
        </a:p>
      </dgm:t>
    </dgm:pt>
    <dgm:pt modelId="{A91659A2-B679-4A5E-A3E1-7C2AA9D4FEEA}" type="pres">
      <dgm:prSet presAssocID="{3A7AA2E4-CFB2-459C-BFAB-C83A585EBA96}" presName="text2" presStyleLbl="fgAcc2" presStyleIdx="6" presStyleCnt="9" custScaleX="127015" custLinFactX="-79547" custLinFactNeighborX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6ED172B-2D53-432A-8636-C9D879D893B3}" type="pres">
      <dgm:prSet presAssocID="{3A7AA2E4-CFB2-459C-BFAB-C83A585EBA96}" presName="hierChild3" presStyleCnt="0"/>
      <dgm:spPr/>
      <dgm:t>
        <a:bodyPr/>
        <a:lstStyle/>
        <a:p>
          <a:endParaRPr lang="zh-TW" altLang="en-US"/>
        </a:p>
      </dgm:t>
    </dgm:pt>
    <dgm:pt modelId="{112B5DB8-8EE2-404E-8169-FC90C1A903D3}" type="pres">
      <dgm:prSet presAssocID="{BB50600F-7D67-470C-825D-34DEFA6A378B}" presName="Name10" presStyleLbl="parChTrans1D2" presStyleIdx="7" presStyleCnt="9"/>
      <dgm:spPr/>
      <dgm:t>
        <a:bodyPr/>
        <a:lstStyle/>
        <a:p>
          <a:endParaRPr lang="zh-TW" altLang="en-US"/>
        </a:p>
      </dgm:t>
    </dgm:pt>
    <dgm:pt modelId="{0344DCA4-7053-4317-BFBF-A0BCD331E481}" type="pres">
      <dgm:prSet presAssocID="{C48DF74B-DC33-4176-B204-01003C40AFB1}" presName="hierRoot2" presStyleCnt="0"/>
      <dgm:spPr/>
      <dgm:t>
        <a:bodyPr/>
        <a:lstStyle/>
        <a:p>
          <a:endParaRPr lang="zh-TW" altLang="en-US"/>
        </a:p>
      </dgm:t>
    </dgm:pt>
    <dgm:pt modelId="{48D3647A-2A9E-4906-9565-3E12C133C4F7}" type="pres">
      <dgm:prSet presAssocID="{C48DF74B-DC33-4176-B204-01003C40AFB1}" presName="composite2" presStyleCnt="0"/>
      <dgm:spPr/>
      <dgm:t>
        <a:bodyPr/>
        <a:lstStyle/>
        <a:p>
          <a:endParaRPr lang="zh-TW" altLang="en-US"/>
        </a:p>
      </dgm:t>
    </dgm:pt>
    <dgm:pt modelId="{405D8A0E-F488-4021-B257-28F67DFBEE2E}" type="pres">
      <dgm:prSet presAssocID="{C48DF74B-DC33-4176-B204-01003C40AFB1}" presName="background2" presStyleLbl="node2" presStyleIdx="7" presStyleCnt="9"/>
      <dgm:spPr/>
      <dgm:t>
        <a:bodyPr/>
        <a:lstStyle/>
        <a:p>
          <a:endParaRPr lang="zh-TW" altLang="en-US"/>
        </a:p>
      </dgm:t>
    </dgm:pt>
    <dgm:pt modelId="{EB579D53-62C8-4D51-B312-EBED78B43B8E}" type="pres">
      <dgm:prSet presAssocID="{C48DF74B-DC33-4176-B204-01003C40AFB1}" presName="text2" presStyleLbl="fgAcc2" presStyleIdx="7" presStyleCnt="9" custLinFactX="-57335" custLinFactNeighborX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D1A3EC-AB36-49CD-9197-BBB9B9D20DCB}" type="pres">
      <dgm:prSet presAssocID="{C48DF74B-DC33-4176-B204-01003C40AFB1}" presName="hierChild3" presStyleCnt="0"/>
      <dgm:spPr/>
      <dgm:t>
        <a:bodyPr/>
        <a:lstStyle/>
        <a:p>
          <a:endParaRPr lang="zh-TW" altLang="en-US"/>
        </a:p>
      </dgm:t>
    </dgm:pt>
    <dgm:pt modelId="{27BBA6E4-D5C7-419D-96BD-CF5042D345E9}" type="pres">
      <dgm:prSet presAssocID="{64E3ED46-1EE7-41DF-8B2E-1B78F0CA0CE0}" presName="Name10" presStyleLbl="parChTrans1D2" presStyleIdx="8" presStyleCnt="9"/>
      <dgm:spPr/>
      <dgm:t>
        <a:bodyPr/>
        <a:lstStyle/>
        <a:p>
          <a:endParaRPr lang="zh-TW" altLang="en-US"/>
        </a:p>
      </dgm:t>
    </dgm:pt>
    <dgm:pt modelId="{AD839E66-8BCF-4C18-9664-48F47C3C274C}" type="pres">
      <dgm:prSet presAssocID="{50506360-FDAB-49D0-BEE6-9581C8B7E31E}" presName="hierRoot2" presStyleCnt="0"/>
      <dgm:spPr/>
      <dgm:t>
        <a:bodyPr/>
        <a:lstStyle/>
        <a:p>
          <a:endParaRPr lang="zh-TW" altLang="en-US"/>
        </a:p>
      </dgm:t>
    </dgm:pt>
    <dgm:pt modelId="{857BE235-213B-44CC-B99B-099ED996F49B}" type="pres">
      <dgm:prSet presAssocID="{50506360-FDAB-49D0-BEE6-9581C8B7E31E}" presName="composite2" presStyleCnt="0"/>
      <dgm:spPr/>
      <dgm:t>
        <a:bodyPr/>
        <a:lstStyle/>
        <a:p>
          <a:endParaRPr lang="zh-TW" altLang="en-US"/>
        </a:p>
      </dgm:t>
    </dgm:pt>
    <dgm:pt modelId="{29CAD02D-9C0D-47C5-BF19-81771A0D73B6}" type="pres">
      <dgm:prSet presAssocID="{50506360-FDAB-49D0-BEE6-9581C8B7E31E}" presName="background2" presStyleLbl="node2" presStyleIdx="8" presStyleCnt="9"/>
      <dgm:spPr/>
      <dgm:t>
        <a:bodyPr/>
        <a:lstStyle/>
        <a:p>
          <a:endParaRPr lang="zh-TW" altLang="en-US"/>
        </a:p>
      </dgm:t>
    </dgm:pt>
    <dgm:pt modelId="{4DBDA405-A7CB-4CF4-8D77-C3E5EB721C92}" type="pres">
      <dgm:prSet presAssocID="{50506360-FDAB-49D0-BEE6-9581C8B7E31E}" presName="text2" presStyleLbl="fgAcc2" presStyleIdx="8" presStyleCnt="9" custScaleX="120654" custLinFactX="-51782" custLinFactNeighborX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5E965C-8F63-49E2-A185-191E42DF5C09}" type="pres">
      <dgm:prSet presAssocID="{50506360-FDAB-49D0-BEE6-9581C8B7E31E}" presName="hierChild3" presStyleCnt="0"/>
      <dgm:spPr/>
      <dgm:t>
        <a:bodyPr/>
        <a:lstStyle/>
        <a:p>
          <a:endParaRPr lang="zh-TW" altLang="en-US"/>
        </a:p>
      </dgm:t>
    </dgm:pt>
  </dgm:ptLst>
  <dgm:cxnLst>
    <dgm:cxn modelId="{5BF41AA9-924C-4A20-A5D8-55D3941D2648}" type="presOf" srcId="{CEABC132-55A4-4B81-A700-2D2115DB73A4}" destId="{D71CF2C6-C9CA-495C-BA44-57A9396803E8}" srcOrd="0" destOrd="0" presId="urn:microsoft.com/office/officeart/2005/8/layout/hierarchy1"/>
    <dgm:cxn modelId="{E490BD14-5377-47CF-82AF-9037E410003A}" srcId="{AA881E4B-E790-424B-8F08-5DF6BF18347C}" destId="{17B041BD-1BEC-48F9-B540-CD26F420E0DF}" srcOrd="6" destOrd="0" parTransId="{C5B92248-137F-486E-933E-15243DBE4C0E}" sibTransId="{E86C5437-B643-48D0-B28A-98C12F85CC7D}"/>
    <dgm:cxn modelId="{5038962D-5173-47C4-8BF5-F5CC94195969}" type="presOf" srcId="{8197E5E4-5219-47E6-876F-FF6B7F43770E}" destId="{850ED058-D520-4B1C-818F-A50CEF6A0C5F}" srcOrd="0" destOrd="0" presId="urn:microsoft.com/office/officeart/2005/8/layout/hierarchy1"/>
    <dgm:cxn modelId="{42B7E729-DB31-4F05-AEE5-0AF152CE3B39}" type="presOf" srcId="{50506360-FDAB-49D0-BEE6-9581C8B7E31E}" destId="{4DBDA405-A7CB-4CF4-8D77-C3E5EB721C92}" srcOrd="0" destOrd="0" presId="urn:microsoft.com/office/officeart/2005/8/layout/hierarchy1"/>
    <dgm:cxn modelId="{E4D842A8-0D68-412A-BA51-5CB1BF7934F4}" type="presOf" srcId="{6EB2FCE9-6C67-4E31-8EE6-A2A27B8AAF09}" destId="{CD61A2FB-BE4D-4397-8532-DD53FC21BBEB}" srcOrd="0" destOrd="0" presId="urn:microsoft.com/office/officeart/2005/8/layout/hierarchy1"/>
    <dgm:cxn modelId="{8B6E7025-208F-4F8D-B4BD-230388D30735}" type="presOf" srcId="{284BDB1F-AA01-4FB2-A355-9738C1E83A7C}" destId="{13C69B66-0404-4F56-9A39-5214E1448C61}" srcOrd="0" destOrd="0" presId="urn:microsoft.com/office/officeart/2005/8/layout/hierarchy1"/>
    <dgm:cxn modelId="{BC5FE227-4661-4C0C-92C1-0D8352884BEA}" type="presOf" srcId="{C48DF74B-DC33-4176-B204-01003C40AFB1}" destId="{EB579D53-62C8-4D51-B312-EBED78B43B8E}" srcOrd="0" destOrd="0" presId="urn:microsoft.com/office/officeart/2005/8/layout/hierarchy1"/>
    <dgm:cxn modelId="{CC3005D6-D802-4025-8A06-39C51CBBAE6C}" type="presOf" srcId="{6E43AE86-2A0F-4B46-A9A1-4FEFD8A76114}" destId="{7E3937EA-7902-4A4A-B3EC-78147C2E5364}" srcOrd="0" destOrd="0" presId="urn:microsoft.com/office/officeart/2005/8/layout/hierarchy1"/>
    <dgm:cxn modelId="{220197BB-E583-4D1C-A095-811B48D0ED7F}" srcId="{E317A8A3-DE51-4CEA-8969-CA714AE4F22D}" destId="{3A7AA2E4-CFB2-459C-BFAB-C83A585EBA96}" srcOrd="6" destOrd="0" parTransId="{89D27F43-E856-44FC-A78E-3CF3071E9051}" sibTransId="{E00E244A-792B-4355-A6EF-A99D6FE8674B}"/>
    <dgm:cxn modelId="{1F40EEAB-919A-4D72-9F39-AF718F306D98}" type="presOf" srcId="{4104AE86-AC17-4B42-ACCB-AA8FB5AD0494}" destId="{8E4A0EF5-26D6-4C89-BDA8-0F60F6E7DB5B}" srcOrd="0" destOrd="0" presId="urn:microsoft.com/office/officeart/2005/8/layout/hierarchy1"/>
    <dgm:cxn modelId="{6537C43B-DCBB-4C20-8D8B-3D52D2A64A0B}" type="presOf" srcId="{4F380D54-3E95-4FF4-B84B-BE1C6FF62B44}" destId="{6BE3660E-D7F7-49D0-B2CC-E7BCE699E148}" srcOrd="0" destOrd="0" presId="urn:microsoft.com/office/officeart/2005/8/layout/hierarchy1"/>
    <dgm:cxn modelId="{AB332672-EF55-4A4B-AF2F-1BFD03C468A2}" type="presOf" srcId="{E2B3EC36-817F-46E2-8A38-122B37246E6D}" destId="{B8CF3D05-AD04-4666-B1ED-637080337106}" srcOrd="0" destOrd="0" presId="urn:microsoft.com/office/officeart/2005/8/layout/hierarchy1"/>
    <dgm:cxn modelId="{EC231B53-A1A3-4EEE-AF20-608A9DCC0FC7}" srcId="{AA881E4B-E790-424B-8F08-5DF6BF18347C}" destId="{68E35AA0-9B7D-447E-844B-58CA19B8A3FD}" srcOrd="1" destOrd="0" parTransId="{6EB2FCE9-6C67-4E31-8EE6-A2A27B8AAF09}" sibTransId="{7F3854F3-91E3-49B1-A42F-B4823FB77C6B}"/>
    <dgm:cxn modelId="{FAC4A741-E11C-4E2A-A16D-656037B06783}" srcId="{E317A8A3-DE51-4CEA-8969-CA714AE4F22D}" destId="{E2B3EC36-817F-46E2-8A38-122B37246E6D}" srcOrd="4" destOrd="0" parTransId="{8197E5E4-5219-47E6-876F-FF6B7F43770E}" sibTransId="{EB8A1EBB-44D7-4FE8-940F-E601D6E6D2B3}"/>
    <dgm:cxn modelId="{94ECEE07-DD26-417A-B688-BEA579893BB9}" type="presOf" srcId="{3A7AA2E4-CFB2-459C-BFAB-C83A585EBA96}" destId="{A91659A2-B679-4A5E-A3E1-7C2AA9D4FEEA}" srcOrd="0" destOrd="0" presId="urn:microsoft.com/office/officeart/2005/8/layout/hierarchy1"/>
    <dgm:cxn modelId="{84269D55-4278-4F58-993C-93CF7DD4BFF1}" type="presOf" srcId="{AA881E4B-E790-424B-8F08-5DF6BF18347C}" destId="{0F2A76E3-185D-4FD3-AA9F-49CEF041E6D8}" srcOrd="0" destOrd="0" presId="urn:microsoft.com/office/officeart/2005/8/layout/hierarchy1"/>
    <dgm:cxn modelId="{4E22ED49-2789-4194-B890-ECED8A50D562}" type="presOf" srcId="{E97C7F77-B4EE-49BE-843B-8E7AD2DC148D}" destId="{3B42FA32-56A2-4B7B-A0B9-FFC36641F947}" srcOrd="0" destOrd="0" presId="urn:microsoft.com/office/officeart/2005/8/layout/hierarchy1"/>
    <dgm:cxn modelId="{DA2E3F1F-8752-4189-B5C2-3EFCDE263F33}" type="presOf" srcId="{48058F62-864B-4A89-BB78-94A37EE51EF9}" destId="{F06C55C3-A125-4A5E-8CC9-6BFFAFFA4B5C}" srcOrd="0" destOrd="0" presId="urn:microsoft.com/office/officeart/2005/8/layout/hierarchy1"/>
    <dgm:cxn modelId="{09622179-6834-4B68-928A-FB2859C351CF}" type="presOf" srcId="{BB50600F-7D67-470C-825D-34DEFA6A378B}" destId="{112B5DB8-8EE2-404E-8169-FC90C1A903D3}" srcOrd="0" destOrd="0" presId="urn:microsoft.com/office/officeart/2005/8/layout/hierarchy1"/>
    <dgm:cxn modelId="{6F3BFEAA-0ED2-46C7-8648-9A25B06AB7F9}" srcId="{AA881E4B-E790-424B-8F08-5DF6BF18347C}" destId="{D165044D-8911-49FF-9907-4F521B7C5936}" srcOrd="5" destOrd="0" parTransId="{CA0253F9-FA44-435C-815F-2D5A667E2512}" sibTransId="{C8A422E6-B9A4-4A3D-AF26-E9FAC037BCA7}"/>
    <dgm:cxn modelId="{D8C6AB3A-9179-42D5-AAAD-11E87AB3AA71}" type="presOf" srcId="{17B041BD-1BEC-48F9-B540-CD26F420E0DF}" destId="{280E9A67-284C-4938-B426-371B4CCF961B}" srcOrd="0" destOrd="0" presId="urn:microsoft.com/office/officeart/2005/8/layout/hierarchy1"/>
    <dgm:cxn modelId="{86FB1A5D-8CAD-4121-8649-D6251C7E4F5E}" type="presOf" srcId="{1732EBD3-E020-42C0-AAEC-8D6DEC4109DC}" destId="{EF38B3FF-C1D9-4A55-B73B-292795AA4577}" srcOrd="0" destOrd="0" presId="urn:microsoft.com/office/officeart/2005/8/layout/hierarchy1"/>
    <dgm:cxn modelId="{7A64FB4E-DD05-47D5-B682-4CB7D40D1B14}" type="presOf" srcId="{E02776D3-57A8-4B07-81A2-6D87DDE2301D}" destId="{33EE1CDF-90C0-4DC4-8096-64CBEDC5E131}" srcOrd="0" destOrd="0" presId="urn:microsoft.com/office/officeart/2005/8/layout/hierarchy1"/>
    <dgm:cxn modelId="{031DF43A-52A1-4330-BD43-AD7682FF8812}" type="presOf" srcId="{E317A8A3-DE51-4CEA-8969-CA714AE4F22D}" destId="{912510E7-F821-4778-AD61-119D90A0AFAE}" srcOrd="0" destOrd="0" presId="urn:microsoft.com/office/officeart/2005/8/layout/hierarchy1"/>
    <dgm:cxn modelId="{A0AB7062-C338-484A-B2A2-7736235F134E}" type="presOf" srcId="{965FCF17-6078-4035-B5E0-FAFD4A5A9935}" destId="{52C005C4-28F6-4136-9872-97A1F8332DE8}" srcOrd="0" destOrd="0" presId="urn:microsoft.com/office/officeart/2005/8/layout/hierarchy1"/>
    <dgm:cxn modelId="{32D6F9DB-0ABE-4A28-9CF5-7827031CD453}" srcId="{AA881E4B-E790-424B-8F08-5DF6BF18347C}" destId="{914CE1E8-86A1-4DC3-9396-91EB9188BC7E}" srcOrd="2" destOrd="0" parTransId="{284BDB1F-AA01-4FB2-A355-9738C1E83A7C}" sibTransId="{80A6E19A-932F-4080-9ACD-8FABA7FF26A7}"/>
    <dgm:cxn modelId="{14D89E3A-F6DF-4F29-ABDD-AF4AD64E8A73}" srcId="{AA881E4B-E790-424B-8F08-5DF6BF18347C}" destId="{FF070656-2874-46E9-88E2-94B72A64C683}" srcOrd="3" destOrd="0" parTransId="{4104AE86-AC17-4B42-ACCB-AA8FB5AD0494}" sibTransId="{C22462E2-1592-48C3-9E5F-61C8740244F5}"/>
    <dgm:cxn modelId="{A4EA8DD1-9CF2-48C7-867F-7ADB8CED5C5B}" type="presOf" srcId="{C5B92248-137F-486E-933E-15243DBE4C0E}" destId="{38451BAC-0D49-44E3-A743-BE88CFAAC487}" srcOrd="0" destOrd="0" presId="urn:microsoft.com/office/officeart/2005/8/layout/hierarchy1"/>
    <dgm:cxn modelId="{C3C5C20C-AF89-4EA1-AA9E-9BEBFE15A852}" type="presOf" srcId="{CA0253F9-FA44-435C-815F-2D5A667E2512}" destId="{6D4F11C3-C3F6-4A72-A41E-AFABE4EF13CE}" srcOrd="0" destOrd="0" presId="urn:microsoft.com/office/officeart/2005/8/layout/hierarchy1"/>
    <dgm:cxn modelId="{88A72AEA-C7E0-4CBC-B02E-6755141B36B3}" type="presOf" srcId="{D165044D-8911-49FF-9907-4F521B7C5936}" destId="{06149D52-1622-4588-838B-9EFE16100D41}" srcOrd="0" destOrd="0" presId="urn:microsoft.com/office/officeart/2005/8/layout/hierarchy1"/>
    <dgm:cxn modelId="{5A327E01-21F2-46F9-971A-14CF4C36EC0A}" srcId="{E317A8A3-DE51-4CEA-8969-CA714AE4F22D}" destId="{5A55FBED-4030-46C8-8D17-281322944937}" srcOrd="3" destOrd="0" parTransId="{FA6945D7-C49D-4FD1-8FE9-DFD556C4196E}" sibTransId="{21F52976-ECB2-49B7-9B6F-3CB0939E7428}"/>
    <dgm:cxn modelId="{089721EC-0175-418F-9BCA-6695D4868DB8}" srcId="{965FCF17-6078-4035-B5E0-FAFD4A5A9935}" destId="{46D51201-EE56-41DA-A7D5-670D86BE0628}" srcOrd="0" destOrd="0" parTransId="{E97C7F77-B4EE-49BE-843B-8E7AD2DC148D}" sibTransId="{6E5CB114-21FB-41B7-83E3-44FB4612CC78}"/>
    <dgm:cxn modelId="{1BE545CF-DAE5-4DF7-8BF9-6F6145DE8B36}" type="presOf" srcId="{89D27F43-E856-44FC-A78E-3CF3071E9051}" destId="{E6B5EADD-A2C7-4B6F-BB92-55A3C4D0118F}" srcOrd="0" destOrd="0" presId="urn:microsoft.com/office/officeart/2005/8/layout/hierarchy1"/>
    <dgm:cxn modelId="{5D977C93-15FC-478A-9AC5-FFBA6C8FFA3C}" srcId="{83E81C63-E024-4C4E-9FF4-EB3E5E4C819B}" destId="{E317A8A3-DE51-4CEA-8969-CA714AE4F22D}" srcOrd="0" destOrd="0" parTransId="{C0CC3A47-81F1-4998-8529-A0B463D41E3F}" sibTransId="{85AEC215-52F3-42F7-9F65-227A23992A0B}"/>
    <dgm:cxn modelId="{EC0C58DE-5EEC-4BD9-AFB2-17E50CB8D879}" type="presOf" srcId="{84797469-970A-42D5-9A40-9D35DC1387D0}" destId="{4AC130CF-CDB2-4B2B-A933-AFA1BAF0DD6B}" srcOrd="0" destOrd="0" presId="urn:microsoft.com/office/officeart/2005/8/layout/hierarchy1"/>
    <dgm:cxn modelId="{9307CE75-8FE1-4146-988A-22D09B68C2AD}" srcId="{AA881E4B-E790-424B-8F08-5DF6BF18347C}" destId="{48058F62-864B-4A89-BB78-94A37EE51EF9}" srcOrd="4" destOrd="0" parTransId="{8F70A304-C348-46A9-B7AA-6D54C74D756C}" sibTransId="{8BBEF876-2E69-478A-A35D-6EB9D6E8C620}"/>
    <dgm:cxn modelId="{6F82F2E5-018B-4A24-BCD3-94EE2F89A55F}" type="presOf" srcId="{5B38888E-43E6-425C-8295-01E847B5632B}" destId="{411C372B-192C-47AF-94F7-8F9138C5E9F1}" srcOrd="0" destOrd="0" presId="urn:microsoft.com/office/officeart/2005/8/layout/hierarchy1"/>
    <dgm:cxn modelId="{D26BF773-D2C4-433E-9016-05268E6786AC}" type="presOf" srcId="{64E3ED46-1EE7-41DF-8B2E-1B78F0CA0CE0}" destId="{27BBA6E4-D5C7-419D-96BD-CF5042D345E9}" srcOrd="0" destOrd="0" presId="urn:microsoft.com/office/officeart/2005/8/layout/hierarchy1"/>
    <dgm:cxn modelId="{C1F378AF-9569-4461-A760-AFF4224CE941}" type="presOf" srcId="{C098B5D1-F83E-46AB-BC0B-418BB7A47346}" destId="{2AF36114-43CC-4EE1-9C56-99705346C642}" srcOrd="0" destOrd="0" presId="urn:microsoft.com/office/officeart/2005/8/layout/hierarchy1"/>
    <dgm:cxn modelId="{F057DE4C-2866-4EF5-8681-C51B83DB1FB0}" srcId="{E317A8A3-DE51-4CEA-8969-CA714AE4F22D}" destId="{50506360-FDAB-49D0-BEE6-9581C8B7E31E}" srcOrd="8" destOrd="0" parTransId="{64E3ED46-1EE7-41DF-8B2E-1B78F0CA0CE0}" sibTransId="{3E3151D2-8BC3-42E8-85FA-6748996DC54E}"/>
    <dgm:cxn modelId="{95DD27D1-FA78-41E6-835B-DFC7AE19DC2D}" srcId="{E317A8A3-DE51-4CEA-8969-CA714AE4F22D}" destId="{AA881E4B-E790-424B-8F08-5DF6BF18347C}" srcOrd="2" destOrd="0" parTransId="{7EB8D559-47F3-486C-98E3-FAFE5B0D6C89}" sibTransId="{D10DCA1D-C37F-4FB0-B7E3-AF5CD3F75562}"/>
    <dgm:cxn modelId="{87C73485-98BE-414D-A11C-54C95564CF46}" srcId="{E317A8A3-DE51-4CEA-8969-CA714AE4F22D}" destId="{DE1E131B-A3FA-4159-B38D-6AFEC9C70912}" srcOrd="5" destOrd="0" parTransId="{5B38888E-43E6-425C-8295-01E847B5632B}" sibTransId="{C02C3668-7469-4AF3-9729-C717B9E8A2E3}"/>
    <dgm:cxn modelId="{4E1BA03C-C9F0-474F-90F0-B9A8E996F585}" type="presOf" srcId="{7EB8D559-47F3-486C-98E3-FAFE5B0D6C89}" destId="{1AF3A3C9-8798-4D4C-98DF-7DD47B879F22}" srcOrd="0" destOrd="0" presId="urn:microsoft.com/office/officeart/2005/8/layout/hierarchy1"/>
    <dgm:cxn modelId="{E27CFE18-F1DB-40F1-94CB-EB1448598F15}" srcId="{AA881E4B-E790-424B-8F08-5DF6BF18347C}" destId="{CEABC132-55A4-4B81-A700-2D2115DB73A4}" srcOrd="7" destOrd="0" parTransId="{6E43AE86-2A0F-4B46-A9A1-4FEFD8A76114}" sibTransId="{B6569C0E-4CFC-4FA1-8A2B-FA2D4A23CA48}"/>
    <dgm:cxn modelId="{6FC87074-9304-4AA5-95A9-C3FA7B0B9F62}" type="presOf" srcId="{46D51201-EE56-41DA-A7D5-670D86BE0628}" destId="{56095310-5771-44CB-9428-0A111DF138C3}" srcOrd="0" destOrd="0" presId="urn:microsoft.com/office/officeart/2005/8/layout/hierarchy1"/>
    <dgm:cxn modelId="{1AD0DC61-2766-4FA7-AB34-C406CC1E646A}" type="presOf" srcId="{914CE1E8-86A1-4DC3-9396-91EB9188BC7E}" destId="{6DD0C0BD-59AC-4544-8A0B-78AE99627C41}" srcOrd="0" destOrd="0" presId="urn:microsoft.com/office/officeart/2005/8/layout/hierarchy1"/>
    <dgm:cxn modelId="{BA460848-2875-40BD-B8A2-D426B5973759}" type="presOf" srcId="{FF070656-2874-46E9-88E2-94B72A64C683}" destId="{1B622310-30F2-44F4-B0D0-B2C43C264B5C}" srcOrd="0" destOrd="0" presId="urn:microsoft.com/office/officeart/2005/8/layout/hierarchy1"/>
    <dgm:cxn modelId="{D057DBA4-3E57-48DC-9B79-D8A6197CA9F2}" srcId="{E317A8A3-DE51-4CEA-8969-CA714AE4F22D}" destId="{965FCF17-6078-4035-B5E0-FAFD4A5A9935}" srcOrd="1" destOrd="0" parTransId="{E02776D3-57A8-4B07-81A2-6D87DDE2301D}" sibTransId="{510BB288-90FF-413E-B95D-9CDB58A79C65}"/>
    <dgm:cxn modelId="{B1ACA55C-6D4C-47F5-B9EB-E6A2F510F7CD}" srcId="{AA881E4B-E790-424B-8F08-5DF6BF18347C}" destId="{4F380D54-3E95-4FF4-B84B-BE1C6FF62B44}" srcOrd="0" destOrd="0" parTransId="{84797469-970A-42D5-9A40-9D35DC1387D0}" sibTransId="{74C17BC4-CAD4-44E7-8075-9B1E73725988}"/>
    <dgm:cxn modelId="{D186517F-C519-4DF1-BABD-437A5E6210F7}" srcId="{E317A8A3-DE51-4CEA-8969-CA714AE4F22D}" destId="{C48DF74B-DC33-4176-B204-01003C40AFB1}" srcOrd="7" destOrd="0" parTransId="{BB50600F-7D67-470C-825D-34DEFA6A378B}" sibTransId="{9EA97C75-9F36-45A7-B4E6-D5D3900F27D5}"/>
    <dgm:cxn modelId="{696C2CC6-95D4-4178-B1BC-C98073522C01}" type="presOf" srcId="{5A55FBED-4030-46C8-8D17-281322944937}" destId="{F0DCF081-C1ED-485B-9F3D-4DE2C2C5D725}" srcOrd="0" destOrd="0" presId="urn:microsoft.com/office/officeart/2005/8/layout/hierarchy1"/>
    <dgm:cxn modelId="{F96961AA-8363-41E5-A4B4-6F75306CBDA2}" type="presOf" srcId="{8F70A304-C348-46A9-B7AA-6D54C74D756C}" destId="{30BDED1D-72C5-43A4-9F92-A01CFC16B2E0}" srcOrd="0" destOrd="0" presId="urn:microsoft.com/office/officeart/2005/8/layout/hierarchy1"/>
    <dgm:cxn modelId="{05577173-CFC7-4B90-82E9-1FAA16A0DFC1}" type="presOf" srcId="{DE1E131B-A3FA-4159-B38D-6AFEC9C70912}" destId="{6F3A9398-EE5D-4910-B805-859D3D1A6F62}" srcOrd="0" destOrd="0" presId="urn:microsoft.com/office/officeart/2005/8/layout/hierarchy1"/>
    <dgm:cxn modelId="{3B643BB7-B1EC-40B0-9AEA-F14E5E3DC6DD}" type="presOf" srcId="{83E81C63-E024-4C4E-9FF4-EB3E5E4C819B}" destId="{E9B210E7-6EA7-484B-A188-0BF23207151D}" srcOrd="0" destOrd="0" presId="urn:microsoft.com/office/officeart/2005/8/layout/hierarchy1"/>
    <dgm:cxn modelId="{5C166F10-6462-453C-B226-62989B8BAFFE}" type="presOf" srcId="{FA6945D7-C49D-4FD1-8FE9-DFD556C4196E}" destId="{876844E3-093A-4BD8-BAE5-2711C584408E}" srcOrd="0" destOrd="0" presId="urn:microsoft.com/office/officeart/2005/8/layout/hierarchy1"/>
    <dgm:cxn modelId="{D533B216-4FEB-42AA-AC95-EF4BD11DAFC3}" type="presOf" srcId="{68E35AA0-9B7D-447E-844B-58CA19B8A3FD}" destId="{6427CAD7-A479-4419-A45B-9971FE9F4D4A}" srcOrd="0" destOrd="0" presId="urn:microsoft.com/office/officeart/2005/8/layout/hierarchy1"/>
    <dgm:cxn modelId="{988ECDE4-D12F-4F5F-8CAC-BEE91C9443C1}" srcId="{E317A8A3-DE51-4CEA-8969-CA714AE4F22D}" destId="{1732EBD3-E020-42C0-AAEC-8D6DEC4109DC}" srcOrd="0" destOrd="0" parTransId="{C098B5D1-F83E-46AB-BC0B-418BB7A47346}" sibTransId="{62F305CC-9308-4189-A57F-158958592EFA}"/>
    <dgm:cxn modelId="{57F49867-5775-4148-88CC-FDBD47588FF2}" type="presParOf" srcId="{E9B210E7-6EA7-484B-A188-0BF23207151D}" destId="{867F4F57-470E-4D77-A99F-688AFF23CFA2}" srcOrd="0" destOrd="0" presId="urn:microsoft.com/office/officeart/2005/8/layout/hierarchy1"/>
    <dgm:cxn modelId="{44B2B783-C8E5-4FF4-8715-3E8E2D0635D6}" type="presParOf" srcId="{867F4F57-470E-4D77-A99F-688AFF23CFA2}" destId="{4D4001F4-58C5-4FA5-85D7-63195332DD9F}" srcOrd="0" destOrd="0" presId="urn:microsoft.com/office/officeart/2005/8/layout/hierarchy1"/>
    <dgm:cxn modelId="{660EAA44-826B-489A-BE6E-FF076CF740A2}" type="presParOf" srcId="{4D4001F4-58C5-4FA5-85D7-63195332DD9F}" destId="{40FE77D7-45CD-4500-86C1-6289B379D737}" srcOrd="0" destOrd="0" presId="urn:microsoft.com/office/officeart/2005/8/layout/hierarchy1"/>
    <dgm:cxn modelId="{DE73BED0-9B58-4CD8-8361-FC915A452270}" type="presParOf" srcId="{4D4001F4-58C5-4FA5-85D7-63195332DD9F}" destId="{912510E7-F821-4778-AD61-119D90A0AFAE}" srcOrd="1" destOrd="0" presId="urn:microsoft.com/office/officeart/2005/8/layout/hierarchy1"/>
    <dgm:cxn modelId="{A6C81DB4-74FA-4FCF-A31B-C18C5C862539}" type="presParOf" srcId="{867F4F57-470E-4D77-A99F-688AFF23CFA2}" destId="{5E79DBFD-D1F8-4C17-971C-CF9D3D7C7EB8}" srcOrd="1" destOrd="0" presId="urn:microsoft.com/office/officeart/2005/8/layout/hierarchy1"/>
    <dgm:cxn modelId="{257C5EC5-B1DC-46DF-B0A5-30D16924F231}" type="presParOf" srcId="{5E79DBFD-D1F8-4C17-971C-CF9D3D7C7EB8}" destId="{2AF36114-43CC-4EE1-9C56-99705346C642}" srcOrd="0" destOrd="0" presId="urn:microsoft.com/office/officeart/2005/8/layout/hierarchy1"/>
    <dgm:cxn modelId="{37DC79CB-27C7-45F2-92E5-70452A76E817}" type="presParOf" srcId="{5E79DBFD-D1F8-4C17-971C-CF9D3D7C7EB8}" destId="{7B2541FC-928E-4011-9B2F-6737723FCF11}" srcOrd="1" destOrd="0" presId="urn:microsoft.com/office/officeart/2005/8/layout/hierarchy1"/>
    <dgm:cxn modelId="{1CFAD673-1F3B-4999-B61D-6E40C7FB2A27}" type="presParOf" srcId="{7B2541FC-928E-4011-9B2F-6737723FCF11}" destId="{9605A6A9-4C28-4E74-93E7-5A02B66E8611}" srcOrd="0" destOrd="0" presId="urn:microsoft.com/office/officeart/2005/8/layout/hierarchy1"/>
    <dgm:cxn modelId="{E7D0B054-2452-4B09-A4DE-52C059360B0E}" type="presParOf" srcId="{9605A6A9-4C28-4E74-93E7-5A02B66E8611}" destId="{896BDDCE-1052-4D3C-B65C-7681ACBD0025}" srcOrd="0" destOrd="0" presId="urn:microsoft.com/office/officeart/2005/8/layout/hierarchy1"/>
    <dgm:cxn modelId="{76BC7343-6ADD-41BE-98D8-5A56A423AB49}" type="presParOf" srcId="{9605A6A9-4C28-4E74-93E7-5A02B66E8611}" destId="{EF38B3FF-C1D9-4A55-B73B-292795AA4577}" srcOrd="1" destOrd="0" presId="urn:microsoft.com/office/officeart/2005/8/layout/hierarchy1"/>
    <dgm:cxn modelId="{8DA7D5D9-10ED-4A08-A073-BB27396FC10E}" type="presParOf" srcId="{7B2541FC-928E-4011-9B2F-6737723FCF11}" destId="{F4E5F446-6F99-4FBD-96F8-1FC79B50676F}" srcOrd="1" destOrd="0" presId="urn:microsoft.com/office/officeart/2005/8/layout/hierarchy1"/>
    <dgm:cxn modelId="{660AAA95-8C05-4C52-B6B6-91140E7E3B3F}" type="presParOf" srcId="{5E79DBFD-D1F8-4C17-971C-CF9D3D7C7EB8}" destId="{33EE1CDF-90C0-4DC4-8096-64CBEDC5E131}" srcOrd="2" destOrd="0" presId="urn:microsoft.com/office/officeart/2005/8/layout/hierarchy1"/>
    <dgm:cxn modelId="{3AD8D22F-EC0B-4750-9FB5-1352F92E0DB4}" type="presParOf" srcId="{5E79DBFD-D1F8-4C17-971C-CF9D3D7C7EB8}" destId="{37A8F784-7298-4025-B93B-81EE53B39DD9}" srcOrd="3" destOrd="0" presId="urn:microsoft.com/office/officeart/2005/8/layout/hierarchy1"/>
    <dgm:cxn modelId="{2FBB5B2D-006C-484C-A6B7-622066CEE353}" type="presParOf" srcId="{37A8F784-7298-4025-B93B-81EE53B39DD9}" destId="{B89CE4C0-61F9-4B30-BB6B-C12E72F048D8}" srcOrd="0" destOrd="0" presId="urn:microsoft.com/office/officeart/2005/8/layout/hierarchy1"/>
    <dgm:cxn modelId="{D32CA97D-C4E0-4EC5-B321-0C250291D865}" type="presParOf" srcId="{B89CE4C0-61F9-4B30-BB6B-C12E72F048D8}" destId="{8DAA6773-D431-4BF1-B1ED-85DD8E247AB4}" srcOrd="0" destOrd="0" presId="urn:microsoft.com/office/officeart/2005/8/layout/hierarchy1"/>
    <dgm:cxn modelId="{B57CA57D-3FCF-4B75-A2DA-E5F436E91527}" type="presParOf" srcId="{B89CE4C0-61F9-4B30-BB6B-C12E72F048D8}" destId="{52C005C4-28F6-4136-9872-97A1F8332DE8}" srcOrd="1" destOrd="0" presId="urn:microsoft.com/office/officeart/2005/8/layout/hierarchy1"/>
    <dgm:cxn modelId="{71861882-C792-4315-AC32-E8F9E677F0BC}" type="presParOf" srcId="{37A8F784-7298-4025-B93B-81EE53B39DD9}" destId="{6D020E76-6FE5-4F87-A974-09F611CEDC03}" srcOrd="1" destOrd="0" presId="urn:microsoft.com/office/officeart/2005/8/layout/hierarchy1"/>
    <dgm:cxn modelId="{BF1708B5-D68E-42CE-86AD-E68BDF54C9D9}" type="presParOf" srcId="{6D020E76-6FE5-4F87-A974-09F611CEDC03}" destId="{3B42FA32-56A2-4B7B-A0B9-FFC36641F947}" srcOrd="0" destOrd="0" presId="urn:microsoft.com/office/officeart/2005/8/layout/hierarchy1"/>
    <dgm:cxn modelId="{186C7547-ACD9-422A-9872-C28B4EDC13C5}" type="presParOf" srcId="{6D020E76-6FE5-4F87-A974-09F611CEDC03}" destId="{E45E7EE3-BB2C-4EB4-8F42-E5854464C00E}" srcOrd="1" destOrd="0" presId="urn:microsoft.com/office/officeart/2005/8/layout/hierarchy1"/>
    <dgm:cxn modelId="{80958BA4-D956-4670-BF8E-D8450899C36A}" type="presParOf" srcId="{E45E7EE3-BB2C-4EB4-8F42-E5854464C00E}" destId="{2895D371-A775-44FC-B9A6-01B93C63DD97}" srcOrd="0" destOrd="0" presId="urn:microsoft.com/office/officeart/2005/8/layout/hierarchy1"/>
    <dgm:cxn modelId="{111E0CBA-48B3-4A13-A59A-BBD619803F01}" type="presParOf" srcId="{2895D371-A775-44FC-B9A6-01B93C63DD97}" destId="{5CCF84E4-C1F8-4FF8-91CD-AF1F9359E087}" srcOrd="0" destOrd="0" presId="urn:microsoft.com/office/officeart/2005/8/layout/hierarchy1"/>
    <dgm:cxn modelId="{C66B83A3-E41C-49FE-B7C6-2D90BCD85091}" type="presParOf" srcId="{2895D371-A775-44FC-B9A6-01B93C63DD97}" destId="{56095310-5771-44CB-9428-0A111DF138C3}" srcOrd="1" destOrd="0" presId="urn:microsoft.com/office/officeart/2005/8/layout/hierarchy1"/>
    <dgm:cxn modelId="{F837FBF3-9F1E-4A9B-9F84-27AD27BC8294}" type="presParOf" srcId="{E45E7EE3-BB2C-4EB4-8F42-E5854464C00E}" destId="{EF487EDA-B230-4108-ADFD-DFA7898ADD2A}" srcOrd="1" destOrd="0" presId="urn:microsoft.com/office/officeart/2005/8/layout/hierarchy1"/>
    <dgm:cxn modelId="{0BC2A26D-D4F1-41CD-9611-67A021FDB6AA}" type="presParOf" srcId="{5E79DBFD-D1F8-4C17-971C-CF9D3D7C7EB8}" destId="{1AF3A3C9-8798-4D4C-98DF-7DD47B879F22}" srcOrd="4" destOrd="0" presId="urn:microsoft.com/office/officeart/2005/8/layout/hierarchy1"/>
    <dgm:cxn modelId="{CD2DE21F-3B75-4D01-9AFF-327C7609A9F3}" type="presParOf" srcId="{5E79DBFD-D1F8-4C17-971C-CF9D3D7C7EB8}" destId="{1793CC61-7A2F-48C3-B896-96CD97248669}" srcOrd="5" destOrd="0" presId="urn:microsoft.com/office/officeart/2005/8/layout/hierarchy1"/>
    <dgm:cxn modelId="{81E3CAF9-15A7-4C64-BB85-EFB02EDD505E}" type="presParOf" srcId="{1793CC61-7A2F-48C3-B896-96CD97248669}" destId="{CD24FB4C-CCC8-4A8C-A974-8FD1BC5BBEF2}" srcOrd="0" destOrd="0" presId="urn:microsoft.com/office/officeart/2005/8/layout/hierarchy1"/>
    <dgm:cxn modelId="{BFF5EC59-0FBB-49DB-93D9-CD2F550E2326}" type="presParOf" srcId="{CD24FB4C-CCC8-4A8C-A974-8FD1BC5BBEF2}" destId="{BDC68F9D-FE5E-4849-82AF-DAE6A2C2B3FD}" srcOrd="0" destOrd="0" presId="urn:microsoft.com/office/officeart/2005/8/layout/hierarchy1"/>
    <dgm:cxn modelId="{5232DA63-82FF-48AF-A2F3-D85527ABBAF8}" type="presParOf" srcId="{CD24FB4C-CCC8-4A8C-A974-8FD1BC5BBEF2}" destId="{0F2A76E3-185D-4FD3-AA9F-49CEF041E6D8}" srcOrd="1" destOrd="0" presId="urn:microsoft.com/office/officeart/2005/8/layout/hierarchy1"/>
    <dgm:cxn modelId="{FF775AF3-AA77-4A22-A6FE-26771F712228}" type="presParOf" srcId="{1793CC61-7A2F-48C3-B896-96CD97248669}" destId="{67FAEB79-4120-42C1-929A-E2279BDD778B}" srcOrd="1" destOrd="0" presId="urn:microsoft.com/office/officeart/2005/8/layout/hierarchy1"/>
    <dgm:cxn modelId="{F82D7E42-1E24-412E-AD4D-72D66E12E512}" type="presParOf" srcId="{67FAEB79-4120-42C1-929A-E2279BDD778B}" destId="{4AC130CF-CDB2-4B2B-A933-AFA1BAF0DD6B}" srcOrd="0" destOrd="0" presId="urn:microsoft.com/office/officeart/2005/8/layout/hierarchy1"/>
    <dgm:cxn modelId="{BAE947DF-E081-4B34-BED0-68FD4AD3D23B}" type="presParOf" srcId="{67FAEB79-4120-42C1-929A-E2279BDD778B}" destId="{20BD8330-7BE4-4B37-BE6F-ECDB8B9A5E9C}" srcOrd="1" destOrd="0" presId="urn:microsoft.com/office/officeart/2005/8/layout/hierarchy1"/>
    <dgm:cxn modelId="{65E83CE6-15A5-4C65-9665-5C36505A4042}" type="presParOf" srcId="{20BD8330-7BE4-4B37-BE6F-ECDB8B9A5E9C}" destId="{F081E80D-A544-4C85-B720-B9D2D24BBD37}" srcOrd="0" destOrd="0" presId="urn:microsoft.com/office/officeart/2005/8/layout/hierarchy1"/>
    <dgm:cxn modelId="{20E839B0-A8AD-4FDF-92EE-F351D404051F}" type="presParOf" srcId="{F081E80D-A544-4C85-B720-B9D2D24BBD37}" destId="{B259EC97-445D-43DA-863F-EA59620E5DB0}" srcOrd="0" destOrd="0" presId="urn:microsoft.com/office/officeart/2005/8/layout/hierarchy1"/>
    <dgm:cxn modelId="{E5A7EB94-23DA-43A0-8BF2-3BDE40E530DE}" type="presParOf" srcId="{F081E80D-A544-4C85-B720-B9D2D24BBD37}" destId="{6BE3660E-D7F7-49D0-B2CC-E7BCE699E148}" srcOrd="1" destOrd="0" presId="urn:microsoft.com/office/officeart/2005/8/layout/hierarchy1"/>
    <dgm:cxn modelId="{A55BC7C2-4A04-4071-AD94-5635962DB420}" type="presParOf" srcId="{20BD8330-7BE4-4B37-BE6F-ECDB8B9A5E9C}" destId="{C6A6CCF2-0A6D-4DDD-80FA-1EC63E759239}" srcOrd="1" destOrd="0" presId="urn:microsoft.com/office/officeart/2005/8/layout/hierarchy1"/>
    <dgm:cxn modelId="{6DEEC561-239D-4D85-875D-8C390C4A1187}" type="presParOf" srcId="{67FAEB79-4120-42C1-929A-E2279BDD778B}" destId="{CD61A2FB-BE4D-4397-8532-DD53FC21BBEB}" srcOrd="2" destOrd="0" presId="urn:microsoft.com/office/officeart/2005/8/layout/hierarchy1"/>
    <dgm:cxn modelId="{05B471D1-2464-4A56-95C0-372C9811BB5C}" type="presParOf" srcId="{67FAEB79-4120-42C1-929A-E2279BDD778B}" destId="{0103B512-BC49-4BA0-9473-01B4F2AAF4C7}" srcOrd="3" destOrd="0" presId="urn:microsoft.com/office/officeart/2005/8/layout/hierarchy1"/>
    <dgm:cxn modelId="{BAFA9B2A-A861-480B-89C6-DFC4B2698704}" type="presParOf" srcId="{0103B512-BC49-4BA0-9473-01B4F2AAF4C7}" destId="{99E7A63E-AE43-4885-A705-4FDE19ABAF6E}" srcOrd="0" destOrd="0" presId="urn:microsoft.com/office/officeart/2005/8/layout/hierarchy1"/>
    <dgm:cxn modelId="{40E2B802-90C9-44C4-98BC-CF9DE6A60F47}" type="presParOf" srcId="{99E7A63E-AE43-4885-A705-4FDE19ABAF6E}" destId="{A18BCA4B-125A-4C41-B2F3-15B92D6CC02A}" srcOrd="0" destOrd="0" presId="urn:microsoft.com/office/officeart/2005/8/layout/hierarchy1"/>
    <dgm:cxn modelId="{F24FFBEA-B909-4920-90C9-459539D420BB}" type="presParOf" srcId="{99E7A63E-AE43-4885-A705-4FDE19ABAF6E}" destId="{6427CAD7-A479-4419-A45B-9971FE9F4D4A}" srcOrd="1" destOrd="0" presId="urn:microsoft.com/office/officeart/2005/8/layout/hierarchy1"/>
    <dgm:cxn modelId="{8F4C465F-9147-4BB2-9F8E-CCE586AFC46A}" type="presParOf" srcId="{0103B512-BC49-4BA0-9473-01B4F2AAF4C7}" destId="{730C412A-FAAB-4527-B613-B6C1CB13551D}" srcOrd="1" destOrd="0" presId="urn:microsoft.com/office/officeart/2005/8/layout/hierarchy1"/>
    <dgm:cxn modelId="{1BD5DE84-21F7-4A71-98BB-37A198EF7F52}" type="presParOf" srcId="{67FAEB79-4120-42C1-929A-E2279BDD778B}" destId="{13C69B66-0404-4F56-9A39-5214E1448C61}" srcOrd="4" destOrd="0" presId="urn:microsoft.com/office/officeart/2005/8/layout/hierarchy1"/>
    <dgm:cxn modelId="{0BC2FBBA-E8CA-4359-BA26-4B83D9D53B07}" type="presParOf" srcId="{67FAEB79-4120-42C1-929A-E2279BDD778B}" destId="{DC5D148A-ABD8-49DC-BD3D-9BDBAE8749A1}" srcOrd="5" destOrd="0" presId="urn:microsoft.com/office/officeart/2005/8/layout/hierarchy1"/>
    <dgm:cxn modelId="{F1EF7527-3237-4D37-9054-1F90F69D8D03}" type="presParOf" srcId="{DC5D148A-ABD8-49DC-BD3D-9BDBAE8749A1}" destId="{23354DC8-A233-43DC-8C47-DE23700D4F40}" srcOrd="0" destOrd="0" presId="urn:microsoft.com/office/officeart/2005/8/layout/hierarchy1"/>
    <dgm:cxn modelId="{7082F1FF-CB43-4F33-80D6-2006E6E8B630}" type="presParOf" srcId="{23354DC8-A233-43DC-8C47-DE23700D4F40}" destId="{B7D92F2C-B6B7-48C2-83E6-90C74E0171CF}" srcOrd="0" destOrd="0" presId="urn:microsoft.com/office/officeart/2005/8/layout/hierarchy1"/>
    <dgm:cxn modelId="{7C8A77B1-2B94-4BB1-BEB3-069C4643E5D2}" type="presParOf" srcId="{23354DC8-A233-43DC-8C47-DE23700D4F40}" destId="{6DD0C0BD-59AC-4544-8A0B-78AE99627C41}" srcOrd="1" destOrd="0" presId="urn:microsoft.com/office/officeart/2005/8/layout/hierarchy1"/>
    <dgm:cxn modelId="{8A001FD8-2077-45C2-A18F-07A377364682}" type="presParOf" srcId="{DC5D148A-ABD8-49DC-BD3D-9BDBAE8749A1}" destId="{99363896-8164-48F4-8AF3-625B8980B28D}" srcOrd="1" destOrd="0" presId="urn:microsoft.com/office/officeart/2005/8/layout/hierarchy1"/>
    <dgm:cxn modelId="{89E563F9-DD72-46D1-9DFA-C1BAF488FBE0}" type="presParOf" srcId="{67FAEB79-4120-42C1-929A-E2279BDD778B}" destId="{8E4A0EF5-26D6-4C89-BDA8-0F60F6E7DB5B}" srcOrd="6" destOrd="0" presId="urn:microsoft.com/office/officeart/2005/8/layout/hierarchy1"/>
    <dgm:cxn modelId="{68AEBC30-4192-4CA9-BE84-2A2231569838}" type="presParOf" srcId="{67FAEB79-4120-42C1-929A-E2279BDD778B}" destId="{00C16943-97B7-48D5-A561-0B922FA7C6BA}" srcOrd="7" destOrd="0" presId="urn:microsoft.com/office/officeart/2005/8/layout/hierarchy1"/>
    <dgm:cxn modelId="{106F0C92-0194-46E2-9E2A-826BB006FF5F}" type="presParOf" srcId="{00C16943-97B7-48D5-A561-0B922FA7C6BA}" destId="{1DC5EDA6-7ACA-4B3B-962C-8D759688455B}" srcOrd="0" destOrd="0" presId="urn:microsoft.com/office/officeart/2005/8/layout/hierarchy1"/>
    <dgm:cxn modelId="{D9663D19-D359-4309-8286-1B7806927E5E}" type="presParOf" srcId="{1DC5EDA6-7ACA-4B3B-962C-8D759688455B}" destId="{1FC6F42E-E626-4564-B078-9278C48AD205}" srcOrd="0" destOrd="0" presId="urn:microsoft.com/office/officeart/2005/8/layout/hierarchy1"/>
    <dgm:cxn modelId="{ACAEEE57-CEC5-40D4-9A13-B9BF0E7C63E0}" type="presParOf" srcId="{1DC5EDA6-7ACA-4B3B-962C-8D759688455B}" destId="{1B622310-30F2-44F4-B0D0-B2C43C264B5C}" srcOrd="1" destOrd="0" presId="urn:microsoft.com/office/officeart/2005/8/layout/hierarchy1"/>
    <dgm:cxn modelId="{D89089F0-ADD2-4B5B-A58A-73DB58295F61}" type="presParOf" srcId="{00C16943-97B7-48D5-A561-0B922FA7C6BA}" destId="{5DCBE84C-20BB-405B-BFE2-DA48F35914C6}" srcOrd="1" destOrd="0" presId="urn:microsoft.com/office/officeart/2005/8/layout/hierarchy1"/>
    <dgm:cxn modelId="{2BC34BBC-9055-4933-8335-1372823B0E97}" type="presParOf" srcId="{67FAEB79-4120-42C1-929A-E2279BDD778B}" destId="{30BDED1D-72C5-43A4-9F92-A01CFC16B2E0}" srcOrd="8" destOrd="0" presId="urn:microsoft.com/office/officeart/2005/8/layout/hierarchy1"/>
    <dgm:cxn modelId="{EACAFD31-0F65-4AA0-9539-84902CC7F08B}" type="presParOf" srcId="{67FAEB79-4120-42C1-929A-E2279BDD778B}" destId="{32D1CA35-DC1E-428C-A515-96826B4AA29A}" srcOrd="9" destOrd="0" presId="urn:microsoft.com/office/officeart/2005/8/layout/hierarchy1"/>
    <dgm:cxn modelId="{749FC917-1438-480D-B0E0-EB60F7A2D893}" type="presParOf" srcId="{32D1CA35-DC1E-428C-A515-96826B4AA29A}" destId="{90072083-B912-4998-9BB0-18D968D957B6}" srcOrd="0" destOrd="0" presId="urn:microsoft.com/office/officeart/2005/8/layout/hierarchy1"/>
    <dgm:cxn modelId="{FA3B882A-E054-4DB8-BFF6-A1D00CA91B6D}" type="presParOf" srcId="{90072083-B912-4998-9BB0-18D968D957B6}" destId="{9D468F9F-6E4A-4AA5-A51B-4A62487179FF}" srcOrd="0" destOrd="0" presId="urn:microsoft.com/office/officeart/2005/8/layout/hierarchy1"/>
    <dgm:cxn modelId="{FF48CBE3-8B05-4BBB-90AE-61B12856D587}" type="presParOf" srcId="{90072083-B912-4998-9BB0-18D968D957B6}" destId="{F06C55C3-A125-4A5E-8CC9-6BFFAFFA4B5C}" srcOrd="1" destOrd="0" presId="urn:microsoft.com/office/officeart/2005/8/layout/hierarchy1"/>
    <dgm:cxn modelId="{88373A9E-23FC-4876-A0CC-217F8F478CAA}" type="presParOf" srcId="{32D1CA35-DC1E-428C-A515-96826B4AA29A}" destId="{A9107FD8-9901-4987-B9BB-82D1CA9BE33D}" srcOrd="1" destOrd="0" presId="urn:microsoft.com/office/officeart/2005/8/layout/hierarchy1"/>
    <dgm:cxn modelId="{B3FD6679-A57D-4A66-B524-F15A3F99166B}" type="presParOf" srcId="{67FAEB79-4120-42C1-929A-E2279BDD778B}" destId="{6D4F11C3-C3F6-4A72-A41E-AFABE4EF13CE}" srcOrd="10" destOrd="0" presId="urn:microsoft.com/office/officeart/2005/8/layout/hierarchy1"/>
    <dgm:cxn modelId="{B1AB5BDC-E3C2-4680-80EC-6938F9187F8B}" type="presParOf" srcId="{67FAEB79-4120-42C1-929A-E2279BDD778B}" destId="{A61F9B2F-AFDD-4CF0-9A1E-988249A60EAD}" srcOrd="11" destOrd="0" presId="urn:microsoft.com/office/officeart/2005/8/layout/hierarchy1"/>
    <dgm:cxn modelId="{258BCFBE-6C18-4FE1-863D-0C1D0283572A}" type="presParOf" srcId="{A61F9B2F-AFDD-4CF0-9A1E-988249A60EAD}" destId="{CE5F40B9-136D-4726-95B0-B70F5A994F26}" srcOrd="0" destOrd="0" presId="urn:microsoft.com/office/officeart/2005/8/layout/hierarchy1"/>
    <dgm:cxn modelId="{F59E4F1E-516A-4502-9D88-EE0E1651C260}" type="presParOf" srcId="{CE5F40B9-136D-4726-95B0-B70F5A994F26}" destId="{C39BA91E-702F-4ECF-9729-E18C90D7EFAC}" srcOrd="0" destOrd="0" presId="urn:microsoft.com/office/officeart/2005/8/layout/hierarchy1"/>
    <dgm:cxn modelId="{04AE7E44-0940-4C38-8211-5AB09E4B1B6F}" type="presParOf" srcId="{CE5F40B9-136D-4726-95B0-B70F5A994F26}" destId="{06149D52-1622-4588-838B-9EFE16100D41}" srcOrd="1" destOrd="0" presId="urn:microsoft.com/office/officeart/2005/8/layout/hierarchy1"/>
    <dgm:cxn modelId="{0B7274A3-3326-4F79-82D8-6C0D61172D22}" type="presParOf" srcId="{A61F9B2F-AFDD-4CF0-9A1E-988249A60EAD}" destId="{752363D9-38F4-4969-A747-0458FEDCA459}" srcOrd="1" destOrd="0" presId="urn:microsoft.com/office/officeart/2005/8/layout/hierarchy1"/>
    <dgm:cxn modelId="{93193095-36EC-4480-9B46-6DC365BFDD0F}" type="presParOf" srcId="{67FAEB79-4120-42C1-929A-E2279BDD778B}" destId="{38451BAC-0D49-44E3-A743-BE88CFAAC487}" srcOrd="12" destOrd="0" presId="urn:microsoft.com/office/officeart/2005/8/layout/hierarchy1"/>
    <dgm:cxn modelId="{A3293DCF-5D6C-4A2D-A379-F21184CFFABC}" type="presParOf" srcId="{67FAEB79-4120-42C1-929A-E2279BDD778B}" destId="{50D9FDAA-CA99-4B3C-AC92-AA4C8A8437EB}" srcOrd="13" destOrd="0" presId="urn:microsoft.com/office/officeart/2005/8/layout/hierarchy1"/>
    <dgm:cxn modelId="{7298FA9F-B86A-449D-980D-CD464A747964}" type="presParOf" srcId="{50D9FDAA-CA99-4B3C-AC92-AA4C8A8437EB}" destId="{57DFA6AF-6BDD-4172-B6C9-DA539FBF1E0C}" srcOrd="0" destOrd="0" presId="urn:microsoft.com/office/officeart/2005/8/layout/hierarchy1"/>
    <dgm:cxn modelId="{7A412B3C-1A9F-4F05-8871-C8C013B587A2}" type="presParOf" srcId="{57DFA6AF-6BDD-4172-B6C9-DA539FBF1E0C}" destId="{6A58E8C1-95CD-429D-BDED-325C85EC9358}" srcOrd="0" destOrd="0" presId="urn:microsoft.com/office/officeart/2005/8/layout/hierarchy1"/>
    <dgm:cxn modelId="{46256BC4-6144-4CBF-905F-F051E2FC8CFD}" type="presParOf" srcId="{57DFA6AF-6BDD-4172-B6C9-DA539FBF1E0C}" destId="{280E9A67-284C-4938-B426-371B4CCF961B}" srcOrd="1" destOrd="0" presId="urn:microsoft.com/office/officeart/2005/8/layout/hierarchy1"/>
    <dgm:cxn modelId="{2E0E735D-C6B8-40AE-90E8-8EAB72C9378B}" type="presParOf" srcId="{50D9FDAA-CA99-4B3C-AC92-AA4C8A8437EB}" destId="{565E0578-5A20-4829-BC44-0E715B495619}" srcOrd="1" destOrd="0" presId="urn:microsoft.com/office/officeart/2005/8/layout/hierarchy1"/>
    <dgm:cxn modelId="{D47726EA-AAA9-4013-AD0B-BE1FBD37365D}" type="presParOf" srcId="{67FAEB79-4120-42C1-929A-E2279BDD778B}" destId="{7E3937EA-7902-4A4A-B3EC-78147C2E5364}" srcOrd="14" destOrd="0" presId="urn:microsoft.com/office/officeart/2005/8/layout/hierarchy1"/>
    <dgm:cxn modelId="{08C9F65C-50C3-4127-B0DA-D1405B01843D}" type="presParOf" srcId="{67FAEB79-4120-42C1-929A-E2279BDD778B}" destId="{58F59090-DD3C-4FAC-9C44-3D96347FB05A}" srcOrd="15" destOrd="0" presId="urn:microsoft.com/office/officeart/2005/8/layout/hierarchy1"/>
    <dgm:cxn modelId="{159C7065-EBBB-4B37-AB9B-80D1CABD54D1}" type="presParOf" srcId="{58F59090-DD3C-4FAC-9C44-3D96347FB05A}" destId="{58DFE8A7-2903-4992-A8C0-F85FC6A9EAB6}" srcOrd="0" destOrd="0" presId="urn:microsoft.com/office/officeart/2005/8/layout/hierarchy1"/>
    <dgm:cxn modelId="{15280B7D-0473-4E06-97E9-7E7FA8B77E29}" type="presParOf" srcId="{58DFE8A7-2903-4992-A8C0-F85FC6A9EAB6}" destId="{560F73BB-6DA5-4444-BF00-0A9B3571C57A}" srcOrd="0" destOrd="0" presId="urn:microsoft.com/office/officeart/2005/8/layout/hierarchy1"/>
    <dgm:cxn modelId="{FF4AAA47-7505-4517-BD4C-54E457D32C5A}" type="presParOf" srcId="{58DFE8A7-2903-4992-A8C0-F85FC6A9EAB6}" destId="{D71CF2C6-C9CA-495C-BA44-57A9396803E8}" srcOrd="1" destOrd="0" presId="urn:microsoft.com/office/officeart/2005/8/layout/hierarchy1"/>
    <dgm:cxn modelId="{0433F4D8-5BC5-4FEF-BE5D-9A9033B2125D}" type="presParOf" srcId="{58F59090-DD3C-4FAC-9C44-3D96347FB05A}" destId="{99757D71-FB21-4027-A58F-9BAF53E55718}" srcOrd="1" destOrd="0" presId="urn:microsoft.com/office/officeart/2005/8/layout/hierarchy1"/>
    <dgm:cxn modelId="{DCF1D3D8-DF8D-41DF-9EE4-801DA0C8261E}" type="presParOf" srcId="{5E79DBFD-D1F8-4C17-971C-CF9D3D7C7EB8}" destId="{876844E3-093A-4BD8-BAE5-2711C584408E}" srcOrd="6" destOrd="0" presId="urn:microsoft.com/office/officeart/2005/8/layout/hierarchy1"/>
    <dgm:cxn modelId="{97B56BF9-A4F6-44CA-8B36-6F7B67DD8B6B}" type="presParOf" srcId="{5E79DBFD-D1F8-4C17-971C-CF9D3D7C7EB8}" destId="{A523D551-E380-4BCB-84FD-41471C8B971B}" srcOrd="7" destOrd="0" presId="urn:microsoft.com/office/officeart/2005/8/layout/hierarchy1"/>
    <dgm:cxn modelId="{91164149-7706-4994-9C70-CE65778137BF}" type="presParOf" srcId="{A523D551-E380-4BCB-84FD-41471C8B971B}" destId="{C0FA4C09-FA6A-421A-8D15-AB81E855AA77}" srcOrd="0" destOrd="0" presId="urn:microsoft.com/office/officeart/2005/8/layout/hierarchy1"/>
    <dgm:cxn modelId="{9E882ED0-2399-4AF9-B737-55CBCDF1150F}" type="presParOf" srcId="{C0FA4C09-FA6A-421A-8D15-AB81E855AA77}" destId="{4C56A72B-13B8-491D-A940-CC784C233234}" srcOrd="0" destOrd="0" presId="urn:microsoft.com/office/officeart/2005/8/layout/hierarchy1"/>
    <dgm:cxn modelId="{1392AF7A-2889-4FD9-9310-E9DAF1B9E803}" type="presParOf" srcId="{C0FA4C09-FA6A-421A-8D15-AB81E855AA77}" destId="{F0DCF081-C1ED-485B-9F3D-4DE2C2C5D725}" srcOrd="1" destOrd="0" presId="urn:microsoft.com/office/officeart/2005/8/layout/hierarchy1"/>
    <dgm:cxn modelId="{CB958D16-DD07-44B6-97EE-AA5AF134D14F}" type="presParOf" srcId="{A523D551-E380-4BCB-84FD-41471C8B971B}" destId="{B6891F75-74DB-4F23-A285-0204BF50EFBD}" srcOrd="1" destOrd="0" presId="urn:microsoft.com/office/officeart/2005/8/layout/hierarchy1"/>
    <dgm:cxn modelId="{57A4332A-A9E2-40FC-A7F2-F88FA06DB172}" type="presParOf" srcId="{5E79DBFD-D1F8-4C17-971C-CF9D3D7C7EB8}" destId="{850ED058-D520-4B1C-818F-A50CEF6A0C5F}" srcOrd="8" destOrd="0" presId="urn:microsoft.com/office/officeart/2005/8/layout/hierarchy1"/>
    <dgm:cxn modelId="{0BDAC508-995B-405F-8CFA-51644DA92BF2}" type="presParOf" srcId="{5E79DBFD-D1F8-4C17-971C-CF9D3D7C7EB8}" destId="{EA13B1C5-9BCA-48C4-9E77-BCE89B2C2619}" srcOrd="9" destOrd="0" presId="urn:microsoft.com/office/officeart/2005/8/layout/hierarchy1"/>
    <dgm:cxn modelId="{8A63E907-D8A8-4FDE-A941-ABDA04F52AAC}" type="presParOf" srcId="{EA13B1C5-9BCA-48C4-9E77-BCE89B2C2619}" destId="{FCE7A2A4-48DC-4A4E-977C-95AEA10C8873}" srcOrd="0" destOrd="0" presId="urn:microsoft.com/office/officeart/2005/8/layout/hierarchy1"/>
    <dgm:cxn modelId="{CD235CFE-772B-4428-A930-61E6928BEE04}" type="presParOf" srcId="{FCE7A2A4-48DC-4A4E-977C-95AEA10C8873}" destId="{FC5EF70A-D14B-4A8C-B341-7FDED20F44DA}" srcOrd="0" destOrd="0" presId="urn:microsoft.com/office/officeart/2005/8/layout/hierarchy1"/>
    <dgm:cxn modelId="{34C3D943-80F7-490A-9658-95D75E1F2AF6}" type="presParOf" srcId="{FCE7A2A4-48DC-4A4E-977C-95AEA10C8873}" destId="{B8CF3D05-AD04-4666-B1ED-637080337106}" srcOrd="1" destOrd="0" presId="urn:microsoft.com/office/officeart/2005/8/layout/hierarchy1"/>
    <dgm:cxn modelId="{A8E562D7-02FD-43E6-86D3-24695111A8D3}" type="presParOf" srcId="{EA13B1C5-9BCA-48C4-9E77-BCE89B2C2619}" destId="{B9E4FAC0-1E24-41B6-83BE-254759753072}" srcOrd="1" destOrd="0" presId="urn:microsoft.com/office/officeart/2005/8/layout/hierarchy1"/>
    <dgm:cxn modelId="{FB1AF1D0-7AB9-41CC-8BE2-DD5C2069E079}" type="presParOf" srcId="{5E79DBFD-D1F8-4C17-971C-CF9D3D7C7EB8}" destId="{411C372B-192C-47AF-94F7-8F9138C5E9F1}" srcOrd="10" destOrd="0" presId="urn:microsoft.com/office/officeart/2005/8/layout/hierarchy1"/>
    <dgm:cxn modelId="{3F7020BA-EA51-44A6-B835-7C998C619634}" type="presParOf" srcId="{5E79DBFD-D1F8-4C17-971C-CF9D3D7C7EB8}" destId="{B2F5F858-7A3B-4959-8CF1-66EAD5261051}" srcOrd="11" destOrd="0" presId="urn:microsoft.com/office/officeart/2005/8/layout/hierarchy1"/>
    <dgm:cxn modelId="{59D6E416-6697-4C76-A7C2-A60116F290CD}" type="presParOf" srcId="{B2F5F858-7A3B-4959-8CF1-66EAD5261051}" destId="{5DE4D805-1757-4A9E-A10D-A53393E530DA}" srcOrd="0" destOrd="0" presId="urn:microsoft.com/office/officeart/2005/8/layout/hierarchy1"/>
    <dgm:cxn modelId="{7AEC0C2E-B687-4EFD-910C-13A014078D15}" type="presParOf" srcId="{5DE4D805-1757-4A9E-A10D-A53393E530DA}" destId="{E028DFF7-AD13-4BB9-8CDB-F6294077C119}" srcOrd="0" destOrd="0" presId="urn:microsoft.com/office/officeart/2005/8/layout/hierarchy1"/>
    <dgm:cxn modelId="{76CE0E8F-87A1-4B8A-AC81-FDB6371D575B}" type="presParOf" srcId="{5DE4D805-1757-4A9E-A10D-A53393E530DA}" destId="{6F3A9398-EE5D-4910-B805-859D3D1A6F62}" srcOrd="1" destOrd="0" presId="urn:microsoft.com/office/officeart/2005/8/layout/hierarchy1"/>
    <dgm:cxn modelId="{18A3AF6B-0053-45EA-AE70-B8FB7AB91D34}" type="presParOf" srcId="{B2F5F858-7A3B-4959-8CF1-66EAD5261051}" destId="{80018631-2EF2-42C3-8392-5449AB99DB02}" srcOrd="1" destOrd="0" presId="urn:microsoft.com/office/officeart/2005/8/layout/hierarchy1"/>
    <dgm:cxn modelId="{72BCB064-F9A6-4805-AF39-6635199C8D78}" type="presParOf" srcId="{5E79DBFD-D1F8-4C17-971C-CF9D3D7C7EB8}" destId="{E6B5EADD-A2C7-4B6F-BB92-55A3C4D0118F}" srcOrd="12" destOrd="0" presId="urn:microsoft.com/office/officeart/2005/8/layout/hierarchy1"/>
    <dgm:cxn modelId="{B6C77B57-4C86-48EA-B6D6-6E465D29A5B0}" type="presParOf" srcId="{5E79DBFD-D1F8-4C17-971C-CF9D3D7C7EB8}" destId="{307BB952-344C-4ECD-973C-B1666796B0A7}" srcOrd="13" destOrd="0" presId="urn:microsoft.com/office/officeart/2005/8/layout/hierarchy1"/>
    <dgm:cxn modelId="{4C890FFD-BB11-4994-822F-F00F81A4B1BB}" type="presParOf" srcId="{307BB952-344C-4ECD-973C-B1666796B0A7}" destId="{9E39BA79-4AFF-4510-A41C-1D1D5ADA65D1}" srcOrd="0" destOrd="0" presId="urn:microsoft.com/office/officeart/2005/8/layout/hierarchy1"/>
    <dgm:cxn modelId="{ECD7B4E5-9177-43C4-9BB0-1F84C5906F06}" type="presParOf" srcId="{9E39BA79-4AFF-4510-A41C-1D1D5ADA65D1}" destId="{B3F6A676-37FF-4DF5-BC37-21B770B2BC70}" srcOrd="0" destOrd="0" presId="urn:microsoft.com/office/officeart/2005/8/layout/hierarchy1"/>
    <dgm:cxn modelId="{0C5FC08E-5DBC-4124-ABB0-3FDEE6B7C0B8}" type="presParOf" srcId="{9E39BA79-4AFF-4510-A41C-1D1D5ADA65D1}" destId="{A91659A2-B679-4A5E-A3E1-7C2AA9D4FEEA}" srcOrd="1" destOrd="0" presId="urn:microsoft.com/office/officeart/2005/8/layout/hierarchy1"/>
    <dgm:cxn modelId="{1A6FAE7E-1FF8-4877-83A2-A99469BDF607}" type="presParOf" srcId="{307BB952-344C-4ECD-973C-B1666796B0A7}" destId="{F6ED172B-2D53-432A-8636-C9D879D893B3}" srcOrd="1" destOrd="0" presId="urn:microsoft.com/office/officeart/2005/8/layout/hierarchy1"/>
    <dgm:cxn modelId="{B835AEA8-44C9-4220-8BB9-0A1607CB5403}" type="presParOf" srcId="{5E79DBFD-D1F8-4C17-971C-CF9D3D7C7EB8}" destId="{112B5DB8-8EE2-404E-8169-FC90C1A903D3}" srcOrd="14" destOrd="0" presId="urn:microsoft.com/office/officeart/2005/8/layout/hierarchy1"/>
    <dgm:cxn modelId="{94A84ED4-2295-475E-ACAC-73620930D8B3}" type="presParOf" srcId="{5E79DBFD-D1F8-4C17-971C-CF9D3D7C7EB8}" destId="{0344DCA4-7053-4317-BFBF-A0BCD331E481}" srcOrd="15" destOrd="0" presId="urn:microsoft.com/office/officeart/2005/8/layout/hierarchy1"/>
    <dgm:cxn modelId="{F1A45274-DBFF-42E8-BF3C-1F25ADA8BF99}" type="presParOf" srcId="{0344DCA4-7053-4317-BFBF-A0BCD331E481}" destId="{48D3647A-2A9E-4906-9565-3E12C133C4F7}" srcOrd="0" destOrd="0" presId="urn:microsoft.com/office/officeart/2005/8/layout/hierarchy1"/>
    <dgm:cxn modelId="{94E8A07D-F655-4BEF-BC48-914E5767FC20}" type="presParOf" srcId="{48D3647A-2A9E-4906-9565-3E12C133C4F7}" destId="{405D8A0E-F488-4021-B257-28F67DFBEE2E}" srcOrd="0" destOrd="0" presId="urn:microsoft.com/office/officeart/2005/8/layout/hierarchy1"/>
    <dgm:cxn modelId="{8F14F67B-46C0-4F4A-922F-F55B7EE274C3}" type="presParOf" srcId="{48D3647A-2A9E-4906-9565-3E12C133C4F7}" destId="{EB579D53-62C8-4D51-B312-EBED78B43B8E}" srcOrd="1" destOrd="0" presId="urn:microsoft.com/office/officeart/2005/8/layout/hierarchy1"/>
    <dgm:cxn modelId="{7B79E64C-241D-4EA1-AEEA-9C7B343B3377}" type="presParOf" srcId="{0344DCA4-7053-4317-BFBF-A0BCD331E481}" destId="{42D1A3EC-AB36-49CD-9197-BBB9B9D20DCB}" srcOrd="1" destOrd="0" presId="urn:microsoft.com/office/officeart/2005/8/layout/hierarchy1"/>
    <dgm:cxn modelId="{54AA0EAA-60CC-41EC-9676-D132E836A283}" type="presParOf" srcId="{5E79DBFD-D1F8-4C17-971C-CF9D3D7C7EB8}" destId="{27BBA6E4-D5C7-419D-96BD-CF5042D345E9}" srcOrd="16" destOrd="0" presId="urn:microsoft.com/office/officeart/2005/8/layout/hierarchy1"/>
    <dgm:cxn modelId="{F26AED0A-5738-4D7B-A0C4-04BB2BF82438}" type="presParOf" srcId="{5E79DBFD-D1F8-4C17-971C-CF9D3D7C7EB8}" destId="{AD839E66-8BCF-4C18-9664-48F47C3C274C}" srcOrd="17" destOrd="0" presId="urn:microsoft.com/office/officeart/2005/8/layout/hierarchy1"/>
    <dgm:cxn modelId="{D7D6B2A3-DEB1-41BB-A99D-28B314ACF38C}" type="presParOf" srcId="{AD839E66-8BCF-4C18-9664-48F47C3C274C}" destId="{857BE235-213B-44CC-B99B-099ED996F49B}" srcOrd="0" destOrd="0" presId="urn:microsoft.com/office/officeart/2005/8/layout/hierarchy1"/>
    <dgm:cxn modelId="{9261D6C2-FC8B-47A8-B09F-3C093FAF5D16}" type="presParOf" srcId="{857BE235-213B-44CC-B99B-099ED996F49B}" destId="{29CAD02D-9C0D-47C5-BF19-81771A0D73B6}" srcOrd="0" destOrd="0" presId="urn:microsoft.com/office/officeart/2005/8/layout/hierarchy1"/>
    <dgm:cxn modelId="{19317C4A-21C7-4546-9280-42E7CD59FBEC}" type="presParOf" srcId="{857BE235-213B-44CC-B99B-099ED996F49B}" destId="{4DBDA405-A7CB-4CF4-8D77-C3E5EB721C92}" srcOrd="1" destOrd="0" presId="urn:microsoft.com/office/officeart/2005/8/layout/hierarchy1"/>
    <dgm:cxn modelId="{6C500FD3-BCBE-45B2-9279-3950EE9C8A42}" type="presParOf" srcId="{AD839E66-8BCF-4C18-9664-48F47C3C274C}" destId="{165E965C-8F63-49E2-A185-191E42DF5C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BA6E4-D5C7-419D-96BD-CF5042D345E9}">
      <dsp:nvSpPr>
        <dsp:cNvPr id="0" name=""/>
        <dsp:cNvSpPr/>
      </dsp:nvSpPr>
      <dsp:spPr>
        <a:xfrm>
          <a:off x="5974838" y="2929039"/>
          <a:ext cx="4496799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4496799" y="137747"/>
              </a:lnTo>
              <a:lnTo>
                <a:pt x="4496799" y="2021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B5DB8-8EE2-404E-8169-FC90C1A903D3}">
      <dsp:nvSpPr>
        <dsp:cNvPr id="0" name=""/>
        <dsp:cNvSpPr/>
      </dsp:nvSpPr>
      <dsp:spPr>
        <a:xfrm>
          <a:off x="5974838" y="2929039"/>
          <a:ext cx="3536973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3536973" y="137747"/>
              </a:lnTo>
              <a:lnTo>
                <a:pt x="3536973" y="2021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5EADD-A2C7-4B6F-BB92-55A3C4D0118F}">
      <dsp:nvSpPr>
        <dsp:cNvPr id="0" name=""/>
        <dsp:cNvSpPr/>
      </dsp:nvSpPr>
      <dsp:spPr>
        <a:xfrm>
          <a:off x="5974838" y="2929039"/>
          <a:ext cx="2439259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2439259" y="137747"/>
              </a:lnTo>
              <a:lnTo>
                <a:pt x="2439259" y="2021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C372B-192C-47AF-94F7-8F9138C5E9F1}">
      <dsp:nvSpPr>
        <dsp:cNvPr id="0" name=""/>
        <dsp:cNvSpPr/>
      </dsp:nvSpPr>
      <dsp:spPr>
        <a:xfrm>
          <a:off x="5974838" y="2929039"/>
          <a:ext cx="1164343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1164343" y="137747"/>
              </a:lnTo>
              <a:lnTo>
                <a:pt x="1164343" y="2021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ED058-D520-4B1C-818F-A50CEF6A0C5F}">
      <dsp:nvSpPr>
        <dsp:cNvPr id="0" name=""/>
        <dsp:cNvSpPr/>
      </dsp:nvSpPr>
      <dsp:spPr>
        <a:xfrm>
          <a:off x="5839294" y="2929039"/>
          <a:ext cx="91440" cy="202132"/>
        </a:xfrm>
        <a:custGeom>
          <a:avLst/>
          <a:gdLst/>
          <a:ahLst/>
          <a:cxnLst/>
          <a:rect l="0" t="0" r="0" b="0"/>
          <a:pathLst>
            <a:path>
              <a:moveTo>
                <a:pt x="135544" y="0"/>
              </a:moveTo>
              <a:lnTo>
                <a:pt x="135544" y="137747"/>
              </a:lnTo>
              <a:lnTo>
                <a:pt x="45720" y="137747"/>
              </a:lnTo>
              <a:lnTo>
                <a:pt x="45720" y="2021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844E3-093A-4BD8-BAE5-2711C584408E}">
      <dsp:nvSpPr>
        <dsp:cNvPr id="0" name=""/>
        <dsp:cNvSpPr/>
      </dsp:nvSpPr>
      <dsp:spPr>
        <a:xfrm>
          <a:off x="4700170" y="2929039"/>
          <a:ext cx="1274667" cy="202132"/>
        </a:xfrm>
        <a:custGeom>
          <a:avLst/>
          <a:gdLst/>
          <a:ahLst/>
          <a:cxnLst/>
          <a:rect l="0" t="0" r="0" b="0"/>
          <a:pathLst>
            <a:path>
              <a:moveTo>
                <a:pt x="1274667" y="0"/>
              </a:moveTo>
              <a:lnTo>
                <a:pt x="1274667" y="137747"/>
              </a:lnTo>
              <a:lnTo>
                <a:pt x="0" y="137747"/>
              </a:lnTo>
              <a:lnTo>
                <a:pt x="0" y="2021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937EA-7902-4A4A-B3EC-78147C2E5364}">
      <dsp:nvSpPr>
        <dsp:cNvPr id="0" name=""/>
        <dsp:cNvSpPr/>
      </dsp:nvSpPr>
      <dsp:spPr>
        <a:xfrm>
          <a:off x="3112978" y="3572503"/>
          <a:ext cx="5822780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5822780" y="137747"/>
              </a:lnTo>
              <a:lnTo>
                <a:pt x="5822780" y="20213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51BAC-0D49-44E3-A743-BE88CFAAC487}">
      <dsp:nvSpPr>
        <dsp:cNvPr id="0" name=""/>
        <dsp:cNvSpPr/>
      </dsp:nvSpPr>
      <dsp:spPr>
        <a:xfrm>
          <a:off x="3112978" y="3572503"/>
          <a:ext cx="4721418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4721418" y="137747"/>
              </a:lnTo>
              <a:lnTo>
                <a:pt x="4721418" y="20213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F11C3-C3F6-4A72-A41E-AFABE4EF13CE}">
      <dsp:nvSpPr>
        <dsp:cNvPr id="0" name=""/>
        <dsp:cNvSpPr/>
      </dsp:nvSpPr>
      <dsp:spPr>
        <a:xfrm>
          <a:off x="3112978" y="3572503"/>
          <a:ext cx="3755149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3755149" y="137747"/>
              </a:lnTo>
              <a:lnTo>
                <a:pt x="3755149" y="20213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DED1D-72C5-43A4-9F92-A01CFC16B2E0}">
      <dsp:nvSpPr>
        <dsp:cNvPr id="0" name=""/>
        <dsp:cNvSpPr/>
      </dsp:nvSpPr>
      <dsp:spPr>
        <a:xfrm>
          <a:off x="3112978" y="3572503"/>
          <a:ext cx="2905691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2905691" y="137747"/>
              </a:lnTo>
              <a:lnTo>
                <a:pt x="2905691" y="20213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A0EF5-26D6-4C89-BDA8-0F60F6E7DB5B}">
      <dsp:nvSpPr>
        <dsp:cNvPr id="0" name=""/>
        <dsp:cNvSpPr/>
      </dsp:nvSpPr>
      <dsp:spPr>
        <a:xfrm>
          <a:off x="3112978" y="3572503"/>
          <a:ext cx="2056232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2056232" y="137747"/>
              </a:lnTo>
              <a:lnTo>
                <a:pt x="2056232" y="20213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69B66-0404-4F56-9A39-5214E1448C61}">
      <dsp:nvSpPr>
        <dsp:cNvPr id="0" name=""/>
        <dsp:cNvSpPr/>
      </dsp:nvSpPr>
      <dsp:spPr>
        <a:xfrm>
          <a:off x="3112978" y="3572503"/>
          <a:ext cx="1127709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1127709" y="137747"/>
              </a:lnTo>
              <a:lnTo>
                <a:pt x="1127709" y="20213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1A2FB-BE4D-4397-8532-DD53FC21BBEB}">
      <dsp:nvSpPr>
        <dsp:cNvPr id="0" name=""/>
        <dsp:cNvSpPr/>
      </dsp:nvSpPr>
      <dsp:spPr>
        <a:xfrm>
          <a:off x="3112978" y="3572503"/>
          <a:ext cx="199186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199186" y="137747"/>
              </a:lnTo>
              <a:lnTo>
                <a:pt x="199186" y="20213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130CF-CDB2-4B2B-A933-AFA1BAF0DD6B}">
      <dsp:nvSpPr>
        <dsp:cNvPr id="0" name=""/>
        <dsp:cNvSpPr/>
      </dsp:nvSpPr>
      <dsp:spPr>
        <a:xfrm>
          <a:off x="2372469" y="3572503"/>
          <a:ext cx="740508" cy="202132"/>
        </a:xfrm>
        <a:custGeom>
          <a:avLst/>
          <a:gdLst/>
          <a:ahLst/>
          <a:cxnLst/>
          <a:rect l="0" t="0" r="0" b="0"/>
          <a:pathLst>
            <a:path>
              <a:moveTo>
                <a:pt x="740508" y="0"/>
              </a:moveTo>
              <a:lnTo>
                <a:pt x="740508" y="137747"/>
              </a:lnTo>
              <a:lnTo>
                <a:pt x="0" y="137747"/>
              </a:lnTo>
              <a:lnTo>
                <a:pt x="0" y="20213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3A3C9-8798-4D4C-98DF-7DD47B879F22}">
      <dsp:nvSpPr>
        <dsp:cNvPr id="0" name=""/>
        <dsp:cNvSpPr/>
      </dsp:nvSpPr>
      <dsp:spPr>
        <a:xfrm>
          <a:off x="3112978" y="2929039"/>
          <a:ext cx="2861859" cy="202132"/>
        </a:xfrm>
        <a:custGeom>
          <a:avLst/>
          <a:gdLst/>
          <a:ahLst/>
          <a:cxnLst/>
          <a:rect l="0" t="0" r="0" b="0"/>
          <a:pathLst>
            <a:path>
              <a:moveTo>
                <a:pt x="2861859" y="0"/>
              </a:moveTo>
              <a:lnTo>
                <a:pt x="2861859" y="137747"/>
              </a:lnTo>
              <a:lnTo>
                <a:pt x="0" y="137747"/>
              </a:lnTo>
              <a:lnTo>
                <a:pt x="0" y="2021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2FA32-56A2-4B7B-A0B9-FFC36641F947}">
      <dsp:nvSpPr>
        <dsp:cNvPr id="0" name=""/>
        <dsp:cNvSpPr/>
      </dsp:nvSpPr>
      <dsp:spPr>
        <a:xfrm>
          <a:off x="1387054" y="3572503"/>
          <a:ext cx="91440" cy="2021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13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E1CDF-90C0-4DC4-8096-64CBEDC5E131}">
      <dsp:nvSpPr>
        <dsp:cNvPr id="0" name=""/>
        <dsp:cNvSpPr/>
      </dsp:nvSpPr>
      <dsp:spPr>
        <a:xfrm>
          <a:off x="1432774" y="2929039"/>
          <a:ext cx="4542064" cy="202132"/>
        </a:xfrm>
        <a:custGeom>
          <a:avLst/>
          <a:gdLst/>
          <a:ahLst/>
          <a:cxnLst/>
          <a:rect l="0" t="0" r="0" b="0"/>
          <a:pathLst>
            <a:path>
              <a:moveTo>
                <a:pt x="4542064" y="0"/>
              </a:moveTo>
              <a:lnTo>
                <a:pt x="4542064" y="137747"/>
              </a:lnTo>
              <a:lnTo>
                <a:pt x="0" y="137747"/>
              </a:lnTo>
              <a:lnTo>
                <a:pt x="0" y="2021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36114-43CC-4EE1-9C56-99705346C642}">
      <dsp:nvSpPr>
        <dsp:cNvPr id="0" name=""/>
        <dsp:cNvSpPr/>
      </dsp:nvSpPr>
      <dsp:spPr>
        <a:xfrm>
          <a:off x="419807" y="2929039"/>
          <a:ext cx="5555031" cy="202132"/>
        </a:xfrm>
        <a:custGeom>
          <a:avLst/>
          <a:gdLst/>
          <a:ahLst/>
          <a:cxnLst/>
          <a:rect l="0" t="0" r="0" b="0"/>
          <a:pathLst>
            <a:path>
              <a:moveTo>
                <a:pt x="5555031" y="0"/>
              </a:moveTo>
              <a:lnTo>
                <a:pt x="5555031" y="137747"/>
              </a:lnTo>
              <a:lnTo>
                <a:pt x="0" y="137747"/>
              </a:lnTo>
              <a:lnTo>
                <a:pt x="0" y="2021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E77D7-45CD-4500-86C1-6289B379D737}">
      <dsp:nvSpPr>
        <dsp:cNvPr id="0" name=""/>
        <dsp:cNvSpPr/>
      </dsp:nvSpPr>
      <dsp:spPr>
        <a:xfrm>
          <a:off x="5476508" y="2487706"/>
          <a:ext cx="996660" cy="44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2510E7-F821-4778-AD61-119D90A0AFAE}">
      <dsp:nvSpPr>
        <dsp:cNvPr id="0" name=""/>
        <dsp:cNvSpPr/>
      </dsp:nvSpPr>
      <dsp:spPr>
        <a:xfrm>
          <a:off x="5553731" y="2561069"/>
          <a:ext cx="996660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高雄大學</a:t>
          </a:r>
          <a:endParaRPr lang="zh-TW" altLang="en-US" sz="1200" kern="1200" dirty="0"/>
        </a:p>
      </dsp:txBody>
      <dsp:txXfrm>
        <a:off x="5566657" y="2573995"/>
        <a:ext cx="970808" cy="415480"/>
      </dsp:txXfrm>
    </dsp:sp>
    <dsp:sp modelId="{896BDDCE-1052-4D3C-B65C-7681ACBD0025}">
      <dsp:nvSpPr>
        <dsp:cNvPr id="0" name=""/>
        <dsp:cNvSpPr/>
      </dsp:nvSpPr>
      <dsp:spPr>
        <a:xfrm>
          <a:off x="3856" y="3131171"/>
          <a:ext cx="831901" cy="4413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38B3FF-C1D9-4A55-B73B-292795AA4577}">
      <dsp:nvSpPr>
        <dsp:cNvPr id="0" name=""/>
        <dsp:cNvSpPr/>
      </dsp:nvSpPr>
      <dsp:spPr>
        <a:xfrm>
          <a:off x="81080" y="3204534"/>
          <a:ext cx="831901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認識高大</a:t>
          </a:r>
          <a:endParaRPr lang="zh-TW" altLang="en-US" sz="1200" kern="1200" dirty="0"/>
        </a:p>
      </dsp:txBody>
      <dsp:txXfrm>
        <a:off x="94006" y="3217460"/>
        <a:ext cx="806049" cy="415480"/>
      </dsp:txXfrm>
    </dsp:sp>
    <dsp:sp modelId="{8DAA6773-D431-4BF1-B1ED-85DD8E247AB4}">
      <dsp:nvSpPr>
        <dsp:cNvPr id="0" name=""/>
        <dsp:cNvSpPr/>
      </dsp:nvSpPr>
      <dsp:spPr>
        <a:xfrm>
          <a:off x="990204" y="3131171"/>
          <a:ext cx="885138" cy="4413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C005C4-28F6-4136-9872-97A1F8332DE8}">
      <dsp:nvSpPr>
        <dsp:cNvPr id="0" name=""/>
        <dsp:cNvSpPr/>
      </dsp:nvSpPr>
      <dsp:spPr>
        <a:xfrm>
          <a:off x="1067428" y="3204534"/>
          <a:ext cx="885138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行政單位</a:t>
          </a:r>
          <a:endParaRPr lang="zh-TW" altLang="en-US" sz="1200" kern="1200" dirty="0"/>
        </a:p>
      </dsp:txBody>
      <dsp:txXfrm>
        <a:off x="1080354" y="3217460"/>
        <a:ext cx="859286" cy="415480"/>
      </dsp:txXfrm>
    </dsp:sp>
    <dsp:sp modelId="{5CCF84E4-C1F8-4FF8-91CD-AF1F9359E087}">
      <dsp:nvSpPr>
        <dsp:cNvPr id="0" name=""/>
        <dsp:cNvSpPr/>
      </dsp:nvSpPr>
      <dsp:spPr>
        <a:xfrm>
          <a:off x="1085268" y="3774636"/>
          <a:ext cx="695011" cy="441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095310-5771-44CB-9428-0A111DF138C3}">
      <dsp:nvSpPr>
        <dsp:cNvPr id="0" name=""/>
        <dsp:cNvSpPr/>
      </dsp:nvSpPr>
      <dsp:spPr>
        <a:xfrm>
          <a:off x="1162491" y="3847998"/>
          <a:ext cx="695011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各行政單位</a:t>
          </a:r>
          <a:endParaRPr lang="zh-TW" altLang="en-US" sz="1200" kern="1200" dirty="0"/>
        </a:p>
      </dsp:txBody>
      <dsp:txXfrm>
        <a:off x="1175417" y="3860924"/>
        <a:ext cx="669159" cy="415480"/>
      </dsp:txXfrm>
    </dsp:sp>
    <dsp:sp modelId="{BDC68F9D-FE5E-4849-82AF-DAE6A2C2B3FD}">
      <dsp:nvSpPr>
        <dsp:cNvPr id="0" name=""/>
        <dsp:cNvSpPr/>
      </dsp:nvSpPr>
      <dsp:spPr>
        <a:xfrm>
          <a:off x="2653700" y="3131171"/>
          <a:ext cx="918555" cy="4413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2A76E3-185D-4FD3-AA9F-49CEF041E6D8}">
      <dsp:nvSpPr>
        <dsp:cNvPr id="0" name=""/>
        <dsp:cNvSpPr/>
      </dsp:nvSpPr>
      <dsp:spPr>
        <a:xfrm>
          <a:off x="2730924" y="3204534"/>
          <a:ext cx="918555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教學單位</a:t>
          </a:r>
          <a:endParaRPr lang="en-US" altLang="zh-TW" sz="1200" kern="1200" dirty="0" smtClean="0"/>
        </a:p>
      </dsp:txBody>
      <dsp:txXfrm>
        <a:off x="2743850" y="3217460"/>
        <a:ext cx="892703" cy="415480"/>
      </dsp:txXfrm>
    </dsp:sp>
    <dsp:sp modelId="{B259EC97-445D-43DA-863F-EA59620E5DB0}">
      <dsp:nvSpPr>
        <dsp:cNvPr id="0" name=""/>
        <dsp:cNvSpPr/>
      </dsp:nvSpPr>
      <dsp:spPr>
        <a:xfrm>
          <a:off x="1934726" y="3774636"/>
          <a:ext cx="875485" cy="441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E3660E-D7F7-49D0-B2CC-E7BCE699E148}">
      <dsp:nvSpPr>
        <dsp:cNvPr id="0" name=""/>
        <dsp:cNvSpPr/>
      </dsp:nvSpPr>
      <dsp:spPr>
        <a:xfrm>
          <a:off x="2011950" y="3847998"/>
          <a:ext cx="875485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人文社會科學院</a:t>
          </a:r>
          <a:endParaRPr lang="en-US" altLang="zh-TW" sz="1200" kern="1200" dirty="0" smtClean="0"/>
        </a:p>
      </dsp:txBody>
      <dsp:txXfrm>
        <a:off x="2024876" y="3860924"/>
        <a:ext cx="849633" cy="415480"/>
      </dsp:txXfrm>
    </dsp:sp>
    <dsp:sp modelId="{A18BCA4B-125A-4C41-B2F3-15B92D6CC02A}">
      <dsp:nvSpPr>
        <dsp:cNvPr id="0" name=""/>
        <dsp:cNvSpPr/>
      </dsp:nvSpPr>
      <dsp:spPr>
        <a:xfrm>
          <a:off x="2964659" y="3774636"/>
          <a:ext cx="695011" cy="441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27CAD7-A479-4419-A45B-9971FE9F4D4A}">
      <dsp:nvSpPr>
        <dsp:cNvPr id="0" name=""/>
        <dsp:cNvSpPr/>
      </dsp:nvSpPr>
      <dsp:spPr>
        <a:xfrm>
          <a:off x="3041882" y="3847998"/>
          <a:ext cx="695011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法學院</a:t>
          </a:r>
          <a:endParaRPr lang="en-US" altLang="zh-TW" sz="1200" kern="1200" dirty="0" smtClean="0"/>
        </a:p>
      </dsp:txBody>
      <dsp:txXfrm>
        <a:off x="3054808" y="3860924"/>
        <a:ext cx="669159" cy="415480"/>
      </dsp:txXfrm>
    </dsp:sp>
    <dsp:sp modelId="{B7D92F2C-B6B7-48C2-83E6-90C74E0171CF}">
      <dsp:nvSpPr>
        <dsp:cNvPr id="0" name=""/>
        <dsp:cNvSpPr/>
      </dsp:nvSpPr>
      <dsp:spPr>
        <a:xfrm>
          <a:off x="3814117" y="3774636"/>
          <a:ext cx="853140" cy="441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D0C0BD-59AC-4544-8A0B-78AE99627C41}">
      <dsp:nvSpPr>
        <dsp:cNvPr id="0" name=""/>
        <dsp:cNvSpPr/>
      </dsp:nvSpPr>
      <dsp:spPr>
        <a:xfrm>
          <a:off x="3891341" y="3847998"/>
          <a:ext cx="853140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管理學院</a:t>
          </a:r>
          <a:endParaRPr lang="en-US" altLang="zh-TW" sz="1200" kern="1200" dirty="0" smtClean="0"/>
        </a:p>
      </dsp:txBody>
      <dsp:txXfrm>
        <a:off x="3904267" y="3860924"/>
        <a:ext cx="827288" cy="415480"/>
      </dsp:txXfrm>
    </dsp:sp>
    <dsp:sp modelId="{1FC6F42E-E626-4564-B078-9278C48AD205}">
      <dsp:nvSpPr>
        <dsp:cNvPr id="0" name=""/>
        <dsp:cNvSpPr/>
      </dsp:nvSpPr>
      <dsp:spPr>
        <a:xfrm>
          <a:off x="4821705" y="3774636"/>
          <a:ext cx="695011" cy="441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622310-30F2-44F4-B0D0-B2C43C264B5C}">
      <dsp:nvSpPr>
        <dsp:cNvPr id="0" name=""/>
        <dsp:cNvSpPr/>
      </dsp:nvSpPr>
      <dsp:spPr>
        <a:xfrm>
          <a:off x="4898928" y="3847998"/>
          <a:ext cx="695011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理學院</a:t>
          </a:r>
          <a:endParaRPr lang="en-US" altLang="zh-TW" sz="1200" kern="1200" dirty="0" smtClean="0"/>
        </a:p>
      </dsp:txBody>
      <dsp:txXfrm>
        <a:off x="4911854" y="3860924"/>
        <a:ext cx="669159" cy="415480"/>
      </dsp:txXfrm>
    </dsp:sp>
    <dsp:sp modelId="{9D468F9F-6E4A-4AA5-A51B-4A62487179FF}">
      <dsp:nvSpPr>
        <dsp:cNvPr id="0" name=""/>
        <dsp:cNvSpPr/>
      </dsp:nvSpPr>
      <dsp:spPr>
        <a:xfrm>
          <a:off x="5671163" y="3774636"/>
          <a:ext cx="695011" cy="441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6C55C3-A125-4A5E-8CC9-6BFFAFFA4B5C}">
      <dsp:nvSpPr>
        <dsp:cNvPr id="0" name=""/>
        <dsp:cNvSpPr/>
      </dsp:nvSpPr>
      <dsp:spPr>
        <a:xfrm>
          <a:off x="5748387" y="3847998"/>
          <a:ext cx="695011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工學院</a:t>
          </a:r>
          <a:endParaRPr lang="en-US" altLang="zh-TW" sz="1200" kern="1200" dirty="0" smtClean="0"/>
        </a:p>
      </dsp:txBody>
      <dsp:txXfrm>
        <a:off x="5761313" y="3860924"/>
        <a:ext cx="669159" cy="415480"/>
      </dsp:txXfrm>
    </dsp:sp>
    <dsp:sp modelId="{C39BA91E-702F-4ECF-9729-E18C90D7EFAC}">
      <dsp:nvSpPr>
        <dsp:cNvPr id="0" name=""/>
        <dsp:cNvSpPr/>
      </dsp:nvSpPr>
      <dsp:spPr>
        <a:xfrm>
          <a:off x="6520622" y="3774636"/>
          <a:ext cx="695011" cy="441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149D52-1622-4588-838B-9EFE16100D41}">
      <dsp:nvSpPr>
        <dsp:cNvPr id="0" name=""/>
        <dsp:cNvSpPr/>
      </dsp:nvSpPr>
      <dsp:spPr>
        <a:xfrm>
          <a:off x="6597845" y="3847998"/>
          <a:ext cx="695011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通識教育中心</a:t>
          </a:r>
          <a:endParaRPr lang="en-US" altLang="zh-TW" sz="1200" kern="1200" dirty="0" smtClean="0"/>
        </a:p>
      </dsp:txBody>
      <dsp:txXfrm>
        <a:off x="6610771" y="3860924"/>
        <a:ext cx="669159" cy="415480"/>
      </dsp:txXfrm>
    </dsp:sp>
    <dsp:sp modelId="{6A58E8C1-95CD-429D-BDED-325C85EC9358}">
      <dsp:nvSpPr>
        <dsp:cNvPr id="0" name=""/>
        <dsp:cNvSpPr/>
      </dsp:nvSpPr>
      <dsp:spPr>
        <a:xfrm>
          <a:off x="7370080" y="3774636"/>
          <a:ext cx="928632" cy="441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0E9A67-284C-4938-B426-371B4CCF961B}">
      <dsp:nvSpPr>
        <dsp:cNvPr id="0" name=""/>
        <dsp:cNvSpPr/>
      </dsp:nvSpPr>
      <dsp:spPr>
        <a:xfrm>
          <a:off x="7447304" y="3847998"/>
          <a:ext cx="928632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培育中心</a:t>
          </a:r>
          <a:endParaRPr lang="en-US" altLang="zh-TW" sz="1200" kern="1200" dirty="0" smtClean="0"/>
        </a:p>
      </dsp:txBody>
      <dsp:txXfrm>
        <a:off x="7460230" y="3860924"/>
        <a:ext cx="902780" cy="415480"/>
      </dsp:txXfrm>
    </dsp:sp>
    <dsp:sp modelId="{560F73BB-6DA5-4444-BF00-0A9B3571C57A}">
      <dsp:nvSpPr>
        <dsp:cNvPr id="0" name=""/>
        <dsp:cNvSpPr/>
      </dsp:nvSpPr>
      <dsp:spPr>
        <a:xfrm>
          <a:off x="8453160" y="3774636"/>
          <a:ext cx="965197" cy="441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1CF2C6-C9CA-495C-BA44-57A9396803E8}">
      <dsp:nvSpPr>
        <dsp:cNvPr id="0" name=""/>
        <dsp:cNvSpPr/>
      </dsp:nvSpPr>
      <dsp:spPr>
        <a:xfrm>
          <a:off x="8530384" y="3847998"/>
          <a:ext cx="965197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語文中心</a:t>
          </a:r>
          <a:endParaRPr lang="en-US" altLang="zh-TW" sz="1200" kern="1200" dirty="0" smtClean="0"/>
        </a:p>
      </dsp:txBody>
      <dsp:txXfrm>
        <a:off x="8543310" y="3860924"/>
        <a:ext cx="939345" cy="415480"/>
      </dsp:txXfrm>
    </dsp:sp>
    <dsp:sp modelId="{4C56A72B-13B8-491D-A940-CC784C233234}">
      <dsp:nvSpPr>
        <dsp:cNvPr id="0" name=""/>
        <dsp:cNvSpPr/>
      </dsp:nvSpPr>
      <dsp:spPr>
        <a:xfrm>
          <a:off x="4283379" y="3131171"/>
          <a:ext cx="833582" cy="4413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DCF081-C1ED-485B-9F3D-4DE2C2C5D725}">
      <dsp:nvSpPr>
        <dsp:cNvPr id="0" name=""/>
        <dsp:cNvSpPr/>
      </dsp:nvSpPr>
      <dsp:spPr>
        <a:xfrm>
          <a:off x="4360602" y="3204534"/>
          <a:ext cx="833582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研究中心</a:t>
          </a:r>
          <a:endParaRPr lang="en-US" altLang="zh-TW" sz="1200" kern="1200" dirty="0" smtClean="0"/>
        </a:p>
      </dsp:txBody>
      <dsp:txXfrm>
        <a:off x="4373528" y="3217460"/>
        <a:ext cx="807730" cy="415480"/>
      </dsp:txXfrm>
    </dsp:sp>
    <dsp:sp modelId="{FC5EF70A-D14B-4A8C-B341-7FDED20F44DA}">
      <dsp:nvSpPr>
        <dsp:cNvPr id="0" name=""/>
        <dsp:cNvSpPr/>
      </dsp:nvSpPr>
      <dsp:spPr>
        <a:xfrm>
          <a:off x="5490108" y="3131171"/>
          <a:ext cx="789811" cy="4413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CF3D05-AD04-4666-B1ED-637080337106}">
      <dsp:nvSpPr>
        <dsp:cNvPr id="0" name=""/>
        <dsp:cNvSpPr/>
      </dsp:nvSpPr>
      <dsp:spPr>
        <a:xfrm>
          <a:off x="5567332" y="3204534"/>
          <a:ext cx="789811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招生資訊</a:t>
          </a:r>
          <a:endParaRPr lang="en-US" altLang="zh-TW" sz="1200" kern="1200" dirty="0" smtClean="0"/>
        </a:p>
      </dsp:txBody>
      <dsp:txXfrm>
        <a:off x="5580258" y="3217460"/>
        <a:ext cx="763959" cy="415480"/>
      </dsp:txXfrm>
    </dsp:sp>
    <dsp:sp modelId="{E028DFF7-AD13-4BB9-8CDB-F6294077C119}">
      <dsp:nvSpPr>
        <dsp:cNvPr id="0" name=""/>
        <dsp:cNvSpPr/>
      </dsp:nvSpPr>
      <dsp:spPr>
        <a:xfrm>
          <a:off x="6717389" y="3131171"/>
          <a:ext cx="843584" cy="4413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3A9398-EE5D-4910-B805-859D3D1A6F62}">
      <dsp:nvSpPr>
        <dsp:cNvPr id="0" name=""/>
        <dsp:cNvSpPr/>
      </dsp:nvSpPr>
      <dsp:spPr>
        <a:xfrm>
          <a:off x="6794612" y="3204534"/>
          <a:ext cx="843584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常見問答</a:t>
          </a:r>
          <a:endParaRPr lang="en-US" altLang="zh-TW" sz="1200" kern="1200" dirty="0" smtClean="0"/>
        </a:p>
      </dsp:txBody>
      <dsp:txXfrm>
        <a:off x="6807538" y="3217460"/>
        <a:ext cx="817732" cy="415480"/>
      </dsp:txXfrm>
    </dsp:sp>
    <dsp:sp modelId="{B3F6A676-37FF-4DF5-BC37-21B770B2BC70}">
      <dsp:nvSpPr>
        <dsp:cNvPr id="0" name=""/>
        <dsp:cNvSpPr/>
      </dsp:nvSpPr>
      <dsp:spPr>
        <a:xfrm>
          <a:off x="7972713" y="3131171"/>
          <a:ext cx="882768" cy="4413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1659A2-B679-4A5E-A3E1-7C2AA9D4FEEA}">
      <dsp:nvSpPr>
        <dsp:cNvPr id="0" name=""/>
        <dsp:cNvSpPr/>
      </dsp:nvSpPr>
      <dsp:spPr>
        <a:xfrm>
          <a:off x="8049937" y="3204534"/>
          <a:ext cx="882768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常用連結</a:t>
          </a:r>
          <a:endParaRPr lang="en-US" altLang="zh-TW" sz="1200" kern="1200" dirty="0" smtClean="0"/>
        </a:p>
      </dsp:txBody>
      <dsp:txXfrm>
        <a:off x="8062863" y="3217460"/>
        <a:ext cx="856916" cy="415480"/>
      </dsp:txXfrm>
    </dsp:sp>
    <dsp:sp modelId="{405D8A0E-F488-4021-B257-28F67DFBEE2E}">
      <dsp:nvSpPr>
        <dsp:cNvPr id="0" name=""/>
        <dsp:cNvSpPr/>
      </dsp:nvSpPr>
      <dsp:spPr>
        <a:xfrm>
          <a:off x="9164305" y="3131171"/>
          <a:ext cx="695011" cy="4413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579D53-62C8-4D51-B312-EBED78B43B8E}">
      <dsp:nvSpPr>
        <dsp:cNvPr id="0" name=""/>
        <dsp:cNvSpPr/>
      </dsp:nvSpPr>
      <dsp:spPr>
        <a:xfrm>
          <a:off x="9241529" y="3204534"/>
          <a:ext cx="695011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新聞</a:t>
          </a:r>
          <a:endParaRPr lang="en-US" altLang="zh-TW" sz="1200" kern="1200" dirty="0" smtClean="0"/>
        </a:p>
      </dsp:txBody>
      <dsp:txXfrm>
        <a:off x="9254455" y="3217460"/>
        <a:ext cx="669159" cy="415480"/>
      </dsp:txXfrm>
    </dsp:sp>
    <dsp:sp modelId="{29CAD02D-9C0D-47C5-BF19-81771A0D73B6}">
      <dsp:nvSpPr>
        <dsp:cNvPr id="0" name=""/>
        <dsp:cNvSpPr/>
      </dsp:nvSpPr>
      <dsp:spPr>
        <a:xfrm>
          <a:off x="10052358" y="3131171"/>
          <a:ext cx="838559" cy="4413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BDA405-A7CB-4CF4-8D77-C3E5EB721C92}">
      <dsp:nvSpPr>
        <dsp:cNvPr id="0" name=""/>
        <dsp:cNvSpPr/>
      </dsp:nvSpPr>
      <dsp:spPr>
        <a:xfrm>
          <a:off x="10129581" y="3204534"/>
          <a:ext cx="838559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公告訊息</a:t>
          </a:r>
          <a:endParaRPr lang="en-US" altLang="zh-TW" sz="1200" kern="1200" dirty="0" smtClean="0"/>
        </a:p>
      </dsp:txBody>
      <dsp:txXfrm>
        <a:off x="10142507" y="3217460"/>
        <a:ext cx="812707" cy="415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3F47C-BE7F-4718-86A6-0CCDB78262FF}" type="datetimeFigureOut">
              <a:rPr lang="zh-TW" altLang="en-US" smtClean="0"/>
              <a:t>2014/11/9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393D0-4E8D-4ECB-AB57-A4ACD78489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22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138E1616-2F50-4215-9FBB-DAF8B9CB713B}" type="datetime1">
              <a:rPr lang="en-US" altLang="zh-TW" smtClean="0"/>
              <a:t>11/9/2014</a:t>
            </a:fld>
            <a:endParaRPr 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3889-5FC0-4C87-8514-204FE31DF5A8}" type="datetime1">
              <a:rPr lang="en-US" altLang="zh-TW" smtClean="0"/>
              <a:t>11/9/2014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295B-7E0D-41E8-86F5-7BFD273F0844}" type="datetime1">
              <a:rPr lang="en-US" altLang="zh-TW" smtClean="0"/>
              <a:t>11/9/2014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F383-62CD-462E-86E7-C540D2683689}" type="datetime1">
              <a:rPr lang="en-US" altLang="zh-TW" smtClean="0"/>
              <a:t>11/9/2014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431-A56A-4739-92A2-7C12E5019D09}" type="datetime1">
              <a:rPr lang="en-US" altLang="zh-TW" smtClean="0"/>
              <a:t>11/9/2014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94C7-C87B-4AFE-A923-46F3DB40CB5E}" type="datetime1">
              <a:rPr lang="en-US" altLang="zh-TW" smtClean="0"/>
              <a:t>11/9/2014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8E6AF0-C736-49FF-A96B-DCD663B4A88F}" type="datetime1">
              <a:rPr lang="en-US" altLang="zh-TW" smtClean="0"/>
              <a:t>11/9/2014</a:t>
            </a:fld>
            <a:endParaRPr lang="en-US" dirty="0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836DA3F5-CE00-4DF7-B2CF-399BFD8497B4}" type="datetime1">
              <a:rPr lang="en-US" altLang="zh-TW" smtClean="0"/>
              <a:t>11/9/2014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0FB1-C0E0-4ED8-AA3B-E9B1D4312685}" type="datetime1">
              <a:rPr lang="en-US" altLang="zh-TW" smtClean="0"/>
              <a:t>11/9/2014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3994-2D31-4ABA-887E-C0C00F5C86D0}" type="datetime1">
              <a:rPr lang="en-US" altLang="zh-TW" smtClean="0"/>
              <a:t>11/9/2014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F21-0866-4E5F-8170-81890A49A6E8}" type="datetime1">
              <a:rPr lang="en-US" altLang="zh-TW" smtClean="0"/>
              <a:t>11/9/2014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729DE6E-DC8F-441E-A7C8-024833A9CCA7}" type="datetime1">
              <a:rPr lang="en-US" altLang="zh-TW" smtClean="0"/>
              <a:t>11/9/2014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Times New Roman" pitchFamily="18" charset="0"/>
          <a:ea typeface="+mj-ea"/>
          <a:cs typeface="Times New Roman" pitchFamily="18" charset="0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Times New Roman" pitchFamily="18" charset="0"/>
          <a:ea typeface="+mj-ea"/>
          <a:cs typeface="Times New Roman" pitchFamily="18" charset="0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Times New Roman" pitchFamily="18" charset="0"/>
          <a:ea typeface="+mj-ea"/>
          <a:cs typeface="Times New Roman" pitchFamily="18" charset="0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Times New Roman" pitchFamily="18" charset="0"/>
          <a:ea typeface="+mj-ea"/>
          <a:cs typeface="Times New Roman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Q7chYW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前端期中報告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08960" y="4811806"/>
            <a:ext cx="7891272" cy="1069848"/>
          </a:xfrm>
        </p:spPr>
        <p:txBody>
          <a:bodyPr/>
          <a:lstStyle/>
          <a:p>
            <a:pPr algn="r"/>
            <a:r>
              <a:rPr lang="zh-TW" altLang="en-US" dirty="0" smtClean="0"/>
              <a:t>黃怡婷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徐雁</a:t>
            </a:r>
            <a:r>
              <a:rPr lang="zh-TW" altLang="en-US" dirty="0"/>
              <a:t>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Mockup(3/3)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943" y="809625"/>
            <a:ext cx="6658266" cy="5715000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3425" y="23241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+mj-ea"/>
                <a:ea typeface="+mj-ea"/>
              </a:rPr>
              <a:t>訪客瀏覽頁面</a:t>
            </a:r>
            <a:endParaRPr lang="zh-TW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1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rototype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US" altLang="zh-TW" dirty="0" smtClean="0"/>
          </a:p>
          <a:p>
            <a:pPr marL="109728" indent="0" algn="ctr">
              <a:buNone/>
            </a:pPr>
            <a:endParaRPr lang="en-US" altLang="zh-TW" dirty="0"/>
          </a:p>
          <a:p>
            <a:pPr marL="109728" indent="0" algn="ctr">
              <a:buNone/>
            </a:pPr>
            <a:r>
              <a:rPr lang="en-US" altLang="zh-TW" sz="4000" dirty="0" smtClean="0">
                <a:hlinkClick r:id="rId2"/>
              </a:rPr>
              <a:t>http</a:t>
            </a:r>
            <a:r>
              <a:rPr lang="en-US" altLang="zh-TW" sz="4000" dirty="0">
                <a:hlinkClick r:id="rId2"/>
              </a:rPr>
              <a:t>://goo.gl/Q7chYW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小組分配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徐</a:t>
            </a:r>
            <a:r>
              <a:rPr lang="zh-TW" altLang="en-US" dirty="0"/>
              <a:t>雁</a:t>
            </a:r>
            <a:r>
              <a:rPr lang="zh-TW" altLang="en-US" dirty="0" smtClean="0"/>
              <a:t>琦</a:t>
            </a:r>
            <a:endParaRPr lang="en-US" altLang="zh-TW" dirty="0" smtClean="0"/>
          </a:p>
          <a:p>
            <a:pPr lvl="1"/>
            <a:r>
              <a:rPr lang="zh-TW" altLang="en-US" dirty="0"/>
              <a:t>首頁</a:t>
            </a:r>
            <a:r>
              <a:rPr lang="zh-TW" altLang="en-US" dirty="0" smtClean="0"/>
              <a:t>製作</a:t>
            </a:r>
            <a:endParaRPr lang="en-US" altLang="zh-TW" dirty="0" smtClean="0"/>
          </a:p>
          <a:p>
            <a:pPr lvl="1"/>
            <a:r>
              <a:rPr lang="zh-TW" altLang="en-US" dirty="0"/>
              <a:t>簡報</a:t>
            </a:r>
            <a:r>
              <a:rPr lang="zh-TW" altLang="en-US" dirty="0" smtClean="0"/>
              <a:t>製作</a:t>
            </a:r>
            <a:endParaRPr lang="en-US" altLang="zh-TW" dirty="0" smtClean="0"/>
          </a:p>
          <a:p>
            <a:r>
              <a:rPr lang="zh-TW" altLang="en-US" dirty="0" smtClean="0"/>
              <a:t>黃怡婷</a:t>
            </a:r>
            <a:endParaRPr lang="en-US" altLang="zh-TW" dirty="0" smtClean="0"/>
          </a:p>
          <a:p>
            <a:pPr lvl="1"/>
            <a:r>
              <a:rPr lang="zh-TW" altLang="en-US" dirty="0"/>
              <a:t>學生、訪客頁面</a:t>
            </a:r>
            <a:r>
              <a:rPr lang="zh-TW" altLang="en-US" dirty="0" smtClean="0"/>
              <a:t>製作</a:t>
            </a:r>
            <a:endParaRPr lang="en-US" altLang="zh-TW" dirty="0" smtClean="0"/>
          </a:p>
          <a:p>
            <a:pPr lvl="1"/>
            <a:r>
              <a:rPr lang="zh-TW" altLang="en-US" dirty="0"/>
              <a:t>簡報</a:t>
            </a:r>
            <a:r>
              <a:rPr lang="zh-TW" altLang="en-US" dirty="0" smtClean="0"/>
              <a:t>製作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2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需求訪談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讓學生、老師、校外人士可透過首頁瀏覽到自己想要瀏覽的資訊。</a:t>
            </a:r>
          </a:p>
          <a:p>
            <a:r>
              <a:rPr lang="zh-TW" altLang="en-US" dirty="0" smtClean="0"/>
              <a:t>提供即時消息，讓各界知道學校最新動態。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需求分析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(Functional Map)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依照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「客戶需求核心」設計網頁與系統。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依照「瀏覽者族群」設計視覺呈現。</a:t>
            </a:r>
            <a:endParaRPr lang="en-US" altLang="zh-TW" dirty="0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網站導覽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960017"/>
              </p:ext>
            </p:extLst>
          </p:nvPr>
        </p:nvGraphicFramePr>
        <p:xfrm>
          <a:off x="571500" y="469900"/>
          <a:ext cx="12026900" cy="6777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Wireframe(1/3)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61" y="676275"/>
            <a:ext cx="6276963" cy="5934075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3425" y="23241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j-ea"/>
                <a:ea typeface="+mj-ea"/>
              </a:rPr>
              <a:t>首頁</a:t>
            </a:r>
          </a:p>
        </p:txBody>
      </p:sp>
    </p:spTree>
    <p:extLst>
      <p:ext uri="{BB962C8B-B14F-4D97-AF65-F5344CB8AC3E}">
        <p14:creationId xmlns:p14="http://schemas.microsoft.com/office/powerpoint/2010/main" val="13684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Wireframe(2/3)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3425" y="23241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j-ea"/>
                <a:ea typeface="+mj-ea"/>
              </a:rPr>
              <a:t>學生</a:t>
            </a:r>
            <a:r>
              <a:rPr lang="zh-TW" altLang="en-US" sz="2800" dirty="0" smtClean="0">
                <a:latin typeface="+mj-ea"/>
                <a:ea typeface="+mj-ea"/>
              </a:rPr>
              <a:t>瀏覽</a:t>
            </a:r>
            <a:r>
              <a:rPr lang="zh-TW" altLang="en-US" sz="2800" dirty="0">
                <a:latin typeface="+mj-ea"/>
                <a:ea typeface="+mj-ea"/>
              </a:rPr>
              <a:t>頁面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308" y="809624"/>
            <a:ext cx="6231524" cy="5915025"/>
          </a:xfrm>
        </p:spPr>
      </p:pic>
    </p:spTree>
    <p:extLst>
      <p:ext uri="{BB962C8B-B14F-4D97-AF65-F5344CB8AC3E}">
        <p14:creationId xmlns:p14="http://schemas.microsoft.com/office/powerpoint/2010/main" val="5829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Wireframe(3/3)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816" y="728520"/>
            <a:ext cx="6251010" cy="5854120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3425" y="23241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+mj-ea"/>
                <a:ea typeface="+mj-ea"/>
              </a:rPr>
              <a:t>訪客瀏覽頁面</a:t>
            </a:r>
            <a:endParaRPr lang="zh-TW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76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Mockup(1/3)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071" y="752474"/>
            <a:ext cx="6519275" cy="5876925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3425" y="23241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+mj-ea"/>
                <a:ea typeface="+mj-ea"/>
              </a:rPr>
              <a:t>首頁</a:t>
            </a:r>
            <a:endParaRPr lang="zh-TW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72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Mockup(2/3)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45" y="695325"/>
            <a:ext cx="6181726" cy="5936842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3425" y="23241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+mj-ea"/>
                <a:ea typeface="+mj-ea"/>
              </a:rPr>
              <a:t>學生瀏覽頁面</a:t>
            </a:r>
            <a:endParaRPr lang="zh-TW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04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134</TotalTime>
  <Words>170</Words>
  <Application>Microsoft Office PowerPoint</Application>
  <PresentationFormat>自訂</PresentationFormat>
  <Paragraphs>64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都會</vt:lpstr>
      <vt:lpstr>Web前端期中報告</vt:lpstr>
      <vt:lpstr>需求訪談</vt:lpstr>
      <vt:lpstr>需求分析(Functional Map)</vt:lpstr>
      <vt:lpstr>網站導覽</vt:lpstr>
      <vt:lpstr>Wireframe(1/3)</vt:lpstr>
      <vt:lpstr>Wireframe(2/3)</vt:lpstr>
      <vt:lpstr>Wireframe(3/3)</vt:lpstr>
      <vt:lpstr>Mockup(1/3)</vt:lpstr>
      <vt:lpstr>Mockup(2/3)</vt:lpstr>
      <vt:lpstr>Mockup(3/3)</vt:lpstr>
      <vt:lpstr>Prototype</vt:lpstr>
      <vt:lpstr>小組分配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活動報名網</dc:title>
  <dc:creator>1</dc:creator>
  <cp:lastModifiedBy>yiting</cp:lastModifiedBy>
  <cp:revision>18</cp:revision>
  <dcterms:created xsi:type="dcterms:W3CDTF">2014-10-27T12:07:46Z</dcterms:created>
  <dcterms:modified xsi:type="dcterms:W3CDTF">2014-11-09T05:29:32Z</dcterms:modified>
</cp:coreProperties>
</file>