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1.xml" Type="http://schemas.openxmlformats.org/officeDocument/2006/relationships/slide"/><Relationship Id="rId11" Target="slides/slide2.xml" Type="http://schemas.openxmlformats.org/officeDocument/2006/relationships/slide"/><Relationship Id="rId12" Target="slides/slide3.xml" Type="http://schemas.openxmlformats.org/officeDocument/2006/relationships/slide"/><Relationship Id="rId13" Target="slides/slide4.xml" Type="http://schemas.openxmlformats.org/officeDocument/2006/relationships/slide"/><Relationship Id="rId14" Target="slides/slide5.xml" Type="http://schemas.openxmlformats.org/officeDocument/2006/relationships/slide"/><Relationship Id="rId15" Target="slides/slide6.xml" Type="http://schemas.openxmlformats.org/officeDocument/2006/relationships/slide"/><Relationship Id="rId16" Target="slides/slide7.xml" Type="http://schemas.openxmlformats.org/officeDocument/2006/relationships/slide"/><Relationship Id="rId17" Target="slides/slide8.xml" Type="http://schemas.openxmlformats.org/officeDocument/2006/relationships/slide"/><Relationship Id="rId18" Target="slides/slide9.xml" Type="http://schemas.openxmlformats.org/officeDocument/2006/relationships/slide"/><Relationship Id="rId19" Target="slides/slide10.xml" Type="http://schemas.openxmlformats.org/officeDocument/2006/relationships/slide"/><Relationship Id="rId2" Target="presProps.xml" Type="http://schemas.openxmlformats.org/officeDocument/2006/relationships/presProps"/><Relationship Id="rId20" Target="slides/slide11.xml" Type="http://schemas.openxmlformats.org/officeDocument/2006/relationships/slide"/><Relationship Id="rId21" Target="slides/slide12.xml" Type="http://schemas.openxmlformats.org/officeDocument/2006/relationships/slide"/><Relationship Id="rId22" Target="slides/slide13.xml" Type="http://schemas.openxmlformats.org/officeDocument/2006/relationships/slide"/><Relationship Id="rId23" Target="slides/slide14.xml" Type="http://schemas.openxmlformats.org/officeDocument/2006/relationships/slide"/><Relationship Id="rId24" Target="slides/slide15.xml" Type="http://schemas.openxmlformats.org/officeDocument/2006/relationships/slide"/><Relationship Id="rId25" Target="slides/slide16.xml" Type="http://schemas.openxmlformats.org/officeDocument/2006/relationships/slide"/><Relationship Id="rId26" Target="slides/slide17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708" t="0" r="-708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639" t="0" r="-2639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114" t="0" r="-1114" b="0"/>
            </a:stretch>
          </a:blip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374" t="0" r="-1374" b="0"/>
            </a:stretch>
          </a:blipFill>
        </p:spPr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923" t="0" r="-1923" b="0"/>
            </a:stretch>
          </a:blipFill>
        </p:spPr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340" r="0" b="-1340"/>
            </a:stretch>
          </a:blipFill>
        </p:spPr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490" t="0" r="-1490" b="0"/>
            </a:stretch>
          </a:blipFill>
        </p:spPr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36" t="0" r="-236" b="0"/>
            </a:stretch>
          </a:blipFill>
        </p:spPr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102" t="0" r="-1102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995" t="0" r="-995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218" r="0" b="-218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23" t="0" r="-2223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218" r="0" b="-218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416" r="0" b="-416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454" t="0" r="-2454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00987" y="1028700"/>
            <a:ext cx="17486026" cy="8969303"/>
          </a:xfrm>
          <a:custGeom>
            <a:avLst/>
            <a:gdLst/>
            <a:ahLst/>
            <a:cxnLst/>
            <a:rect r="r" b="b" t="t" l="l"/>
            <a:pathLst>
              <a:path h="8969303" w="17486026">
                <a:moveTo>
                  <a:pt x="0" y="0"/>
                </a:moveTo>
                <a:lnTo>
                  <a:pt x="17486026" y="0"/>
                </a:lnTo>
                <a:lnTo>
                  <a:pt x="17486026" y="8969303"/>
                </a:lnTo>
                <a:lnTo>
                  <a:pt x="0" y="896930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67" t="0" r="-167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DAGDRqjg_Jk</dc:identifier>
  <dcterms:modified xsi:type="dcterms:W3CDTF">2011-08-01T06:04:30Z</dcterms:modified>
  <cp:revision>1</cp:revision>
  <dc:title>ml</dc:title>
</cp:coreProperties>
</file>