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Generating Personalized Images for Commercial Use with Stable Diffusion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Utilizing GPT-4 and SDXL for Image Generation</a:t>
            </a:r>
          </a:p>
          <a:p>
            <a:r>
              <a:t>Presented by: [Your Name]</a:t>
            </a:r>
          </a:p>
          <a:p>
            <a:r>
              <a:t>Date: [Today's Date]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</a:t>
            </a:r>
          </a:p>
          <a:p>
            <a:r>
              <a:t>- Advertisement and commercial purposes</a:t>
            </a:r>
          </a:p>
          <a:p/>
          <a:p>
            <a:r>
              <a:t>Goal:</a:t>
            </a:r>
          </a:p>
          <a:p>
            <a:r>
              <a:t>- Generate images based on customer personality, behavior, and identity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Personas:</a:t>
            </a:r>
          </a:p>
          <a:p>
            <a:r>
              <a:t>- Various types such as adventurous, sporty, traditional, etc.</a:t>
            </a:r>
          </a:p>
          <a:p/>
          <a:p>
            <a:r>
              <a:t>Nissan Cars:</a:t>
            </a:r>
          </a:p>
          <a:p>
            <a:r>
              <a:t>- High-quality images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 1: Create prompts for SD using GPT-4</a:t>
            </a:r>
          </a:p>
          <a:p>
            <a:r>
              <a:t>- Example prompt: "A traditional 46-year-old man using a Nissan Altima."</a:t>
            </a:r>
          </a:p>
          <a:p/>
          <a:p>
            <a:r>
              <a:t>Step 2: Pass prompts to SDXL</a:t>
            </a:r>
          </a:p>
          <a:p>
            <a:r>
              <a:t>- Generate images using SDXL based on the prompts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Development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Customize/Nissan Data for GPT-4:</a:t>
            </a:r>
          </a:p>
          <a:p>
            <a:r>
              <a:t>- Duration: 5 days</a:t>
            </a:r>
          </a:p>
          <a:p/>
          <a:p>
            <a:r>
              <a:t>Persona/Nissan Images for SDXL Training:</a:t>
            </a:r>
          </a:p>
          <a:p>
            <a:r>
              <a:t>- Duration: 5 days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Creating and refining SD prompts:</a:t>
            </a:r>
          </a:p>
          <a:p>
            <a:r>
              <a:t>- Frontend: 1-2 days</a:t>
            </a:r>
          </a:p>
          <a:p>
            <a:r>
              <a:t>- Backend: 1 week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SDXL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Training on Personas and Nissan Cars:</a:t>
            </a:r>
          </a:p>
          <a:p>
            <a:r>
              <a:t>- UI: 1-2 days</a:t>
            </a:r>
          </a:p>
          <a:p>
            <a:r>
              <a:t>- Backend: 3-4 weeks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Prompt to Image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Using GPT-4 Prompts with SDXL:</a:t>
            </a:r>
          </a:p>
          <a:p>
            <a:r>
              <a:t>- Choosing specific personas and car models</a:t>
            </a:r>
          </a:p>
          <a:p>
            <a:r>
              <a:t>- UI: 2 days</a:t>
            </a:r>
          </a:p>
          <a:p>
            <a:r>
              <a:t>- Backend: 2 weeks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</a:t>
            </a:r>
          </a:p>
          <a:p>
            <a:r>
              <a:t>- Efficiently generating personalized images for commercial use</a:t>
            </a:r>
          </a:p>
          <a:p>
            <a:r>
              <a:t>- Leveraging GPT-4 and SDXL for high-quality outputs</a:t>
            </a:r>
          </a:p>
          <a:p/>
          <a:p>
            <a:r>
              <a:t>Next Steps:</a:t>
            </a:r>
          </a:p>
          <a:p>
            <a:r>
              <a:t>- Implement the outlined workflow</a:t>
            </a:r>
          </a:p>
          <a:p>
            <a:r>
              <a:t>- Continuous refinement based on feedback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