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Job Type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Clarifying jobs based on competition data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Clarify jobs based on competition data</a:t>
            </a:r>
          </a:p>
          <a:p>
            <a:r>
              <a:t>Key Focus Areas: Data Collection, Workflow, Development Timeline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</a:t>
            </a:r>
          </a:p>
          <a:p>
            <a:r>
              <a:t>- Multiple sources</a:t>
            </a:r>
          </a:p>
          <a:p>
            <a:r>
              <a:t>- Competitor data</a:t>
            </a:r>
          </a:p>
          <a:p>
            <a:r>
              <a:t>Workdays</a:t>
            </a:r>
          </a:p>
          <a:p>
            <a:r>
              <a:t>Other 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Formatting &amp; Cleanup:</a:t>
            </a:r>
          </a:p>
          <a:p>
            <a:r>
              <a:t>- Creating formatted/cleaned-up data from multiple sources</a:t>
            </a:r>
          </a:p>
          <a:p>
            <a:r>
              <a:t>RAG Application:</a:t>
            </a:r>
          </a:p>
          <a:p>
            <a:r>
              <a:t>- Analyzing and generating results</a:t>
            </a:r>
          </a:p>
          <a:p>
            <a:r>
              <a:t>Reports:</a:t>
            </a:r>
          </a:p>
          <a:p>
            <a:r>
              <a:t>- Optional but beneficial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Collection/Analysis</a:t>
            </a:r>
          </a:p>
          <a:p>
            <a:r>
              <a:t>Upload Functionality</a:t>
            </a:r>
          </a:p>
          <a:p>
            <a:r>
              <a:t>Program Development:</a:t>
            </a:r>
          </a:p>
          <a:p>
            <a:r>
              <a:t>- Generating formatted data</a:t>
            </a:r>
          </a:p>
          <a:p>
            <a:r>
              <a:t>RAG/Prompts:</a:t>
            </a:r>
          </a:p>
          <a:p>
            <a:r>
              <a:t>- Results in structured format</a:t>
            </a:r>
          </a:p>
          <a:p>
            <a:r>
              <a:t>Reports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Collection/Analysis: 1-2 weeks</a:t>
            </a:r>
          </a:p>
          <a:p>
            <a:r>
              <a:t>Upload Functionality:</a:t>
            </a:r>
          </a:p>
          <a:p>
            <a:r>
              <a:t>- UI: 2-3 days</a:t>
            </a:r>
          </a:p>
          <a:p>
            <a:r>
              <a:t>- Backend: 1-2 weeks</a:t>
            </a:r>
          </a:p>
          <a:p>
            <a:r>
              <a:t>Program Development:</a:t>
            </a:r>
          </a:p>
          <a:p>
            <a:r>
              <a:t>- Backend: 1-2 weeks</a:t>
            </a:r>
          </a:p>
          <a:p>
            <a:r>
              <a:t>RAG/Prompts:</a:t>
            </a:r>
          </a:p>
          <a:p>
            <a:r>
              <a:t>- UI: 2-3 days</a:t>
            </a:r>
          </a:p>
          <a:p>
            <a:r>
              <a:t>- Backend: 1-2 weeks</a:t>
            </a:r>
          </a:p>
          <a:p>
            <a:r>
              <a:t>Reports (Optional):</a:t>
            </a:r>
          </a:p>
          <a:p>
            <a:r>
              <a:t>- UI: 2 weeks</a:t>
            </a:r>
          </a:p>
          <a:p>
            <a:r>
              <a:t>- Backend: 2 weeks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Effective job classification based on competition data</a:t>
            </a:r>
          </a:p>
          <a:p>
            <a:r>
              <a:t>- Streamlined workflow and development</a:t>
            </a:r>
          </a:p>
          <a:p>
            <a:r>
              <a:t>- Detailed timeline for each phase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