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General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tasks and estimated effort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Task Estimations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26571">
                <a:tc>
                  <a:txBody>
                    <a:bodyPr/>
                    <a:lstStyle/>
                    <a:p>
                      <a: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Estimate (FTE)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Authentication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Input - User id, authentication token; Output - JWT token with 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Authorization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Database with 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File Upload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Input - files (excel, PDF, PPT, text); Output - Response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File Upload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Save files to S3; Input - single file; Output - Response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Fine tuning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Convert file to embeddings and save in vector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Fine tuning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Trigger fine tuning. Update status in DB; Input - prompt; Output - Response from LLM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Input - user id; Output - Response from LLM with 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Chat History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Input - user id, chat id; Output - chat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 a chat user can submit a feedback (thumbs up/down or star rating); Input - LLM, Date, user id (or combinations)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Reports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Output - Token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 to download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Job status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 to find the status of fine tuning jobs or embedding conversion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Code Generation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 to generate code for a given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Automatic Grouping of VOC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Automatic Grouping of VOC tasks and estimated effort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Automatic Grouping of VOC Task Estimations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62000">
                <a:tc>
                  <a:txBody>
                    <a:bodyPr/>
                    <a:lstStyle/>
                    <a:p>
                      <a: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Analysis and 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There are multiple data sources - data from Drive, QIDEA, C360, X360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GenAI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Classify based on +ve or -ve comments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GenAI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Classify based on age, region, cars, parts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GenAI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Implementation of Charts (Backend + Frontend)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Generate Charts based on cluster/data provided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Model Finetuning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Finetune and test the models based on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 Finetuning process due to large amount of data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Stable Diffusion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Stable Diffusion tasks and estimated effort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Stable Diffusion Task Estimations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62000">
                <a:tc>
                  <a:txBody>
                    <a:bodyPr/>
                    <a:lstStyle/>
                    <a:p>
                      <a: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 RAG, prepare data and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for Nissan cars and personas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Identify Images and upload to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of Nissan Cars and personas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Training 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Training SDXL based on Nissan car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Developing, Testing the trained models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GenAI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Generate prompt for SD based on the context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Choosing Adapters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Selecting adapters based on the prompts from GenAI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Job Type Classification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Job Type Classification tasks and estimated effort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 Type Classification Task Estimations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914400">
                <a:tc>
                  <a:txBody>
                    <a:bodyPr/>
                    <a:lstStyle/>
                    <a:p>
                      <a: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Analysis and 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GenAI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Classify Job type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GenAI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Implementation of Charts (Backend + Frontend)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Creating Charts and graphs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Model Finetuning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Finetune and test the models based on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 Finetuning process due to large amount of data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Response to VOC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Response to VOC tasks and estimated effort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Response to VOC Task Estimations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1143000">
                <a:tc>
                  <a:txBody>
                    <a:bodyPr/>
                    <a:lstStyle/>
                    <a:p>
                      <a: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Analysis and 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GenAI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Classify Job type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Model Finetuning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Finetune and test the models based on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 Finetuning process due to large amount of data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Engage Bot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Engage Bot tasks and estimated effort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Estimations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6858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571500">
                <a:tc>
                  <a:txBody>
                    <a:bodyPr/>
                    <a:lstStyle/>
                    <a:p>
                      <a: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Estimate (FTE)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Integration with 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 OIDC integration with 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Role based 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Design and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 for code generation for preparing data for POCs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ModeX Infrastructure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 AI service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Containerization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Docker file creation for each POC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Deployment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deployment pipeline for code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Engage Bot Task Estimations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1143000">
                <a:tc>
                  <a:txBody>
                    <a:bodyPr/>
                    <a:lstStyle/>
                    <a:p>
                      <a: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Analysis and 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GenAI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Generate details based on articles and other data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Model Finetuning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Finetune and test the models based on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 Finetuning process due to large amount of data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Source Code Generation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Source Code Generation tasks and estimated effort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 Code Generation Task Estimations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1143000">
                <a:tc>
                  <a:txBody>
                    <a:bodyPr/>
                    <a:lstStyle/>
                    <a:p>
                      <a: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Analysis and 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GenAI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Code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Generate code based on the specifications provided. This involves code generation, testing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Model Finetuning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Finetune and test the models based on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Source Code Generation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Source Code Generation tasks and estimated effort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 Code Generation Task Estimations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1143000">
                <a:tc>
                  <a:txBody>
                    <a:bodyPr/>
                    <a:lstStyle/>
                    <a:p>
                      <a: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Analysis and Data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GenAI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Code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Generate code based on the specifications provided; This involves code generation, testing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Model Finetuning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Finetune and test the models based on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UI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UI tasks and estimated effort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Task Estimations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653142">
                <a:tc>
                  <a:txBody>
                    <a:bodyPr/>
                    <a:lstStyle/>
                    <a:p>
                      <a: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Estimate (FTE)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Users - Landing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Users - Document 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Users - Chat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Admin Users - Reports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Users - Chat History,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Admin Users - Select a model for a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This model should be updated in the DB and all processing should be done against that model for the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API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API tasks and estimated effort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Task Estimations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26571">
                <a:tc>
                  <a:txBody>
                    <a:bodyPr/>
                    <a:lstStyle/>
                    <a:p>
                      <a: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Estimate (FTE)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Authentication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Input - User id, authentication token; Output - JWT token with 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Authorization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Database with 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File Upload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Input - files (excel, PDF, PPT, text); Output - Response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File Upload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Save files to S3; Input - single file; Output - Response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Fine tuning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Convert file to embeddings and save in vector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Fine tuning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Trigger fine tuning. Update status in DB; Input - prompt; Output - Response from LLM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Input - user id; Output - Response from LLM with 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Chat History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Input - user id, chat id; Output - Response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 a chat user can submit a feedback (thumbs up/down or star rating); Input - LLM, Date, user id (or combinations)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Reports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Output - Token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 to download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Job status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 to find the status of fine tuning jobs or embedding conversion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Code Generation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 to generate code for a given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Processing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Processing tasks and estimated effort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Processing Task Estimations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1143000">
                <a:tc>
                  <a:txBody>
                    <a:bodyPr/>
                    <a:lstStyle/>
                    <a:p>
                      <a: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Estimate (FTE)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Fine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LLM Finetuning Mixttral; Model should be configurable in DB. Switching the model should be just a matter of selecting the model from the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Process per LLM to do RAG or retrieve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Capture Token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Calculate token consumption per user/model/API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API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API tasks and estimated effort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