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Workflow and Development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VOC, Blockages, Workflow, and Development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Voice of Customer (VOC)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Customers (Feedback) -&gt; Excel</a:t>
            </a:r>
          </a:p>
          <a:p>
            <a:r>
              <a:t>2. Complaints (+, -) -&gt; Pivot + Containment Analysis</a:t>
            </a:r>
          </a:p>
          <a:p>
            <a:r>
              <a:t>3. C (Clustering - cars, region, parts, service, dealership)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Review from cust (might be OK) but seems to be too machine</a:t>
            </a:r>
          </a:p>
          <a:p>
            <a:r>
              <a:t>2. Amount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(Structure), Analysis -&gt; 2 weeks</a:t>
            </a:r>
          </a:p>
          <a:p>
            <a:r>
              <a:t>2. Format Data (Program to generate data) -&gt; 2 weeks</a:t>
            </a:r>
          </a:p>
          <a:p>
            <a:r>
              <a:t>3. LDA (Subtopics analysis, defect identification) -&gt; 4 weeks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</a:t>
            </a:r>
          </a:p>
          <a:p>
            <a:r>
              <a:t>2. Moves the files (UI: 1-2 days, Backend: 4 weeks)</a:t>
            </a:r>
          </a:p>
          <a:p>
            <a:r>
              <a:t>3. Merge (First-time should)</a:t>
            </a:r>
          </a:p>
          <a:p>
            <a:r>
              <a:t>4. Process Complete</a:t>
            </a:r>
          </a:p>
          <a:p>
            <a:r>
              <a:t>5. Show the results (Download) (UI: 2-3 days, Backend: 4-5 days)</a:t>
            </a:r>
          </a:p>
          <a:p>
            <a:r>
              <a:t>6. IP (Reasons for clustering) (UI: 1-2 days, Backend: 3-4 days)</a:t>
            </a:r>
          </a:p>
          <a:p>
            <a:r>
              <a:t>7. Reports (1 week)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