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297" r:id="rId4"/>
    <p:sldId id="284" r:id="rId5"/>
    <p:sldId id="291" r:id="rId6"/>
    <p:sldId id="273" r:id="rId7"/>
    <p:sldId id="265" r:id="rId8"/>
    <p:sldId id="285" r:id="rId9"/>
    <p:sldId id="266" r:id="rId10"/>
    <p:sldId id="294" r:id="rId11"/>
    <p:sldId id="263" r:id="rId12"/>
    <p:sldId id="302" r:id="rId13"/>
    <p:sldId id="296" r:id="rId14"/>
    <p:sldId id="299" r:id="rId15"/>
    <p:sldId id="304" r:id="rId16"/>
    <p:sldId id="303" r:id="rId17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etal Mani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F450C-0608-41B8-861E-D88C4A344244}" v="43" dt="2023-11-09T11:48:46.195"/>
  </p1510:revLst>
</p1510:revInfo>
</file>

<file path=ppt/tableStyles.xml><?xml version="1.0" encoding="utf-8"?>
<a:tblStyleLst xmlns:a="http://schemas.openxmlformats.org/drawingml/2006/main" def="{EA5BD415-5C9E-43EF-A206-638A40CE80D2}">
  <a:tblStyle styleId="{EA5BD415-5C9E-43EF-A206-638A40CE80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06" y="307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28fabcf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28fabcf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d4186ef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d4186ef5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1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d4186ef5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d4186ef5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d4186ef5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d4186ef5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3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fd4186ef51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fd4186ef51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22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fd4186ef51_0_5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fd4186ef51_0_5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59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fd4186ef51_0_5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fd4186ef51_0_5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7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fd4186ef51_0_5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fd4186ef51_0_5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28fabcf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28fabcf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27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28fabcf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28fabcf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07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fd4186ef51_0_5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fd4186ef51_0_5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fd4186ef51_0_5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fd4186ef51_0_5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7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fd4186ef51_0_2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fd4186ef51_0_2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fd4186ef51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fd4186ef51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fd4186ef51_0_5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fd4186ef51_0_5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fd4186ef51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fd4186ef51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66842" y="-505201"/>
            <a:ext cx="11315895" cy="7376569"/>
            <a:chOff x="-1611959" y="-1354461"/>
            <a:chExt cx="11882700" cy="7746055"/>
          </a:xfrm>
        </p:grpSpPr>
        <p:sp>
          <p:nvSpPr>
            <p:cNvPr id="10" name="Google Shape;10;p2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28;p2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2276850" y="821488"/>
            <a:ext cx="4590300" cy="27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013600" y="3583413"/>
            <a:ext cx="5116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254414" y="3282706"/>
            <a:ext cx="11314664" cy="3011989"/>
            <a:chOff x="-1611959" y="3316337"/>
            <a:chExt cx="11881407" cy="3162858"/>
          </a:xfrm>
        </p:grpSpPr>
        <p:sp>
          <p:nvSpPr>
            <p:cNvPr id="32" name="Google Shape;32;p2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58411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52455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8969312" y="3892013"/>
            <a:ext cx="199329" cy="216034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400609" y="4204512"/>
            <a:ext cx="168491" cy="164149"/>
          </a:xfrm>
          <a:custGeom>
            <a:avLst/>
            <a:gdLst/>
            <a:ahLst/>
            <a:cxnLst/>
            <a:rect l="l" t="t" r="r" b="b"/>
            <a:pathLst>
              <a:path w="3983" h="4135" extrusionOk="0">
                <a:moveTo>
                  <a:pt x="31" y="1"/>
                </a:moveTo>
                <a:lnTo>
                  <a:pt x="31" y="1"/>
                </a:lnTo>
                <a:cubicBezTo>
                  <a:pt x="1" y="3679"/>
                  <a:pt x="3739" y="4135"/>
                  <a:pt x="3739" y="4135"/>
                </a:cubicBezTo>
                <a:cubicBezTo>
                  <a:pt x="3982" y="1095"/>
                  <a:pt x="31" y="1"/>
                  <a:pt x="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56611" y="4279342"/>
            <a:ext cx="167179" cy="165340"/>
          </a:xfrm>
          <a:custGeom>
            <a:avLst/>
            <a:gdLst/>
            <a:ahLst/>
            <a:cxnLst/>
            <a:rect l="l" t="t" r="r" b="b"/>
            <a:pathLst>
              <a:path w="3952" h="4165" extrusionOk="0">
                <a:moveTo>
                  <a:pt x="31" y="0"/>
                </a:moveTo>
                <a:lnTo>
                  <a:pt x="31" y="0"/>
                </a:lnTo>
                <a:cubicBezTo>
                  <a:pt x="0" y="3678"/>
                  <a:pt x="3708" y="4164"/>
                  <a:pt x="3708" y="4164"/>
                </a:cubicBezTo>
                <a:cubicBezTo>
                  <a:pt x="3952" y="1095"/>
                  <a:pt x="31" y="0"/>
                  <a:pt x="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93466" y="4155049"/>
            <a:ext cx="171071" cy="202735"/>
          </a:xfrm>
          <a:custGeom>
            <a:avLst/>
            <a:gdLst/>
            <a:ahLst/>
            <a:cxnLst/>
            <a:rect l="l" t="t" r="r" b="b"/>
            <a:pathLst>
              <a:path w="4044" h="5107" extrusionOk="0">
                <a:moveTo>
                  <a:pt x="3375" y="1"/>
                </a:moveTo>
                <a:lnTo>
                  <a:pt x="3375" y="1"/>
                </a:lnTo>
                <a:cubicBezTo>
                  <a:pt x="1" y="1520"/>
                  <a:pt x="1156" y="5107"/>
                  <a:pt x="1156" y="5107"/>
                </a:cubicBezTo>
                <a:cubicBezTo>
                  <a:pt x="4043" y="4043"/>
                  <a:pt x="3375" y="1"/>
                  <a:pt x="3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36184" y="4090351"/>
            <a:ext cx="181351" cy="195550"/>
          </a:xfrm>
          <a:custGeom>
            <a:avLst/>
            <a:gdLst/>
            <a:ahLst/>
            <a:cxnLst/>
            <a:rect l="l" t="t" r="r" b="b"/>
            <a:pathLst>
              <a:path w="4287" h="4926" extrusionOk="0">
                <a:moveTo>
                  <a:pt x="1" y="0"/>
                </a:moveTo>
                <a:cubicBezTo>
                  <a:pt x="1" y="1"/>
                  <a:pt x="326" y="4925"/>
                  <a:pt x="2987" y="4925"/>
                </a:cubicBezTo>
                <a:cubicBezTo>
                  <a:pt x="3370" y="4925"/>
                  <a:pt x="3801" y="4823"/>
                  <a:pt x="4287" y="459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8533232" y="4079474"/>
            <a:ext cx="182620" cy="195550"/>
          </a:xfrm>
          <a:custGeom>
            <a:avLst/>
            <a:gdLst/>
            <a:ahLst/>
            <a:cxnLst/>
            <a:rect l="l" t="t" r="r" b="b"/>
            <a:pathLst>
              <a:path w="4317" h="4926" extrusionOk="0">
                <a:moveTo>
                  <a:pt x="4316" y="1"/>
                </a:moveTo>
                <a:lnTo>
                  <a:pt x="0" y="4591"/>
                </a:lnTo>
                <a:cubicBezTo>
                  <a:pt x="490" y="4824"/>
                  <a:pt x="924" y="4926"/>
                  <a:pt x="1310" y="4926"/>
                </a:cubicBezTo>
                <a:cubicBezTo>
                  <a:pt x="3991" y="4926"/>
                  <a:pt x="4316" y="1"/>
                  <a:pt x="4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-114300" y="-1310018"/>
            <a:ext cx="11734166" cy="8352572"/>
            <a:chOff x="-1611959" y="-1354461"/>
            <a:chExt cx="11882700" cy="7746055"/>
          </a:xfrm>
        </p:grpSpPr>
        <p:sp>
          <p:nvSpPr>
            <p:cNvPr id="43" name="Google Shape;43;p3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3"/>
            <p:cNvGrpSpPr/>
            <p:nvPr/>
          </p:nvGrpSpPr>
          <p:grpSpPr>
            <a:xfrm>
              <a:off x="704827" y="3100245"/>
              <a:ext cx="5482391" cy="1480585"/>
              <a:chOff x="704827" y="3100245"/>
              <a:chExt cx="5482391" cy="1480585"/>
            </a:xfrm>
          </p:grpSpPr>
          <p:sp>
            <p:nvSpPr>
              <p:cNvPr id="45" name="Google Shape;45;p3"/>
              <p:cNvSpPr/>
              <p:nvPr/>
            </p:nvSpPr>
            <p:spPr>
              <a:xfrm rot="-263416">
                <a:off x="4036723" y="4265842"/>
                <a:ext cx="1203370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263416">
                <a:off x="4993886" y="4238751"/>
                <a:ext cx="118941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263416">
                <a:off x="5292585" y="4170959"/>
                <a:ext cx="400304" cy="68886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263416">
                <a:off x="5803271" y="4148864"/>
                <a:ext cx="338212" cy="4714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263416">
                <a:off x="4507527" y="4414763"/>
                <a:ext cx="357256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263416">
                <a:off x="5007618" y="4450752"/>
                <a:ext cx="971547" cy="93086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flipH="1">
            <a:off x="-85316" y="-475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-1063910" y="3356732"/>
            <a:ext cx="12055832" cy="2377841"/>
          </a:xfrm>
          <a:custGeom>
            <a:avLst/>
            <a:gdLst/>
            <a:ahLst/>
            <a:cxnLst/>
            <a:rect l="l" t="t" r="r" b="b"/>
            <a:pathLst>
              <a:path w="284991" h="59899" extrusionOk="0">
                <a:moveTo>
                  <a:pt x="999" y="0"/>
                </a:moveTo>
                <a:cubicBezTo>
                  <a:pt x="663" y="0"/>
                  <a:pt x="329" y="17"/>
                  <a:pt x="1" y="49"/>
                </a:cubicBezTo>
                <a:lnTo>
                  <a:pt x="1" y="59898"/>
                </a:lnTo>
                <a:lnTo>
                  <a:pt x="284991" y="59898"/>
                </a:lnTo>
                <a:lnTo>
                  <a:pt x="284991" y="20141"/>
                </a:lnTo>
                <a:cubicBezTo>
                  <a:pt x="283215" y="17673"/>
                  <a:pt x="280058" y="16114"/>
                  <a:pt x="277099" y="16114"/>
                </a:cubicBezTo>
                <a:cubicBezTo>
                  <a:pt x="275248" y="16114"/>
                  <a:pt x="273474" y="16724"/>
                  <a:pt x="272164" y="18104"/>
                </a:cubicBezTo>
                <a:lnTo>
                  <a:pt x="269519" y="13879"/>
                </a:lnTo>
                <a:cubicBezTo>
                  <a:pt x="268455" y="15612"/>
                  <a:pt x="266996" y="17101"/>
                  <a:pt x="265264" y="18226"/>
                </a:cubicBezTo>
                <a:cubicBezTo>
                  <a:pt x="264960" y="16585"/>
                  <a:pt x="265173" y="14943"/>
                  <a:pt x="265902" y="13454"/>
                </a:cubicBezTo>
                <a:lnTo>
                  <a:pt x="265902" y="13454"/>
                </a:lnTo>
                <a:cubicBezTo>
                  <a:pt x="263775" y="14275"/>
                  <a:pt x="261920" y="15673"/>
                  <a:pt x="260583" y="17527"/>
                </a:cubicBezTo>
                <a:cubicBezTo>
                  <a:pt x="260249" y="15642"/>
                  <a:pt x="260340" y="13667"/>
                  <a:pt x="260857" y="11813"/>
                </a:cubicBezTo>
                <a:lnTo>
                  <a:pt x="260857" y="11813"/>
                </a:lnTo>
                <a:cubicBezTo>
                  <a:pt x="257300" y="13332"/>
                  <a:pt x="254230" y="15794"/>
                  <a:pt x="251981" y="18925"/>
                </a:cubicBezTo>
                <a:cubicBezTo>
                  <a:pt x="251251" y="15399"/>
                  <a:pt x="249610" y="11813"/>
                  <a:pt x="246540" y="9958"/>
                </a:cubicBezTo>
                <a:cubicBezTo>
                  <a:pt x="245403" y="9279"/>
                  <a:pt x="244046" y="8938"/>
                  <a:pt x="242705" y="8938"/>
                </a:cubicBezTo>
                <a:cubicBezTo>
                  <a:pt x="240388" y="8938"/>
                  <a:pt x="238119" y="9954"/>
                  <a:pt x="237117" y="11995"/>
                </a:cubicBezTo>
                <a:lnTo>
                  <a:pt x="233075" y="5034"/>
                </a:lnTo>
                <a:lnTo>
                  <a:pt x="233075" y="5034"/>
                </a:lnTo>
                <a:lnTo>
                  <a:pt x="235263" y="18560"/>
                </a:lnTo>
                <a:cubicBezTo>
                  <a:pt x="233765" y="15621"/>
                  <a:pt x="230433" y="13959"/>
                  <a:pt x="227157" y="13959"/>
                </a:cubicBezTo>
                <a:cubicBezTo>
                  <a:pt x="225182" y="13959"/>
                  <a:pt x="223227" y="14563"/>
                  <a:pt x="221707" y="15855"/>
                </a:cubicBezTo>
                <a:lnTo>
                  <a:pt x="219944" y="8499"/>
                </a:lnTo>
                <a:cubicBezTo>
                  <a:pt x="218363" y="11509"/>
                  <a:pt x="217573" y="14883"/>
                  <a:pt x="217725" y="18287"/>
                </a:cubicBezTo>
                <a:cubicBezTo>
                  <a:pt x="216479" y="16858"/>
                  <a:pt x="214929" y="15764"/>
                  <a:pt x="213196" y="15065"/>
                </a:cubicBezTo>
                <a:lnTo>
                  <a:pt x="213196" y="15065"/>
                </a:lnTo>
                <a:cubicBezTo>
                  <a:pt x="214321" y="16919"/>
                  <a:pt x="215050" y="18956"/>
                  <a:pt x="215354" y="21083"/>
                </a:cubicBezTo>
                <a:cubicBezTo>
                  <a:pt x="212968" y="18974"/>
                  <a:pt x="209951" y="17879"/>
                  <a:pt x="206906" y="17879"/>
                </a:cubicBezTo>
                <a:cubicBezTo>
                  <a:pt x="204948" y="17879"/>
                  <a:pt x="202979" y="18332"/>
                  <a:pt x="201159" y="19259"/>
                </a:cubicBezTo>
                <a:lnTo>
                  <a:pt x="197816" y="15034"/>
                </a:lnTo>
                <a:lnTo>
                  <a:pt x="197421" y="21174"/>
                </a:lnTo>
                <a:lnTo>
                  <a:pt x="193560" y="20840"/>
                </a:lnTo>
                <a:lnTo>
                  <a:pt x="193560" y="20840"/>
                </a:lnTo>
                <a:cubicBezTo>
                  <a:pt x="193621" y="21904"/>
                  <a:pt x="194108" y="22877"/>
                  <a:pt x="194928" y="23576"/>
                </a:cubicBezTo>
                <a:cubicBezTo>
                  <a:pt x="192284" y="23697"/>
                  <a:pt x="189943" y="28591"/>
                  <a:pt x="188545" y="31327"/>
                </a:cubicBezTo>
                <a:cubicBezTo>
                  <a:pt x="162830" y="34913"/>
                  <a:pt x="138088" y="39776"/>
                  <a:pt x="111279" y="41722"/>
                </a:cubicBezTo>
                <a:cubicBezTo>
                  <a:pt x="106112" y="42087"/>
                  <a:pt x="100914" y="42360"/>
                  <a:pt x="95717" y="42512"/>
                </a:cubicBezTo>
                <a:cubicBezTo>
                  <a:pt x="95656" y="41083"/>
                  <a:pt x="95200" y="39685"/>
                  <a:pt x="94440" y="38500"/>
                </a:cubicBezTo>
                <a:cubicBezTo>
                  <a:pt x="93520" y="37156"/>
                  <a:pt x="91718" y="36291"/>
                  <a:pt x="90056" y="36291"/>
                </a:cubicBezTo>
                <a:cubicBezTo>
                  <a:pt x="88973" y="36291"/>
                  <a:pt x="87950" y="36658"/>
                  <a:pt x="87267" y="37497"/>
                </a:cubicBezTo>
                <a:lnTo>
                  <a:pt x="85625" y="30293"/>
                </a:lnTo>
                <a:cubicBezTo>
                  <a:pt x="85109" y="32178"/>
                  <a:pt x="84136" y="33910"/>
                  <a:pt x="82799" y="35339"/>
                </a:cubicBezTo>
                <a:cubicBezTo>
                  <a:pt x="80853" y="27193"/>
                  <a:pt x="79546" y="18895"/>
                  <a:pt x="78877" y="10536"/>
                </a:cubicBezTo>
                <a:lnTo>
                  <a:pt x="77631" y="34548"/>
                </a:lnTo>
                <a:cubicBezTo>
                  <a:pt x="75564" y="27649"/>
                  <a:pt x="74500" y="29229"/>
                  <a:pt x="72403" y="22299"/>
                </a:cubicBezTo>
                <a:lnTo>
                  <a:pt x="72403" y="22299"/>
                </a:lnTo>
                <a:cubicBezTo>
                  <a:pt x="73072" y="29837"/>
                  <a:pt x="71066" y="28986"/>
                  <a:pt x="68543" y="36159"/>
                </a:cubicBezTo>
                <a:lnTo>
                  <a:pt x="65625" y="25673"/>
                </a:lnTo>
                <a:lnTo>
                  <a:pt x="64136" y="31114"/>
                </a:lnTo>
                <a:lnTo>
                  <a:pt x="58725" y="25339"/>
                </a:lnTo>
                <a:lnTo>
                  <a:pt x="58725" y="25339"/>
                </a:lnTo>
                <a:cubicBezTo>
                  <a:pt x="60458" y="27527"/>
                  <a:pt x="59485" y="31083"/>
                  <a:pt x="56810" y="32269"/>
                </a:cubicBezTo>
                <a:cubicBezTo>
                  <a:pt x="56749" y="28591"/>
                  <a:pt x="54318" y="25065"/>
                  <a:pt x="50792" y="23484"/>
                </a:cubicBezTo>
                <a:cubicBezTo>
                  <a:pt x="49322" y="22842"/>
                  <a:pt x="47752" y="22526"/>
                  <a:pt x="46185" y="22526"/>
                </a:cubicBezTo>
                <a:cubicBezTo>
                  <a:pt x="43897" y="22526"/>
                  <a:pt x="41616" y="23201"/>
                  <a:pt x="39667" y="24518"/>
                </a:cubicBezTo>
                <a:lnTo>
                  <a:pt x="39485" y="16919"/>
                </a:lnTo>
                <a:cubicBezTo>
                  <a:pt x="37479" y="17679"/>
                  <a:pt x="36141" y="19715"/>
                  <a:pt x="36293" y="21722"/>
                </a:cubicBezTo>
                <a:cubicBezTo>
                  <a:pt x="35290" y="19168"/>
                  <a:pt x="33618" y="16919"/>
                  <a:pt x="31460" y="15217"/>
                </a:cubicBezTo>
                <a:lnTo>
                  <a:pt x="31460" y="15217"/>
                </a:lnTo>
                <a:cubicBezTo>
                  <a:pt x="32494" y="17922"/>
                  <a:pt x="32281" y="20931"/>
                  <a:pt x="30883" y="23484"/>
                </a:cubicBezTo>
                <a:cubicBezTo>
                  <a:pt x="29393" y="19685"/>
                  <a:pt x="27630" y="15582"/>
                  <a:pt x="23831" y="13667"/>
                </a:cubicBezTo>
                <a:cubicBezTo>
                  <a:pt x="22894" y="13198"/>
                  <a:pt x="21820" y="12982"/>
                  <a:pt x="20739" y="12982"/>
                </a:cubicBezTo>
                <a:cubicBezTo>
                  <a:pt x="17404" y="12982"/>
                  <a:pt x="14003" y="15036"/>
                  <a:pt x="14347" y="18044"/>
                </a:cubicBezTo>
                <a:cubicBezTo>
                  <a:pt x="13739" y="12937"/>
                  <a:pt x="12980" y="7496"/>
                  <a:pt x="9393" y="3575"/>
                </a:cubicBezTo>
                <a:cubicBezTo>
                  <a:pt x="7365" y="1355"/>
                  <a:pt x="4077" y="0"/>
                  <a:pt x="99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91800" y="2265150"/>
            <a:ext cx="384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4801863" y="530638"/>
            <a:ext cx="1238700" cy="15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591800" y="3170275"/>
            <a:ext cx="2953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-361974" y="1719938"/>
            <a:ext cx="13448840" cy="8766986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-19042" y="3770806"/>
            <a:ext cx="11314664" cy="3011989"/>
            <a:chOff x="-1611959" y="3476370"/>
            <a:chExt cx="11881407" cy="3162858"/>
          </a:xfrm>
        </p:grpSpPr>
        <p:sp>
          <p:nvSpPr>
            <p:cNvPr id="89" name="Google Shape;89;p5"/>
            <p:cNvSpPr/>
            <p:nvPr/>
          </p:nvSpPr>
          <p:spPr>
            <a:xfrm>
              <a:off x="-1611959" y="3476370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758495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052539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-114300" y="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1444300" y="3178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title" idx="3"/>
          </p:nvPr>
        </p:nvSpPr>
        <p:spPr>
          <a:xfrm>
            <a:off x="4957147" y="3178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5075647" y="3590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1562800" y="3590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 flipH="1">
            <a:off x="-1599915" y="485399"/>
            <a:ext cx="11315568" cy="7376355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52999">
                <a:srgbClr val="A4FFCE">
                  <a:alpha val="12549"/>
                </a:srgbClr>
              </a:gs>
              <a:gs pos="100000">
                <a:srgbClr val="FFFFFF">
                  <a:alpha val="1411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1988700" y="1767050"/>
            <a:ext cx="51666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🝯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133600" y="445025"/>
            <a:ext cx="48768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7"/>
          <p:cNvGrpSpPr/>
          <p:nvPr/>
        </p:nvGrpSpPr>
        <p:grpSpPr>
          <a:xfrm rot="959442" flipH="1">
            <a:off x="5005315" y="-896345"/>
            <a:ext cx="5697446" cy="7351714"/>
            <a:chOff x="275350" y="470675"/>
            <a:chExt cx="3416500" cy="4697650"/>
          </a:xfrm>
        </p:grpSpPr>
        <p:sp>
          <p:nvSpPr>
            <p:cNvPr id="107" name="Google Shape;107;p7"/>
            <p:cNvSpPr/>
            <p:nvPr/>
          </p:nvSpPr>
          <p:spPr>
            <a:xfrm>
              <a:off x="275350" y="470675"/>
              <a:ext cx="3416500" cy="4697650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180425" y="1192100"/>
              <a:ext cx="245450" cy="108800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952425" y="2385500"/>
              <a:ext cx="244725" cy="90275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71100" y="2899275"/>
              <a:ext cx="250800" cy="746225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143150" y="2157625"/>
              <a:ext cx="320700" cy="968125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469150" y="1065650"/>
              <a:ext cx="319925" cy="818425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768525" y="761700"/>
              <a:ext cx="95025" cy="196825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759425" y="890875"/>
              <a:ext cx="303225" cy="96280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472175" y="1880250"/>
              <a:ext cx="224200" cy="908100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110475" y="3092275"/>
              <a:ext cx="285750" cy="82070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044350" y="3246550"/>
              <a:ext cx="110975" cy="395150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453809" y="1931800"/>
              <a:ext cx="107925" cy="123375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630084" y="1924975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 rot="-959442">
            <a:off x="-1643135" y="-752907"/>
            <a:ext cx="5697446" cy="7351714"/>
            <a:chOff x="275350" y="470675"/>
            <a:chExt cx="3416500" cy="4697650"/>
          </a:xfrm>
        </p:grpSpPr>
        <p:sp>
          <p:nvSpPr>
            <p:cNvPr id="121" name="Google Shape;121;p7"/>
            <p:cNvSpPr/>
            <p:nvPr/>
          </p:nvSpPr>
          <p:spPr>
            <a:xfrm>
              <a:off x="275350" y="470675"/>
              <a:ext cx="3416500" cy="4697650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180425" y="1192100"/>
              <a:ext cx="245450" cy="108800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952425" y="2385500"/>
              <a:ext cx="244725" cy="90275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71100" y="2899275"/>
              <a:ext cx="250800" cy="746225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143150" y="2157625"/>
              <a:ext cx="320700" cy="968125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469150" y="1065650"/>
              <a:ext cx="319925" cy="818425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768525" y="761700"/>
              <a:ext cx="95025" cy="196825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759425" y="890875"/>
              <a:ext cx="303225" cy="96280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472175" y="1880250"/>
              <a:ext cx="224200" cy="908100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110475" y="3092275"/>
              <a:ext cx="285750" cy="82070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044350" y="3246550"/>
              <a:ext cx="110975" cy="395150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453809" y="1931800"/>
              <a:ext cx="107925" cy="123375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630084" y="1924975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7"/>
          <p:cNvGrpSpPr/>
          <p:nvPr/>
        </p:nvGrpSpPr>
        <p:grpSpPr>
          <a:xfrm rot="-684510">
            <a:off x="-360763" y="-91128"/>
            <a:ext cx="3329449" cy="6805167"/>
            <a:chOff x="-413627" y="-772796"/>
            <a:chExt cx="3281384" cy="7147340"/>
          </a:xfrm>
        </p:grpSpPr>
        <p:sp>
          <p:nvSpPr>
            <p:cNvPr id="135" name="Google Shape;135;p7"/>
            <p:cNvSpPr/>
            <p:nvPr/>
          </p:nvSpPr>
          <p:spPr>
            <a:xfrm rot="-173607">
              <a:off x="-331893" y="2607436"/>
              <a:ext cx="1673197" cy="3726718"/>
            </a:xfrm>
            <a:custGeom>
              <a:avLst/>
              <a:gdLst/>
              <a:ahLst/>
              <a:cxnLst/>
              <a:rect l="l" t="t" r="r" b="b"/>
              <a:pathLst>
                <a:path w="40124" h="89394" extrusionOk="0">
                  <a:moveTo>
                    <a:pt x="40123" y="0"/>
                  </a:moveTo>
                  <a:cubicBezTo>
                    <a:pt x="39424" y="578"/>
                    <a:pt x="38755" y="1185"/>
                    <a:pt x="38117" y="1763"/>
                  </a:cubicBezTo>
                  <a:cubicBezTo>
                    <a:pt x="35077" y="4468"/>
                    <a:pt x="31856" y="6566"/>
                    <a:pt x="28512" y="8845"/>
                  </a:cubicBezTo>
                  <a:cubicBezTo>
                    <a:pt x="26232" y="10395"/>
                    <a:pt x="24013" y="12128"/>
                    <a:pt x="22372" y="14377"/>
                  </a:cubicBezTo>
                  <a:cubicBezTo>
                    <a:pt x="20275" y="17326"/>
                    <a:pt x="19089" y="20791"/>
                    <a:pt x="17661" y="24073"/>
                  </a:cubicBezTo>
                  <a:cubicBezTo>
                    <a:pt x="15837" y="28268"/>
                    <a:pt x="13588" y="32189"/>
                    <a:pt x="11460" y="36201"/>
                  </a:cubicBezTo>
                  <a:cubicBezTo>
                    <a:pt x="7113" y="44560"/>
                    <a:pt x="3983" y="53527"/>
                    <a:pt x="2159" y="62767"/>
                  </a:cubicBezTo>
                  <a:cubicBezTo>
                    <a:pt x="457" y="71308"/>
                    <a:pt x="62" y="80032"/>
                    <a:pt x="1" y="88694"/>
                  </a:cubicBezTo>
                  <a:lnTo>
                    <a:pt x="2797" y="89393"/>
                  </a:lnTo>
                  <a:cubicBezTo>
                    <a:pt x="2797" y="89393"/>
                    <a:pt x="1399" y="74226"/>
                    <a:pt x="4803" y="64013"/>
                  </a:cubicBezTo>
                  <a:cubicBezTo>
                    <a:pt x="8177" y="53770"/>
                    <a:pt x="9575" y="45624"/>
                    <a:pt x="10913" y="42128"/>
                  </a:cubicBezTo>
                  <a:cubicBezTo>
                    <a:pt x="12220" y="38602"/>
                    <a:pt x="17296" y="31733"/>
                    <a:pt x="18603" y="28238"/>
                  </a:cubicBezTo>
                  <a:cubicBezTo>
                    <a:pt x="19910" y="24712"/>
                    <a:pt x="21795" y="18815"/>
                    <a:pt x="23284" y="14499"/>
                  </a:cubicBezTo>
                  <a:cubicBezTo>
                    <a:pt x="24469" y="11094"/>
                    <a:pt x="35503" y="7386"/>
                    <a:pt x="4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-203936">
              <a:off x="658972" y="1499584"/>
              <a:ext cx="765674" cy="1327978"/>
            </a:xfrm>
            <a:custGeom>
              <a:avLst/>
              <a:gdLst/>
              <a:ahLst/>
              <a:cxnLst/>
              <a:rect l="l" t="t" r="r" b="b"/>
              <a:pathLst>
                <a:path w="18360" h="31856" extrusionOk="0">
                  <a:moveTo>
                    <a:pt x="18360" y="1"/>
                  </a:moveTo>
                  <a:cubicBezTo>
                    <a:pt x="13132" y="2341"/>
                    <a:pt x="11369" y="8238"/>
                    <a:pt x="9727" y="13800"/>
                  </a:cubicBezTo>
                  <a:cubicBezTo>
                    <a:pt x="8572" y="17661"/>
                    <a:pt x="7205" y="21308"/>
                    <a:pt x="4986" y="24713"/>
                  </a:cubicBezTo>
                  <a:cubicBezTo>
                    <a:pt x="3405" y="27144"/>
                    <a:pt x="1642" y="29454"/>
                    <a:pt x="1" y="31855"/>
                  </a:cubicBezTo>
                  <a:cubicBezTo>
                    <a:pt x="943" y="31248"/>
                    <a:pt x="1885" y="30640"/>
                    <a:pt x="2797" y="30001"/>
                  </a:cubicBezTo>
                  <a:cubicBezTo>
                    <a:pt x="3040" y="29819"/>
                    <a:pt x="3253" y="29667"/>
                    <a:pt x="3496" y="29485"/>
                  </a:cubicBezTo>
                  <a:cubicBezTo>
                    <a:pt x="5107" y="27266"/>
                    <a:pt x="7995" y="23527"/>
                    <a:pt x="8694" y="19302"/>
                  </a:cubicBezTo>
                  <a:cubicBezTo>
                    <a:pt x="9910" y="11946"/>
                    <a:pt x="14895" y="3344"/>
                    <a:pt x="18056" y="305"/>
                  </a:cubicBezTo>
                  <a:lnTo>
                    <a:pt x="18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 rot="-221059">
              <a:off x="368522" y="-698427"/>
              <a:ext cx="2402319" cy="3511534"/>
            </a:xfrm>
            <a:custGeom>
              <a:avLst/>
              <a:gdLst/>
              <a:ahLst/>
              <a:cxnLst/>
              <a:rect l="l" t="t" r="r" b="b"/>
              <a:pathLst>
                <a:path w="57601" h="84236" extrusionOk="0">
                  <a:moveTo>
                    <a:pt x="47304" y="0"/>
                  </a:moveTo>
                  <a:cubicBezTo>
                    <a:pt x="40683" y="0"/>
                    <a:pt x="34193" y="4890"/>
                    <a:pt x="29423" y="8825"/>
                  </a:cubicBezTo>
                  <a:cubicBezTo>
                    <a:pt x="26201" y="11469"/>
                    <a:pt x="23192" y="14326"/>
                    <a:pt x="20396" y="17396"/>
                  </a:cubicBezTo>
                  <a:cubicBezTo>
                    <a:pt x="19241" y="18642"/>
                    <a:pt x="18116" y="19949"/>
                    <a:pt x="17083" y="21317"/>
                  </a:cubicBezTo>
                  <a:cubicBezTo>
                    <a:pt x="16384" y="22199"/>
                    <a:pt x="16536" y="22290"/>
                    <a:pt x="16505" y="23445"/>
                  </a:cubicBezTo>
                  <a:cubicBezTo>
                    <a:pt x="16444" y="24691"/>
                    <a:pt x="16353" y="25907"/>
                    <a:pt x="16171" y="27123"/>
                  </a:cubicBezTo>
                  <a:cubicBezTo>
                    <a:pt x="15472" y="32229"/>
                    <a:pt x="13709" y="37092"/>
                    <a:pt x="11824" y="41865"/>
                  </a:cubicBezTo>
                  <a:cubicBezTo>
                    <a:pt x="9909" y="46728"/>
                    <a:pt x="8177" y="51561"/>
                    <a:pt x="6687" y="56546"/>
                  </a:cubicBezTo>
                  <a:cubicBezTo>
                    <a:pt x="4013" y="65664"/>
                    <a:pt x="1854" y="74935"/>
                    <a:pt x="0" y="84236"/>
                  </a:cubicBezTo>
                  <a:cubicBezTo>
                    <a:pt x="456" y="83385"/>
                    <a:pt x="943" y="82564"/>
                    <a:pt x="1459" y="81744"/>
                  </a:cubicBezTo>
                  <a:cubicBezTo>
                    <a:pt x="1551" y="78765"/>
                    <a:pt x="2098" y="69525"/>
                    <a:pt x="6444" y="61439"/>
                  </a:cubicBezTo>
                  <a:cubicBezTo>
                    <a:pt x="11703" y="51622"/>
                    <a:pt x="18663" y="21925"/>
                    <a:pt x="18663" y="21925"/>
                  </a:cubicBezTo>
                  <a:cubicBezTo>
                    <a:pt x="20487" y="19402"/>
                    <a:pt x="22979" y="17487"/>
                    <a:pt x="25897" y="16393"/>
                  </a:cubicBezTo>
                  <a:cubicBezTo>
                    <a:pt x="30761" y="14539"/>
                    <a:pt x="39849" y="5238"/>
                    <a:pt x="41369" y="3049"/>
                  </a:cubicBezTo>
                  <a:cubicBezTo>
                    <a:pt x="42367" y="1612"/>
                    <a:pt x="44363" y="410"/>
                    <a:pt x="46865" y="410"/>
                  </a:cubicBezTo>
                  <a:cubicBezTo>
                    <a:pt x="48171" y="410"/>
                    <a:pt x="49614" y="737"/>
                    <a:pt x="51126" y="1530"/>
                  </a:cubicBezTo>
                  <a:cubicBezTo>
                    <a:pt x="52646" y="2320"/>
                    <a:pt x="55017" y="3870"/>
                    <a:pt x="57600" y="5390"/>
                  </a:cubicBezTo>
                  <a:cubicBezTo>
                    <a:pt x="55624" y="2837"/>
                    <a:pt x="53102" y="922"/>
                    <a:pt x="49849" y="253"/>
                  </a:cubicBezTo>
                  <a:cubicBezTo>
                    <a:pt x="49001" y="81"/>
                    <a:pt x="48151" y="0"/>
                    <a:pt x="47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811194" flipH="1">
            <a:off x="6098279" y="-158378"/>
            <a:ext cx="3403432" cy="6787248"/>
            <a:chOff x="-413627" y="-754086"/>
            <a:chExt cx="3354403" cy="7128630"/>
          </a:xfrm>
        </p:grpSpPr>
        <p:sp>
          <p:nvSpPr>
            <p:cNvPr id="139" name="Google Shape;139;p7"/>
            <p:cNvSpPr/>
            <p:nvPr/>
          </p:nvSpPr>
          <p:spPr>
            <a:xfrm rot="-173607">
              <a:off x="-331893" y="2607436"/>
              <a:ext cx="1673197" cy="3726718"/>
            </a:xfrm>
            <a:custGeom>
              <a:avLst/>
              <a:gdLst/>
              <a:ahLst/>
              <a:cxnLst/>
              <a:rect l="l" t="t" r="r" b="b"/>
              <a:pathLst>
                <a:path w="40124" h="89394" extrusionOk="0">
                  <a:moveTo>
                    <a:pt x="40123" y="0"/>
                  </a:moveTo>
                  <a:cubicBezTo>
                    <a:pt x="39424" y="578"/>
                    <a:pt x="38755" y="1185"/>
                    <a:pt x="38117" y="1763"/>
                  </a:cubicBezTo>
                  <a:cubicBezTo>
                    <a:pt x="35077" y="4468"/>
                    <a:pt x="31856" y="6566"/>
                    <a:pt x="28512" y="8845"/>
                  </a:cubicBezTo>
                  <a:cubicBezTo>
                    <a:pt x="26232" y="10395"/>
                    <a:pt x="24013" y="12128"/>
                    <a:pt x="22372" y="14377"/>
                  </a:cubicBezTo>
                  <a:cubicBezTo>
                    <a:pt x="20275" y="17326"/>
                    <a:pt x="19089" y="20791"/>
                    <a:pt x="17661" y="24073"/>
                  </a:cubicBezTo>
                  <a:cubicBezTo>
                    <a:pt x="15837" y="28268"/>
                    <a:pt x="13588" y="32189"/>
                    <a:pt x="11460" y="36201"/>
                  </a:cubicBezTo>
                  <a:cubicBezTo>
                    <a:pt x="7113" y="44560"/>
                    <a:pt x="3983" y="53527"/>
                    <a:pt x="2159" y="62767"/>
                  </a:cubicBezTo>
                  <a:cubicBezTo>
                    <a:pt x="457" y="71308"/>
                    <a:pt x="62" y="80032"/>
                    <a:pt x="1" y="88694"/>
                  </a:cubicBezTo>
                  <a:lnTo>
                    <a:pt x="2797" y="89393"/>
                  </a:lnTo>
                  <a:cubicBezTo>
                    <a:pt x="2797" y="89393"/>
                    <a:pt x="1399" y="74226"/>
                    <a:pt x="4803" y="64013"/>
                  </a:cubicBezTo>
                  <a:cubicBezTo>
                    <a:pt x="8177" y="53770"/>
                    <a:pt x="9575" y="45624"/>
                    <a:pt x="10913" y="42128"/>
                  </a:cubicBezTo>
                  <a:cubicBezTo>
                    <a:pt x="12220" y="38602"/>
                    <a:pt x="17296" y="31733"/>
                    <a:pt x="18603" y="28238"/>
                  </a:cubicBezTo>
                  <a:cubicBezTo>
                    <a:pt x="19910" y="24712"/>
                    <a:pt x="21795" y="18815"/>
                    <a:pt x="23284" y="14499"/>
                  </a:cubicBezTo>
                  <a:cubicBezTo>
                    <a:pt x="24469" y="11094"/>
                    <a:pt x="35503" y="7386"/>
                    <a:pt x="4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203936">
              <a:off x="658972" y="1499584"/>
              <a:ext cx="765674" cy="1327978"/>
            </a:xfrm>
            <a:custGeom>
              <a:avLst/>
              <a:gdLst/>
              <a:ahLst/>
              <a:cxnLst/>
              <a:rect l="l" t="t" r="r" b="b"/>
              <a:pathLst>
                <a:path w="18360" h="31856" extrusionOk="0">
                  <a:moveTo>
                    <a:pt x="18360" y="1"/>
                  </a:moveTo>
                  <a:cubicBezTo>
                    <a:pt x="13132" y="2341"/>
                    <a:pt x="11369" y="8238"/>
                    <a:pt x="9727" y="13800"/>
                  </a:cubicBezTo>
                  <a:cubicBezTo>
                    <a:pt x="8572" y="17661"/>
                    <a:pt x="7205" y="21308"/>
                    <a:pt x="4986" y="24713"/>
                  </a:cubicBezTo>
                  <a:cubicBezTo>
                    <a:pt x="3405" y="27144"/>
                    <a:pt x="1642" y="29454"/>
                    <a:pt x="1" y="31855"/>
                  </a:cubicBezTo>
                  <a:cubicBezTo>
                    <a:pt x="943" y="31248"/>
                    <a:pt x="1885" y="30640"/>
                    <a:pt x="2797" y="30001"/>
                  </a:cubicBezTo>
                  <a:cubicBezTo>
                    <a:pt x="3040" y="29819"/>
                    <a:pt x="3253" y="29667"/>
                    <a:pt x="3496" y="29485"/>
                  </a:cubicBezTo>
                  <a:cubicBezTo>
                    <a:pt x="5107" y="27266"/>
                    <a:pt x="7995" y="23527"/>
                    <a:pt x="8694" y="19302"/>
                  </a:cubicBezTo>
                  <a:cubicBezTo>
                    <a:pt x="9910" y="11946"/>
                    <a:pt x="14895" y="3344"/>
                    <a:pt x="18056" y="305"/>
                  </a:cubicBezTo>
                  <a:lnTo>
                    <a:pt x="18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-221059">
              <a:off x="441541" y="-679717"/>
              <a:ext cx="2402319" cy="3511534"/>
            </a:xfrm>
            <a:custGeom>
              <a:avLst/>
              <a:gdLst/>
              <a:ahLst/>
              <a:cxnLst/>
              <a:rect l="l" t="t" r="r" b="b"/>
              <a:pathLst>
                <a:path w="57601" h="84236" extrusionOk="0">
                  <a:moveTo>
                    <a:pt x="47304" y="0"/>
                  </a:moveTo>
                  <a:cubicBezTo>
                    <a:pt x="40683" y="0"/>
                    <a:pt x="34193" y="4890"/>
                    <a:pt x="29423" y="8825"/>
                  </a:cubicBezTo>
                  <a:cubicBezTo>
                    <a:pt x="26201" y="11469"/>
                    <a:pt x="23192" y="14326"/>
                    <a:pt x="20396" y="17396"/>
                  </a:cubicBezTo>
                  <a:cubicBezTo>
                    <a:pt x="19241" y="18642"/>
                    <a:pt x="18116" y="19949"/>
                    <a:pt x="17083" y="21317"/>
                  </a:cubicBezTo>
                  <a:cubicBezTo>
                    <a:pt x="16384" y="22199"/>
                    <a:pt x="16536" y="22290"/>
                    <a:pt x="16505" y="23445"/>
                  </a:cubicBezTo>
                  <a:cubicBezTo>
                    <a:pt x="16444" y="24691"/>
                    <a:pt x="16353" y="25907"/>
                    <a:pt x="16171" y="27123"/>
                  </a:cubicBezTo>
                  <a:cubicBezTo>
                    <a:pt x="15472" y="32229"/>
                    <a:pt x="13709" y="37092"/>
                    <a:pt x="11824" y="41865"/>
                  </a:cubicBezTo>
                  <a:cubicBezTo>
                    <a:pt x="9909" y="46728"/>
                    <a:pt x="8177" y="51561"/>
                    <a:pt x="6687" y="56546"/>
                  </a:cubicBezTo>
                  <a:cubicBezTo>
                    <a:pt x="4013" y="65664"/>
                    <a:pt x="1854" y="74935"/>
                    <a:pt x="0" y="84236"/>
                  </a:cubicBezTo>
                  <a:cubicBezTo>
                    <a:pt x="456" y="83385"/>
                    <a:pt x="943" y="82564"/>
                    <a:pt x="1459" y="81744"/>
                  </a:cubicBezTo>
                  <a:cubicBezTo>
                    <a:pt x="1551" y="78765"/>
                    <a:pt x="2098" y="69525"/>
                    <a:pt x="6444" y="61439"/>
                  </a:cubicBezTo>
                  <a:cubicBezTo>
                    <a:pt x="11703" y="51622"/>
                    <a:pt x="18663" y="21925"/>
                    <a:pt x="18663" y="21925"/>
                  </a:cubicBezTo>
                  <a:cubicBezTo>
                    <a:pt x="20487" y="19402"/>
                    <a:pt x="22979" y="17487"/>
                    <a:pt x="25897" y="16393"/>
                  </a:cubicBezTo>
                  <a:cubicBezTo>
                    <a:pt x="30761" y="14539"/>
                    <a:pt x="39849" y="5238"/>
                    <a:pt x="41369" y="3049"/>
                  </a:cubicBezTo>
                  <a:cubicBezTo>
                    <a:pt x="42367" y="1612"/>
                    <a:pt x="44363" y="410"/>
                    <a:pt x="46865" y="410"/>
                  </a:cubicBezTo>
                  <a:cubicBezTo>
                    <a:pt x="48171" y="410"/>
                    <a:pt x="49614" y="737"/>
                    <a:pt x="51126" y="1530"/>
                  </a:cubicBezTo>
                  <a:cubicBezTo>
                    <a:pt x="52646" y="2320"/>
                    <a:pt x="55017" y="3870"/>
                    <a:pt x="57600" y="5390"/>
                  </a:cubicBezTo>
                  <a:cubicBezTo>
                    <a:pt x="55624" y="2837"/>
                    <a:pt x="53102" y="922"/>
                    <a:pt x="49849" y="253"/>
                  </a:cubicBezTo>
                  <a:cubicBezTo>
                    <a:pt x="49001" y="81"/>
                    <a:pt x="48151" y="0"/>
                    <a:pt x="47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8"/>
          <p:cNvGrpSpPr/>
          <p:nvPr/>
        </p:nvGrpSpPr>
        <p:grpSpPr>
          <a:xfrm>
            <a:off x="55173" y="403190"/>
            <a:ext cx="1528705" cy="6582733"/>
            <a:chOff x="4703373" y="-892210"/>
            <a:chExt cx="1528705" cy="6582733"/>
          </a:xfrm>
        </p:grpSpPr>
        <p:sp>
          <p:nvSpPr>
            <p:cNvPr id="144" name="Google Shape;144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 flipH="1">
            <a:off x="7675312" y="685769"/>
            <a:ext cx="1392345" cy="5995554"/>
            <a:chOff x="4703373" y="-892210"/>
            <a:chExt cx="1528705" cy="6582733"/>
          </a:xfrm>
        </p:grpSpPr>
        <p:sp>
          <p:nvSpPr>
            <p:cNvPr id="147" name="Google Shape;147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8"/>
          <p:cNvSpPr/>
          <p:nvPr/>
        </p:nvSpPr>
        <p:spPr>
          <a:xfrm>
            <a:off x="1710805" y="-1075502"/>
            <a:ext cx="2656813" cy="6668816"/>
          </a:xfrm>
          <a:custGeom>
            <a:avLst/>
            <a:gdLst/>
            <a:ahLst/>
            <a:cxnLst/>
            <a:rect l="l" t="t" r="r" b="b"/>
            <a:pathLst>
              <a:path w="70924" h="178025" extrusionOk="0">
                <a:moveTo>
                  <a:pt x="39015" y="118629"/>
                </a:moveTo>
                <a:cubicBezTo>
                  <a:pt x="39532" y="118629"/>
                  <a:pt x="40056" y="118673"/>
                  <a:pt x="40547" y="118680"/>
                </a:cubicBezTo>
                <a:cubicBezTo>
                  <a:pt x="40927" y="118680"/>
                  <a:pt x="40927" y="119258"/>
                  <a:pt x="40547" y="119258"/>
                </a:cubicBezTo>
                <a:cubicBezTo>
                  <a:pt x="40052" y="119258"/>
                  <a:pt x="39529" y="119299"/>
                  <a:pt x="39010" y="119299"/>
                </a:cubicBezTo>
                <a:cubicBezTo>
                  <a:pt x="38569" y="119299"/>
                  <a:pt x="38131" y="119269"/>
                  <a:pt x="37717" y="119159"/>
                </a:cubicBezTo>
                <a:cubicBezTo>
                  <a:pt x="37534" y="119103"/>
                  <a:pt x="37534" y="118835"/>
                  <a:pt x="37717" y="118779"/>
                </a:cubicBezTo>
                <a:cubicBezTo>
                  <a:pt x="38128" y="118661"/>
                  <a:pt x="38569" y="118629"/>
                  <a:pt x="39015" y="118629"/>
                </a:cubicBezTo>
                <a:close/>
                <a:moveTo>
                  <a:pt x="32674" y="0"/>
                </a:moveTo>
                <a:cubicBezTo>
                  <a:pt x="31967" y="0"/>
                  <a:pt x="31208" y="635"/>
                  <a:pt x="31478" y="1436"/>
                </a:cubicBezTo>
                <a:cubicBezTo>
                  <a:pt x="31830" y="2492"/>
                  <a:pt x="32154" y="3534"/>
                  <a:pt x="32464" y="4590"/>
                </a:cubicBezTo>
                <a:cubicBezTo>
                  <a:pt x="32112" y="4759"/>
                  <a:pt x="31901" y="5097"/>
                  <a:pt x="31901" y="5491"/>
                </a:cubicBezTo>
                <a:cubicBezTo>
                  <a:pt x="31647" y="11335"/>
                  <a:pt x="31830" y="17179"/>
                  <a:pt x="32168" y="23023"/>
                </a:cubicBezTo>
                <a:lnTo>
                  <a:pt x="32225" y="23023"/>
                </a:lnTo>
                <a:cubicBezTo>
                  <a:pt x="33577" y="22925"/>
                  <a:pt x="34914" y="22727"/>
                  <a:pt x="36224" y="22403"/>
                </a:cubicBezTo>
                <a:cubicBezTo>
                  <a:pt x="36258" y="22394"/>
                  <a:pt x="36291" y="22390"/>
                  <a:pt x="36321" y="22390"/>
                </a:cubicBezTo>
                <a:cubicBezTo>
                  <a:pt x="36670" y="22390"/>
                  <a:pt x="36781" y="22935"/>
                  <a:pt x="36393" y="23051"/>
                </a:cubicBezTo>
                <a:cubicBezTo>
                  <a:pt x="35210" y="23431"/>
                  <a:pt x="33703" y="23854"/>
                  <a:pt x="32239" y="24023"/>
                </a:cubicBezTo>
                <a:cubicBezTo>
                  <a:pt x="32253" y="24417"/>
                  <a:pt x="32281" y="24811"/>
                  <a:pt x="32309" y="25206"/>
                </a:cubicBezTo>
                <a:cubicBezTo>
                  <a:pt x="33534" y="25220"/>
                  <a:pt x="34759" y="25332"/>
                  <a:pt x="35942" y="25347"/>
                </a:cubicBezTo>
                <a:cubicBezTo>
                  <a:pt x="36308" y="25347"/>
                  <a:pt x="36308" y="25896"/>
                  <a:pt x="35942" y="25896"/>
                </a:cubicBezTo>
                <a:cubicBezTo>
                  <a:pt x="34865" y="25936"/>
                  <a:pt x="33684" y="26080"/>
                  <a:pt x="32523" y="26080"/>
                </a:cubicBezTo>
                <a:cubicBezTo>
                  <a:pt x="32470" y="26080"/>
                  <a:pt x="32418" y="26079"/>
                  <a:pt x="32366" y="26079"/>
                </a:cubicBezTo>
                <a:lnTo>
                  <a:pt x="32366" y="26079"/>
                </a:lnTo>
                <a:cubicBezTo>
                  <a:pt x="32506" y="28149"/>
                  <a:pt x="32661" y="30219"/>
                  <a:pt x="32816" y="32289"/>
                </a:cubicBezTo>
                <a:cubicBezTo>
                  <a:pt x="32211" y="31768"/>
                  <a:pt x="31493" y="31388"/>
                  <a:pt x="30704" y="31190"/>
                </a:cubicBezTo>
                <a:cubicBezTo>
                  <a:pt x="30621" y="31171"/>
                  <a:pt x="30538" y="31162"/>
                  <a:pt x="30454" y="31162"/>
                </a:cubicBezTo>
                <a:cubicBezTo>
                  <a:pt x="29740" y="31162"/>
                  <a:pt x="29044" y="31830"/>
                  <a:pt x="29296" y="32599"/>
                </a:cubicBezTo>
                <a:cubicBezTo>
                  <a:pt x="29718" y="33782"/>
                  <a:pt x="30225" y="34922"/>
                  <a:pt x="30803" y="36035"/>
                </a:cubicBezTo>
                <a:cubicBezTo>
                  <a:pt x="31155" y="36035"/>
                  <a:pt x="31493" y="36063"/>
                  <a:pt x="31830" y="36063"/>
                </a:cubicBezTo>
                <a:cubicBezTo>
                  <a:pt x="32239" y="36063"/>
                  <a:pt x="32239" y="36682"/>
                  <a:pt x="31830" y="36682"/>
                </a:cubicBezTo>
                <a:lnTo>
                  <a:pt x="31126" y="36696"/>
                </a:lnTo>
                <a:cubicBezTo>
                  <a:pt x="31450" y="37344"/>
                  <a:pt x="31774" y="37992"/>
                  <a:pt x="32084" y="38640"/>
                </a:cubicBezTo>
                <a:cubicBezTo>
                  <a:pt x="32577" y="39682"/>
                  <a:pt x="32999" y="40752"/>
                  <a:pt x="33492" y="41766"/>
                </a:cubicBezTo>
                <a:cubicBezTo>
                  <a:pt x="33717" y="45272"/>
                  <a:pt x="33901" y="48779"/>
                  <a:pt x="33971" y="52285"/>
                </a:cubicBezTo>
                <a:lnTo>
                  <a:pt x="33971" y="52651"/>
                </a:lnTo>
                <a:cubicBezTo>
                  <a:pt x="31662" y="50285"/>
                  <a:pt x="28704" y="48666"/>
                  <a:pt x="25804" y="47061"/>
                </a:cubicBezTo>
                <a:cubicBezTo>
                  <a:pt x="25761" y="47131"/>
                  <a:pt x="25705" y="47173"/>
                  <a:pt x="25635" y="47201"/>
                </a:cubicBezTo>
                <a:cubicBezTo>
                  <a:pt x="25088" y="47377"/>
                  <a:pt x="24270" y="47741"/>
                  <a:pt x="23578" y="47741"/>
                </a:cubicBezTo>
                <a:cubicBezTo>
                  <a:pt x="23325" y="47741"/>
                  <a:pt x="23089" y="47692"/>
                  <a:pt x="22889" y="47568"/>
                </a:cubicBezTo>
                <a:cubicBezTo>
                  <a:pt x="22748" y="47469"/>
                  <a:pt x="22748" y="47272"/>
                  <a:pt x="22889" y="47173"/>
                </a:cubicBezTo>
                <a:cubicBezTo>
                  <a:pt x="23255" y="46934"/>
                  <a:pt x="23748" y="46934"/>
                  <a:pt x="24170" y="46863"/>
                </a:cubicBezTo>
                <a:cubicBezTo>
                  <a:pt x="24480" y="46807"/>
                  <a:pt x="24790" y="46737"/>
                  <a:pt x="25099" y="46666"/>
                </a:cubicBezTo>
                <a:cubicBezTo>
                  <a:pt x="24339" y="46244"/>
                  <a:pt x="23593" y="45821"/>
                  <a:pt x="22860" y="45371"/>
                </a:cubicBezTo>
                <a:cubicBezTo>
                  <a:pt x="22734" y="45286"/>
                  <a:pt x="22593" y="45202"/>
                  <a:pt x="22452" y="45117"/>
                </a:cubicBezTo>
                <a:cubicBezTo>
                  <a:pt x="21724" y="45398"/>
                  <a:pt x="20974" y="45748"/>
                  <a:pt x="20220" y="45748"/>
                </a:cubicBezTo>
                <a:cubicBezTo>
                  <a:pt x="20143" y="45748"/>
                  <a:pt x="20065" y="45745"/>
                  <a:pt x="19988" y="45737"/>
                </a:cubicBezTo>
                <a:cubicBezTo>
                  <a:pt x="19982" y="45737"/>
                  <a:pt x="19977" y="45738"/>
                  <a:pt x="19972" y="45738"/>
                </a:cubicBezTo>
                <a:cubicBezTo>
                  <a:pt x="19814" y="45738"/>
                  <a:pt x="19738" y="45536"/>
                  <a:pt x="19861" y="45427"/>
                </a:cubicBezTo>
                <a:cubicBezTo>
                  <a:pt x="20354" y="45019"/>
                  <a:pt x="20931" y="44709"/>
                  <a:pt x="21565" y="44540"/>
                </a:cubicBezTo>
                <a:cubicBezTo>
                  <a:pt x="19903" y="43427"/>
                  <a:pt x="18354" y="42202"/>
                  <a:pt x="16904" y="40851"/>
                </a:cubicBezTo>
                <a:cubicBezTo>
                  <a:pt x="16425" y="40386"/>
                  <a:pt x="15989" y="39865"/>
                  <a:pt x="15608" y="39316"/>
                </a:cubicBezTo>
                <a:cubicBezTo>
                  <a:pt x="14411" y="37471"/>
                  <a:pt x="13665" y="35443"/>
                  <a:pt x="13088" y="33331"/>
                </a:cubicBezTo>
                <a:cubicBezTo>
                  <a:pt x="13003" y="33007"/>
                  <a:pt x="12919" y="32669"/>
                  <a:pt x="12848" y="32345"/>
                </a:cubicBezTo>
                <a:cubicBezTo>
                  <a:pt x="13003" y="31585"/>
                  <a:pt x="13215" y="30838"/>
                  <a:pt x="13468" y="30106"/>
                </a:cubicBezTo>
                <a:cubicBezTo>
                  <a:pt x="14214" y="27867"/>
                  <a:pt x="15031" y="25685"/>
                  <a:pt x="15299" y="23333"/>
                </a:cubicBezTo>
                <a:cubicBezTo>
                  <a:pt x="15307" y="23253"/>
                  <a:pt x="15243" y="23210"/>
                  <a:pt x="15180" y="23210"/>
                </a:cubicBezTo>
                <a:cubicBezTo>
                  <a:pt x="15132" y="23210"/>
                  <a:pt x="15086" y="23236"/>
                  <a:pt x="15073" y="23291"/>
                </a:cubicBezTo>
                <a:cubicBezTo>
                  <a:pt x="14623" y="25938"/>
                  <a:pt x="13341" y="28487"/>
                  <a:pt x="12581" y="31064"/>
                </a:cubicBezTo>
                <a:cubicBezTo>
                  <a:pt x="11835" y="27656"/>
                  <a:pt x="11426" y="24164"/>
                  <a:pt x="11356" y="20671"/>
                </a:cubicBezTo>
                <a:cubicBezTo>
                  <a:pt x="11342" y="20502"/>
                  <a:pt x="11211" y="20418"/>
                  <a:pt x="11081" y="20418"/>
                </a:cubicBezTo>
                <a:cubicBezTo>
                  <a:pt x="10951" y="20418"/>
                  <a:pt x="10821" y="20502"/>
                  <a:pt x="10807" y="20671"/>
                </a:cubicBezTo>
                <a:cubicBezTo>
                  <a:pt x="10412" y="25135"/>
                  <a:pt x="10623" y="29670"/>
                  <a:pt x="11680" y="34035"/>
                </a:cubicBezTo>
                <a:cubicBezTo>
                  <a:pt x="11778" y="34443"/>
                  <a:pt x="11891" y="34852"/>
                  <a:pt x="12003" y="35260"/>
                </a:cubicBezTo>
                <a:lnTo>
                  <a:pt x="12003" y="35359"/>
                </a:lnTo>
                <a:cubicBezTo>
                  <a:pt x="7835" y="29810"/>
                  <a:pt x="4878" y="23277"/>
                  <a:pt x="2625" y="16616"/>
                </a:cubicBezTo>
                <a:cubicBezTo>
                  <a:pt x="2062" y="14940"/>
                  <a:pt x="1414" y="13293"/>
                  <a:pt x="823" y="11631"/>
                </a:cubicBezTo>
                <a:cubicBezTo>
                  <a:pt x="766" y="11439"/>
                  <a:pt x="615" y="11356"/>
                  <a:pt x="461" y="11356"/>
                </a:cubicBezTo>
                <a:cubicBezTo>
                  <a:pt x="233" y="11356"/>
                  <a:pt x="0" y="11541"/>
                  <a:pt x="76" y="11828"/>
                </a:cubicBezTo>
                <a:cubicBezTo>
                  <a:pt x="2160" y="23713"/>
                  <a:pt x="7258" y="35373"/>
                  <a:pt x="16496" y="43427"/>
                </a:cubicBezTo>
                <a:cubicBezTo>
                  <a:pt x="17988" y="44709"/>
                  <a:pt x="19551" y="45920"/>
                  <a:pt x="21171" y="47046"/>
                </a:cubicBezTo>
                <a:cubicBezTo>
                  <a:pt x="20368" y="47103"/>
                  <a:pt x="19579" y="47230"/>
                  <a:pt x="18805" y="47441"/>
                </a:cubicBezTo>
                <a:cubicBezTo>
                  <a:pt x="15817" y="48279"/>
                  <a:pt x="12452" y="48940"/>
                  <a:pt x="9268" y="48940"/>
                </a:cubicBezTo>
                <a:cubicBezTo>
                  <a:pt x="8655" y="48940"/>
                  <a:pt x="8050" y="48915"/>
                  <a:pt x="7455" y="48863"/>
                </a:cubicBezTo>
                <a:cubicBezTo>
                  <a:pt x="7447" y="48862"/>
                  <a:pt x="7439" y="48862"/>
                  <a:pt x="7431" y="48862"/>
                </a:cubicBezTo>
                <a:cubicBezTo>
                  <a:pt x="7113" y="48862"/>
                  <a:pt x="7041" y="49400"/>
                  <a:pt x="7371" y="49454"/>
                </a:cubicBezTo>
                <a:cubicBezTo>
                  <a:pt x="8800" y="49726"/>
                  <a:pt x="10219" y="49928"/>
                  <a:pt x="11662" y="49928"/>
                </a:cubicBezTo>
                <a:cubicBezTo>
                  <a:pt x="11939" y="49928"/>
                  <a:pt x="12217" y="49921"/>
                  <a:pt x="12496" y="49905"/>
                </a:cubicBezTo>
                <a:cubicBezTo>
                  <a:pt x="14214" y="49806"/>
                  <a:pt x="15960" y="49511"/>
                  <a:pt x="17692" y="49285"/>
                </a:cubicBezTo>
                <a:cubicBezTo>
                  <a:pt x="18283" y="49209"/>
                  <a:pt x="18904" y="49181"/>
                  <a:pt x="19534" y="49181"/>
                </a:cubicBezTo>
                <a:cubicBezTo>
                  <a:pt x="20648" y="49181"/>
                  <a:pt x="21789" y="49270"/>
                  <a:pt x="22832" y="49342"/>
                </a:cubicBezTo>
                <a:cubicBezTo>
                  <a:pt x="23508" y="49398"/>
                  <a:pt x="24184" y="49483"/>
                  <a:pt x="24860" y="49595"/>
                </a:cubicBezTo>
                <a:cubicBezTo>
                  <a:pt x="26240" y="50567"/>
                  <a:pt x="27620" y="51539"/>
                  <a:pt x="28930" y="52581"/>
                </a:cubicBezTo>
                <a:cubicBezTo>
                  <a:pt x="29704" y="53186"/>
                  <a:pt x="30450" y="53834"/>
                  <a:pt x="31140" y="54524"/>
                </a:cubicBezTo>
                <a:cubicBezTo>
                  <a:pt x="31225" y="54439"/>
                  <a:pt x="31324" y="54355"/>
                  <a:pt x="31394" y="54284"/>
                </a:cubicBezTo>
                <a:cubicBezTo>
                  <a:pt x="31461" y="54218"/>
                  <a:pt x="31535" y="54190"/>
                  <a:pt x="31605" y="54190"/>
                </a:cubicBezTo>
                <a:cubicBezTo>
                  <a:pt x="31831" y="54190"/>
                  <a:pt x="32017" y="54478"/>
                  <a:pt x="31802" y="54693"/>
                </a:cubicBezTo>
                <a:cubicBezTo>
                  <a:pt x="31732" y="54777"/>
                  <a:pt x="31647" y="54862"/>
                  <a:pt x="31577" y="54960"/>
                </a:cubicBezTo>
                <a:cubicBezTo>
                  <a:pt x="32352" y="55777"/>
                  <a:pt x="33056" y="56678"/>
                  <a:pt x="33647" y="57650"/>
                </a:cubicBezTo>
                <a:cubicBezTo>
                  <a:pt x="33788" y="57889"/>
                  <a:pt x="33915" y="58129"/>
                  <a:pt x="34041" y="58382"/>
                </a:cubicBezTo>
                <a:cubicBezTo>
                  <a:pt x="34027" y="61269"/>
                  <a:pt x="33971" y="64170"/>
                  <a:pt x="33872" y="67057"/>
                </a:cubicBezTo>
                <a:cubicBezTo>
                  <a:pt x="34816" y="67057"/>
                  <a:pt x="35745" y="67000"/>
                  <a:pt x="36675" y="67000"/>
                </a:cubicBezTo>
                <a:cubicBezTo>
                  <a:pt x="36858" y="67000"/>
                  <a:pt x="36900" y="67268"/>
                  <a:pt x="36717" y="67310"/>
                </a:cubicBezTo>
                <a:cubicBezTo>
                  <a:pt x="35787" y="67578"/>
                  <a:pt x="34830" y="67704"/>
                  <a:pt x="33858" y="67704"/>
                </a:cubicBezTo>
                <a:cubicBezTo>
                  <a:pt x="33844" y="68268"/>
                  <a:pt x="33816" y="68831"/>
                  <a:pt x="33802" y="69380"/>
                </a:cubicBezTo>
                <a:cubicBezTo>
                  <a:pt x="34830" y="69450"/>
                  <a:pt x="35858" y="69521"/>
                  <a:pt x="36844" y="69803"/>
                </a:cubicBezTo>
                <a:cubicBezTo>
                  <a:pt x="36984" y="69845"/>
                  <a:pt x="36984" y="70042"/>
                  <a:pt x="36844" y="70084"/>
                </a:cubicBezTo>
                <a:cubicBezTo>
                  <a:pt x="36122" y="70265"/>
                  <a:pt x="35386" y="70352"/>
                  <a:pt x="34651" y="70352"/>
                </a:cubicBezTo>
                <a:cubicBezTo>
                  <a:pt x="34353" y="70352"/>
                  <a:pt x="34056" y="70338"/>
                  <a:pt x="33760" y="70309"/>
                </a:cubicBezTo>
                <a:cubicBezTo>
                  <a:pt x="33746" y="70732"/>
                  <a:pt x="33732" y="71154"/>
                  <a:pt x="33703" y="71577"/>
                </a:cubicBezTo>
                <a:cubicBezTo>
                  <a:pt x="33901" y="71577"/>
                  <a:pt x="34084" y="71591"/>
                  <a:pt x="34267" y="71591"/>
                </a:cubicBezTo>
                <a:cubicBezTo>
                  <a:pt x="34721" y="71591"/>
                  <a:pt x="35199" y="71562"/>
                  <a:pt x="35675" y="71562"/>
                </a:cubicBezTo>
                <a:cubicBezTo>
                  <a:pt x="36246" y="71562"/>
                  <a:pt x="36814" y="71604"/>
                  <a:pt x="37336" y="71788"/>
                </a:cubicBezTo>
                <a:cubicBezTo>
                  <a:pt x="37534" y="71858"/>
                  <a:pt x="37534" y="72140"/>
                  <a:pt x="37336" y="72196"/>
                </a:cubicBezTo>
                <a:cubicBezTo>
                  <a:pt x="36672" y="72429"/>
                  <a:pt x="35886" y="72504"/>
                  <a:pt x="35108" y="72504"/>
                </a:cubicBezTo>
                <a:cubicBezTo>
                  <a:pt x="34617" y="72504"/>
                  <a:pt x="34128" y="72474"/>
                  <a:pt x="33675" y="72436"/>
                </a:cubicBezTo>
                <a:cubicBezTo>
                  <a:pt x="33379" y="79153"/>
                  <a:pt x="32943" y="85870"/>
                  <a:pt x="32535" y="92587"/>
                </a:cubicBezTo>
                <a:cubicBezTo>
                  <a:pt x="33221" y="92566"/>
                  <a:pt x="33915" y="92551"/>
                  <a:pt x="34609" y="92551"/>
                </a:cubicBezTo>
                <a:cubicBezTo>
                  <a:pt x="36223" y="92551"/>
                  <a:pt x="37838" y="92631"/>
                  <a:pt x="39364" y="92897"/>
                </a:cubicBezTo>
                <a:cubicBezTo>
                  <a:pt x="39463" y="92925"/>
                  <a:pt x="39463" y="93066"/>
                  <a:pt x="39364" y="93094"/>
                </a:cubicBezTo>
                <a:cubicBezTo>
                  <a:pt x="38296" y="93279"/>
                  <a:pt x="37184" y="93340"/>
                  <a:pt x="36062" y="93340"/>
                </a:cubicBezTo>
                <a:cubicBezTo>
                  <a:pt x="34876" y="93340"/>
                  <a:pt x="33678" y="93271"/>
                  <a:pt x="32506" y="93206"/>
                </a:cubicBezTo>
                <a:cubicBezTo>
                  <a:pt x="32366" y="95375"/>
                  <a:pt x="32239" y="97558"/>
                  <a:pt x="32126" y="99726"/>
                </a:cubicBezTo>
                <a:cubicBezTo>
                  <a:pt x="31774" y="106204"/>
                  <a:pt x="31352" y="112681"/>
                  <a:pt x="30972" y="119159"/>
                </a:cubicBezTo>
                <a:cubicBezTo>
                  <a:pt x="32211" y="119159"/>
                  <a:pt x="33464" y="119173"/>
                  <a:pt x="34576" y="119595"/>
                </a:cubicBezTo>
                <a:cubicBezTo>
                  <a:pt x="34802" y="119680"/>
                  <a:pt x="34745" y="120018"/>
                  <a:pt x="34506" y="120032"/>
                </a:cubicBezTo>
                <a:cubicBezTo>
                  <a:pt x="33948" y="120085"/>
                  <a:pt x="33383" y="120113"/>
                  <a:pt x="32816" y="120113"/>
                </a:cubicBezTo>
                <a:cubicBezTo>
                  <a:pt x="32183" y="120113"/>
                  <a:pt x="31547" y="120078"/>
                  <a:pt x="30915" y="120004"/>
                </a:cubicBezTo>
                <a:lnTo>
                  <a:pt x="30859" y="121018"/>
                </a:lnTo>
                <a:cubicBezTo>
                  <a:pt x="32535" y="121144"/>
                  <a:pt x="34224" y="121144"/>
                  <a:pt x="35886" y="121454"/>
                </a:cubicBezTo>
                <a:cubicBezTo>
                  <a:pt x="36125" y="121454"/>
                  <a:pt x="36125" y="121806"/>
                  <a:pt x="35886" y="121806"/>
                </a:cubicBezTo>
                <a:cubicBezTo>
                  <a:pt x="35048" y="121947"/>
                  <a:pt x="34200" y="122018"/>
                  <a:pt x="33351" y="122018"/>
                </a:cubicBezTo>
                <a:cubicBezTo>
                  <a:pt x="32503" y="122018"/>
                  <a:pt x="31654" y="121947"/>
                  <a:pt x="30817" y="121806"/>
                </a:cubicBezTo>
                <a:cubicBezTo>
                  <a:pt x="30563" y="126158"/>
                  <a:pt x="30324" y="130523"/>
                  <a:pt x="30141" y="134888"/>
                </a:cubicBezTo>
                <a:cubicBezTo>
                  <a:pt x="29958" y="139197"/>
                  <a:pt x="29831" y="143520"/>
                  <a:pt x="29746" y="147843"/>
                </a:cubicBezTo>
                <a:cubicBezTo>
                  <a:pt x="30803" y="147872"/>
                  <a:pt x="31859" y="147970"/>
                  <a:pt x="32901" y="148167"/>
                </a:cubicBezTo>
                <a:cubicBezTo>
                  <a:pt x="33154" y="148252"/>
                  <a:pt x="33154" y="148604"/>
                  <a:pt x="32901" y="148688"/>
                </a:cubicBezTo>
                <a:cubicBezTo>
                  <a:pt x="32161" y="148826"/>
                  <a:pt x="31422" y="148895"/>
                  <a:pt x="30683" y="148895"/>
                </a:cubicBezTo>
                <a:cubicBezTo>
                  <a:pt x="30366" y="148895"/>
                  <a:pt x="30049" y="148883"/>
                  <a:pt x="29732" y="148857"/>
                </a:cubicBezTo>
                <a:cubicBezTo>
                  <a:pt x="29704" y="149871"/>
                  <a:pt x="29690" y="150899"/>
                  <a:pt x="29676" y="151913"/>
                </a:cubicBezTo>
                <a:cubicBezTo>
                  <a:pt x="30929" y="151927"/>
                  <a:pt x="32197" y="151983"/>
                  <a:pt x="33365" y="152293"/>
                </a:cubicBezTo>
                <a:cubicBezTo>
                  <a:pt x="33605" y="152364"/>
                  <a:pt x="33605" y="152702"/>
                  <a:pt x="33365" y="152772"/>
                </a:cubicBezTo>
                <a:cubicBezTo>
                  <a:pt x="32569" y="153057"/>
                  <a:pt x="31704" y="153164"/>
                  <a:pt x="30818" y="153164"/>
                </a:cubicBezTo>
                <a:cubicBezTo>
                  <a:pt x="30435" y="153164"/>
                  <a:pt x="30048" y="153144"/>
                  <a:pt x="29662" y="153110"/>
                </a:cubicBezTo>
                <a:lnTo>
                  <a:pt x="29662" y="153110"/>
                </a:lnTo>
                <a:cubicBezTo>
                  <a:pt x="29634" y="155969"/>
                  <a:pt x="29648" y="158827"/>
                  <a:pt x="29676" y="161672"/>
                </a:cubicBezTo>
                <a:cubicBezTo>
                  <a:pt x="29718" y="164713"/>
                  <a:pt x="29873" y="167685"/>
                  <a:pt x="30619" y="170656"/>
                </a:cubicBezTo>
                <a:cubicBezTo>
                  <a:pt x="30776" y="171268"/>
                  <a:pt x="31347" y="171585"/>
                  <a:pt x="31909" y="171585"/>
                </a:cubicBezTo>
                <a:cubicBezTo>
                  <a:pt x="32459" y="171585"/>
                  <a:pt x="33001" y="171282"/>
                  <a:pt x="33140" y="170656"/>
                </a:cubicBezTo>
                <a:cubicBezTo>
                  <a:pt x="33408" y="169360"/>
                  <a:pt x="33605" y="168037"/>
                  <a:pt x="33717" y="166713"/>
                </a:cubicBezTo>
                <a:cubicBezTo>
                  <a:pt x="33830" y="167375"/>
                  <a:pt x="33929" y="168037"/>
                  <a:pt x="34041" y="168698"/>
                </a:cubicBezTo>
                <a:cubicBezTo>
                  <a:pt x="34106" y="169076"/>
                  <a:pt x="34428" y="169248"/>
                  <a:pt x="34758" y="169248"/>
                </a:cubicBezTo>
                <a:cubicBezTo>
                  <a:pt x="34933" y="169248"/>
                  <a:pt x="35111" y="169200"/>
                  <a:pt x="35252" y="169107"/>
                </a:cubicBezTo>
                <a:cubicBezTo>
                  <a:pt x="35435" y="170276"/>
                  <a:pt x="35717" y="171430"/>
                  <a:pt x="36069" y="172557"/>
                </a:cubicBezTo>
                <a:cubicBezTo>
                  <a:pt x="36252" y="173176"/>
                  <a:pt x="36773" y="173641"/>
                  <a:pt x="37421" y="173726"/>
                </a:cubicBezTo>
                <a:cubicBezTo>
                  <a:pt x="37449" y="174641"/>
                  <a:pt x="37477" y="175556"/>
                  <a:pt x="37505" y="176472"/>
                </a:cubicBezTo>
                <a:cubicBezTo>
                  <a:pt x="37540" y="177524"/>
                  <a:pt x="38255" y="178024"/>
                  <a:pt x="39005" y="178024"/>
                </a:cubicBezTo>
                <a:cubicBezTo>
                  <a:pt x="39781" y="178024"/>
                  <a:pt x="40594" y="177488"/>
                  <a:pt x="40730" y="176472"/>
                </a:cubicBezTo>
                <a:cubicBezTo>
                  <a:pt x="41786" y="168642"/>
                  <a:pt x="40913" y="160742"/>
                  <a:pt x="40406" y="152899"/>
                </a:cubicBezTo>
                <a:cubicBezTo>
                  <a:pt x="40251" y="150449"/>
                  <a:pt x="40082" y="147998"/>
                  <a:pt x="39984" y="145548"/>
                </a:cubicBezTo>
                <a:cubicBezTo>
                  <a:pt x="39047" y="145653"/>
                  <a:pt x="38081" y="145713"/>
                  <a:pt x="37117" y="145713"/>
                </a:cubicBezTo>
                <a:cubicBezTo>
                  <a:pt x="35489" y="145713"/>
                  <a:pt x="33868" y="145541"/>
                  <a:pt x="32408" y="145126"/>
                </a:cubicBezTo>
                <a:cubicBezTo>
                  <a:pt x="32183" y="145055"/>
                  <a:pt x="32225" y="144731"/>
                  <a:pt x="32450" y="144731"/>
                </a:cubicBezTo>
                <a:cubicBezTo>
                  <a:pt x="32823" y="144689"/>
                  <a:pt x="33197" y="144672"/>
                  <a:pt x="33572" y="144672"/>
                </a:cubicBezTo>
                <a:cubicBezTo>
                  <a:pt x="34826" y="144672"/>
                  <a:pt x="36090" y="144860"/>
                  <a:pt x="37336" y="144914"/>
                </a:cubicBezTo>
                <a:cubicBezTo>
                  <a:pt x="37876" y="144932"/>
                  <a:pt x="38421" y="144944"/>
                  <a:pt x="38965" y="144944"/>
                </a:cubicBezTo>
                <a:cubicBezTo>
                  <a:pt x="39301" y="144944"/>
                  <a:pt x="39636" y="144939"/>
                  <a:pt x="39970" y="144928"/>
                </a:cubicBezTo>
                <a:cubicBezTo>
                  <a:pt x="39927" y="143760"/>
                  <a:pt x="39899" y="142591"/>
                  <a:pt x="39871" y="141408"/>
                </a:cubicBezTo>
                <a:cubicBezTo>
                  <a:pt x="38514" y="141599"/>
                  <a:pt x="37008" y="141842"/>
                  <a:pt x="35573" y="141842"/>
                </a:cubicBezTo>
                <a:cubicBezTo>
                  <a:pt x="34893" y="141842"/>
                  <a:pt x="34229" y="141788"/>
                  <a:pt x="33605" y="141647"/>
                </a:cubicBezTo>
                <a:cubicBezTo>
                  <a:pt x="33394" y="141577"/>
                  <a:pt x="33394" y="141281"/>
                  <a:pt x="33605" y="141211"/>
                </a:cubicBezTo>
                <a:cubicBezTo>
                  <a:pt x="34633" y="140972"/>
                  <a:pt x="35717" y="141042"/>
                  <a:pt x="36773" y="141000"/>
                </a:cubicBezTo>
                <a:cubicBezTo>
                  <a:pt x="37815" y="140957"/>
                  <a:pt x="38843" y="140887"/>
                  <a:pt x="39871" y="140817"/>
                </a:cubicBezTo>
                <a:lnTo>
                  <a:pt x="39871" y="138958"/>
                </a:lnTo>
                <a:cubicBezTo>
                  <a:pt x="38529" y="139176"/>
                  <a:pt x="37056" y="139525"/>
                  <a:pt x="35673" y="139525"/>
                </a:cubicBezTo>
                <a:cubicBezTo>
                  <a:pt x="35358" y="139525"/>
                  <a:pt x="35048" y="139507"/>
                  <a:pt x="34745" y="139465"/>
                </a:cubicBezTo>
                <a:cubicBezTo>
                  <a:pt x="34520" y="139451"/>
                  <a:pt x="34464" y="139127"/>
                  <a:pt x="34689" y="139056"/>
                </a:cubicBezTo>
                <a:cubicBezTo>
                  <a:pt x="36323" y="138592"/>
                  <a:pt x="38181" y="138578"/>
                  <a:pt x="39885" y="138395"/>
                </a:cubicBezTo>
                <a:cubicBezTo>
                  <a:pt x="39913" y="136789"/>
                  <a:pt x="39984" y="135184"/>
                  <a:pt x="40054" y="133579"/>
                </a:cubicBezTo>
                <a:cubicBezTo>
                  <a:pt x="40251" y="130917"/>
                  <a:pt x="40420" y="128256"/>
                  <a:pt x="40575" y="125594"/>
                </a:cubicBezTo>
                <a:cubicBezTo>
                  <a:pt x="40589" y="125116"/>
                  <a:pt x="40617" y="124651"/>
                  <a:pt x="40646" y="124186"/>
                </a:cubicBezTo>
                <a:cubicBezTo>
                  <a:pt x="41040" y="118483"/>
                  <a:pt x="41491" y="112794"/>
                  <a:pt x="41927" y="107105"/>
                </a:cubicBezTo>
                <a:lnTo>
                  <a:pt x="41927" y="107105"/>
                </a:lnTo>
                <a:cubicBezTo>
                  <a:pt x="41514" y="107229"/>
                  <a:pt x="41088" y="107273"/>
                  <a:pt x="40656" y="107273"/>
                </a:cubicBezTo>
                <a:cubicBezTo>
                  <a:pt x="39866" y="107273"/>
                  <a:pt x="39059" y="107127"/>
                  <a:pt x="38294" y="107063"/>
                </a:cubicBezTo>
                <a:cubicBezTo>
                  <a:pt x="37090" y="106955"/>
                  <a:pt x="35873" y="106794"/>
                  <a:pt x="34656" y="106794"/>
                </a:cubicBezTo>
                <a:cubicBezTo>
                  <a:pt x="34606" y="106794"/>
                  <a:pt x="34556" y="106795"/>
                  <a:pt x="34506" y="106795"/>
                </a:cubicBezTo>
                <a:cubicBezTo>
                  <a:pt x="34337" y="106795"/>
                  <a:pt x="34337" y="106528"/>
                  <a:pt x="34506" y="106528"/>
                </a:cubicBezTo>
                <a:cubicBezTo>
                  <a:pt x="35631" y="106461"/>
                  <a:pt x="36748" y="106420"/>
                  <a:pt x="37870" y="106420"/>
                </a:cubicBezTo>
                <a:cubicBezTo>
                  <a:pt x="38166" y="106420"/>
                  <a:pt x="38462" y="106423"/>
                  <a:pt x="38759" y="106429"/>
                </a:cubicBezTo>
                <a:cubicBezTo>
                  <a:pt x="39815" y="106457"/>
                  <a:pt x="40941" y="106373"/>
                  <a:pt x="41955" y="106711"/>
                </a:cubicBezTo>
                <a:cubicBezTo>
                  <a:pt x="41997" y="106133"/>
                  <a:pt x="42040" y="105570"/>
                  <a:pt x="42082" y="104993"/>
                </a:cubicBezTo>
                <a:lnTo>
                  <a:pt x="42082" y="104993"/>
                </a:lnTo>
                <a:cubicBezTo>
                  <a:pt x="41293" y="105035"/>
                  <a:pt x="40505" y="105077"/>
                  <a:pt x="39730" y="105105"/>
                </a:cubicBezTo>
                <a:cubicBezTo>
                  <a:pt x="39540" y="105113"/>
                  <a:pt x="39353" y="105118"/>
                  <a:pt x="39170" y="105118"/>
                </a:cubicBezTo>
                <a:cubicBezTo>
                  <a:pt x="38352" y="105118"/>
                  <a:pt x="37600" y="105020"/>
                  <a:pt x="36830" y="104641"/>
                </a:cubicBezTo>
                <a:cubicBezTo>
                  <a:pt x="36643" y="104547"/>
                  <a:pt x="36772" y="104315"/>
                  <a:pt x="36942" y="104315"/>
                </a:cubicBezTo>
                <a:cubicBezTo>
                  <a:pt x="36951" y="104315"/>
                  <a:pt x="36961" y="104315"/>
                  <a:pt x="36970" y="104317"/>
                </a:cubicBezTo>
                <a:cubicBezTo>
                  <a:pt x="37661" y="104407"/>
                  <a:pt x="38357" y="104450"/>
                  <a:pt x="39055" y="104450"/>
                </a:cubicBezTo>
                <a:cubicBezTo>
                  <a:pt x="39551" y="104450"/>
                  <a:pt x="40049" y="104428"/>
                  <a:pt x="40547" y="104387"/>
                </a:cubicBezTo>
                <a:cubicBezTo>
                  <a:pt x="41082" y="104331"/>
                  <a:pt x="41603" y="104317"/>
                  <a:pt x="42138" y="104317"/>
                </a:cubicBezTo>
                <a:cubicBezTo>
                  <a:pt x="42462" y="99923"/>
                  <a:pt x="42758" y="95530"/>
                  <a:pt x="42983" y="91136"/>
                </a:cubicBezTo>
                <a:lnTo>
                  <a:pt x="42983" y="91136"/>
                </a:lnTo>
                <a:cubicBezTo>
                  <a:pt x="42668" y="91142"/>
                  <a:pt x="42353" y="91145"/>
                  <a:pt x="42038" y="91145"/>
                </a:cubicBezTo>
                <a:cubicBezTo>
                  <a:pt x="39970" y="91145"/>
                  <a:pt x="37895" y="91031"/>
                  <a:pt x="35830" y="90897"/>
                </a:cubicBezTo>
                <a:cubicBezTo>
                  <a:pt x="35759" y="90897"/>
                  <a:pt x="35759" y="90784"/>
                  <a:pt x="35830" y="90784"/>
                </a:cubicBezTo>
                <a:cubicBezTo>
                  <a:pt x="37482" y="90666"/>
                  <a:pt x="39183" y="90418"/>
                  <a:pt x="40859" y="90418"/>
                </a:cubicBezTo>
                <a:cubicBezTo>
                  <a:pt x="41583" y="90418"/>
                  <a:pt x="42302" y="90464"/>
                  <a:pt x="43011" y="90587"/>
                </a:cubicBezTo>
                <a:cubicBezTo>
                  <a:pt x="43166" y="87602"/>
                  <a:pt x="43293" y="84602"/>
                  <a:pt x="43363" y="81617"/>
                </a:cubicBezTo>
                <a:cubicBezTo>
                  <a:pt x="43490" y="76688"/>
                  <a:pt x="43448" y="71732"/>
                  <a:pt x="43363" y="66803"/>
                </a:cubicBezTo>
                <a:cubicBezTo>
                  <a:pt x="42804" y="66864"/>
                  <a:pt x="42224" y="66905"/>
                  <a:pt x="41647" y="66905"/>
                </a:cubicBezTo>
                <a:cubicBezTo>
                  <a:pt x="40627" y="66905"/>
                  <a:pt x="39617" y="66778"/>
                  <a:pt x="38745" y="66409"/>
                </a:cubicBezTo>
                <a:cubicBezTo>
                  <a:pt x="38576" y="66296"/>
                  <a:pt x="38604" y="66057"/>
                  <a:pt x="38801" y="66000"/>
                </a:cubicBezTo>
                <a:cubicBezTo>
                  <a:pt x="39252" y="65932"/>
                  <a:pt x="39710" y="65908"/>
                  <a:pt x="40171" y="65908"/>
                </a:cubicBezTo>
                <a:cubicBezTo>
                  <a:pt x="41222" y="65908"/>
                  <a:pt x="42293" y="66033"/>
                  <a:pt x="43349" y="66043"/>
                </a:cubicBezTo>
                <a:cubicBezTo>
                  <a:pt x="43335" y="64832"/>
                  <a:pt x="43307" y="63607"/>
                  <a:pt x="43293" y="62396"/>
                </a:cubicBezTo>
                <a:cubicBezTo>
                  <a:pt x="42193" y="62615"/>
                  <a:pt x="41061" y="62746"/>
                  <a:pt x="39931" y="62746"/>
                </a:cubicBezTo>
                <a:cubicBezTo>
                  <a:pt x="39107" y="62746"/>
                  <a:pt x="38285" y="62677"/>
                  <a:pt x="37477" y="62522"/>
                </a:cubicBezTo>
                <a:cubicBezTo>
                  <a:pt x="37238" y="62522"/>
                  <a:pt x="37238" y="62170"/>
                  <a:pt x="37477" y="62170"/>
                </a:cubicBezTo>
                <a:cubicBezTo>
                  <a:pt x="39392" y="61818"/>
                  <a:pt x="41350" y="62086"/>
                  <a:pt x="43293" y="61875"/>
                </a:cubicBezTo>
                <a:cubicBezTo>
                  <a:pt x="43223" y="57946"/>
                  <a:pt x="43194" y="54017"/>
                  <a:pt x="43138" y="50088"/>
                </a:cubicBezTo>
                <a:cubicBezTo>
                  <a:pt x="42899" y="50092"/>
                  <a:pt x="42658" y="50094"/>
                  <a:pt x="42418" y="50094"/>
                </a:cubicBezTo>
                <a:cubicBezTo>
                  <a:pt x="41836" y="50094"/>
                  <a:pt x="41251" y="50084"/>
                  <a:pt x="40674" y="50074"/>
                </a:cubicBezTo>
                <a:cubicBezTo>
                  <a:pt x="40294" y="50074"/>
                  <a:pt x="40294" y="49497"/>
                  <a:pt x="40674" y="49497"/>
                </a:cubicBezTo>
                <a:cubicBezTo>
                  <a:pt x="41491" y="49497"/>
                  <a:pt x="42321" y="49469"/>
                  <a:pt x="43138" y="49440"/>
                </a:cubicBezTo>
                <a:cubicBezTo>
                  <a:pt x="43124" y="48539"/>
                  <a:pt x="43124" y="47638"/>
                  <a:pt x="43096" y="46737"/>
                </a:cubicBezTo>
                <a:cubicBezTo>
                  <a:pt x="42012" y="46694"/>
                  <a:pt x="40913" y="46540"/>
                  <a:pt x="39956" y="46483"/>
                </a:cubicBezTo>
                <a:cubicBezTo>
                  <a:pt x="39561" y="46455"/>
                  <a:pt x="39561" y="45878"/>
                  <a:pt x="39956" y="45850"/>
                </a:cubicBezTo>
                <a:cubicBezTo>
                  <a:pt x="40240" y="45838"/>
                  <a:pt x="40524" y="45834"/>
                  <a:pt x="40808" y="45834"/>
                </a:cubicBezTo>
                <a:cubicBezTo>
                  <a:pt x="41566" y="45834"/>
                  <a:pt x="42324" y="45864"/>
                  <a:pt x="43082" y="45864"/>
                </a:cubicBezTo>
                <a:cubicBezTo>
                  <a:pt x="43068" y="44639"/>
                  <a:pt x="43040" y="43399"/>
                  <a:pt x="43011" y="42174"/>
                </a:cubicBezTo>
                <a:cubicBezTo>
                  <a:pt x="42997" y="41794"/>
                  <a:pt x="42983" y="41414"/>
                  <a:pt x="42969" y="41034"/>
                </a:cubicBezTo>
                <a:cubicBezTo>
                  <a:pt x="43011" y="40921"/>
                  <a:pt x="43054" y="40808"/>
                  <a:pt x="43096" y="40682"/>
                </a:cubicBezTo>
                <a:cubicBezTo>
                  <a:pt x="42575" y="40189"/>
                  <a:pt x="42082" y="39682"/>
                  <a:pt x="41617" y="39189"/>
                </a:cubicBezTo>
                <a:cubicBezTo>
                  <a:pt x="41406" y="38911"/>
                  <a:pt x="41642" y="38573"/>
                  <a:pt x="41923" y="38573"/>
                </a:cubicBezTo>
                <a:cubicBezTo>
                  <a:pt x="41999" y="38573"/>
                  <a:pt x="42078" y="38597"/>
                  <a:pt x="42152" y="38654"/>
                </a:cubicBezTo>
                <a:cubicBezTo>
                  <a:pt x="42519" y="39006"/>
                  <a:pt x="42927" y="39344"/>
                  <a:pt x="43349" y="39682"/>
                </a:cubicBezTo>
                <a:cubicBezTo>
                  <a:pt x="43504" y="38978"/>
                  <a:pt x="43603" y="38274"/>
                  <a:pt x="43758" y="37710"/>
                </a:cubicBezTo>
                <a:cubicBezTo>
                  <a:pt x="44152" y="36105"/>
                  <a:pt x="44729" y="34556"/>
                  <a:pt x="45447" y="33092"/>
                </a:cubicBezTo>
                <a:cubicBezTo>
                  <a:pt x="46236" y="31585"/>
                  <a:pt x="47194" y="30177"/>
                  <a:pt x="48292" y="28881"/>
                </a:cubicBezTo>
                <a:cubicBezTo>
                  <a:pt x="49559" y="27360"/>
                  <a:pt x="51151" y="26149"/>
                  <a:pt x="52460" y="24685"/>
                </a:cubicBezTo>
                <a:cubicBezTo>
                  <a:pt x="52883" y="24206"/>
                  <a:pt x="53291" y="23713"/>
                  <a:pt x="53671" y="23192"/>
                </a:cubicBezTo>
                <a:cubicBezTo>
                  <a:pt x="54868" y="22234"/>
                  <a:pt x="56333" y="21643"/>
                  <a:pt x="57868" y="21502"/>
                </a:cubicBezTo>
                <a:cubicBezTo>
                  <a:pt x="60318" y="21235"/>
                  <a:pt x="62655" y="20277"/>
                  <a:pt x="64585" y="18742"/>
                </a:cubicBezTo>
                <a:cubicBezTo>
                  <a:pt x="68316" y="15771"/>
                  <a:pt x="70358" y="10786"/>
                  <a:pt x="70893" y="6167"/>
                </a:cubicBezTo>
                <a:cubicBezTo>
                  <a:pt x="70924" y="5920"/>
                  <a:pt x="70718" y="5788"/>
                  <a:pt x="70509" y="5788"/>
                </a:cubicBezTo>
                <a:cubicBezTo>
                  <a:pt x="70337" y="5788"/>
                  <a:pt x="70163" y="5878"/>
                  <a:pt x="70119" y="6069"/>
                </a:cubicBezTo>
                <a:cubicBezTo>
                  <a:pt x="68978" y="10645"/>
                  <a:pt x="66894" y="15194"/>
                  <a:pt x="63247" y="18320"/>
                </a:cubicBezTo>
                <a:cubicBezTo>
                  <a:pt x="62374" y="19080"/>
                  <a:pt x="61402" y="19545"/>
                  <a:pt x="60346" y="20010"/>
                </a:cubicBezTo>
                <a:cubicBezTo>
                  <a:pt x="59701" y="20300"/>
                  <a:pt x="58982" y="20353"/>
                  <a:pt x="58247" y="20353"/>
                </a:cubicBezTo>
                <a:cubicBezTo>
                  <a:pt x="57833" y="20353"/>
                  <a:pt x="57415" y="20336"/>
                  <a:pt x="57001" y="20336"/>
                </a:cubicBezTo>
                <a:cubicBezTo>
                  <a:pt x="56512" y="20336"/>
                  <a:pt x="56030" y="20359"/>
                  <a:pt x="55572" y="20460"/>
                </a:cubicBezTo>
                <a:cubicBezTo>
                  <a:pt x="55488" y="20474"/>
                  <a:pt x="55389" y="20502"/>
                  <a:pt x="55319" y="20531"/>
                </a:cubicBezTo>
                <a:cubicBezTo>
                  <a:pt x="56093" y="18996"/>
                  <a:pt x="56727" y="17390"/>
                  <a:pt x="57192" y="15743"/>
                </a:cubicBezTo>
                <a:cubicBezTo>
                  <a:pt x="58248" y="12096"/>
                  <a:pt x="58487" y="8280"/>
                  <a:pt x="59233" y="4576"/>
                </a:cubicBezTo>
                <a:cubicBezTo>
                  <a:pt x="59284" y="4314"/>
                  <a:pt x="59076" y="4143"/>
                  <a:pt x="58874" y="4143"/>
                </a:cubicBezTo>
                <a:cubicBezTo>
                  <a:pt x="58740" y="4143"/>
                  <a:pt x="58608" y="4219"/>
                  <a:pt x="58558" y="4393"/>
                </a:cubicBezTo>
                <a:cubicBezTo>
                  <a:pt x="57530" y="7913"/>
                  <a:pt x="56727" y="11490"/>
                  <a:pt x="55741" y="15011"/>
                </a:cubicBezTo>
                <a:cubicBezTo>
                  <a:pt x="55685" y="15194"/>
                  <a:pt x="55629" y="15377"/>
                  <a:pt x="55572" y="15560"/>
                </a:cubicBezTo>
                <a:cubicBezTo>
                  <a:pt x="55248" y="14701"/>
                  <a:pt x="54657" y="13884"/>
                  <a:pt x="54136" y="13222"/>
                </a:cubicBezTo>
                <a:cubicBezTo>
                  <a:pt x="52671" y="11434"/>
                  <a:pt x="51348" y="9913"/>
                  <a:pt x="52136" y="7449"/>
                </a:cubicBezTo>
                <a:cubicBezTo>
                  <a:pt x="52195" y="7264"/>
                  <a:pt x="52054" y="7150"/>
                  <a:pt x="51906" y="7150"/>
                </a:cubicBezTo>
                <a:cubicBezTo>
                  <a:pt x="51806" y="7150"/>
                  <a:pt x="51703" y="7202"/>
                  <a:pt x="51658" y="7322"/>
                </a:cubicBezTo>
                <a:cubicBezTo>
                  <a:pt x="50897" y="9265"/>
                  <a:pt x="51108" y="10927"/>
                  <a:pt x="52362" y="12603"/>
                </a:cubicBezTo>
                <a:cubicBezTo>
                  <a:pt x="52953" y="13377"/>
                  <a:pt x="53629" y="14095"/>
                  <a:pt x="54150" y="14940"/>
                </a:cubicBezTo>
                <a:cubicBezTo>
                  <a:pt x="54671" y="15771"/>
                  <a:pt x="54713" y="16630"/>
                  <a:pt x="54882" y="17517"/>
                </a:cubicBezTo>
                <a:cubicBezTo>
                  <a:pt x="54094" y="19489"/>
                  <a:pt x="53009" y="21319"/>
                  <a:pt x="51672" y="22953"/>
                </a:cubicBezTo>
                <a:cubicBezTo>
                  <a:pt x="51108" y="23446"/>
                  <a:pt x="50587" y="24009"/>
                  <a:pt x="50137" y="24600"/>
                </a:cubicBezTo>
                <a:cubicBezTo>
                  <a:pt x="50137" y="24628"/>
                  <a:pt x="50123" y="24642"/>
                  <a:pt x="50123" y="24657"/>
                </a:cubicBezTo>
                <a:cubicBezTo>
                  <a:pt x="47602" y="27135"/>
                  <a:pt x="45011" y="29346"/>
                  <a:pt x="43265" y="32500"/>
                </a:cubicBezTo>
                <a:cubicBezTo>
                  <a:pt x="42997" y="32979"/>
                  <a:pt x="42758" y="33472"/>
                  <a:pt x="42533" y="33993"/>
                </a:cubicBezTo>
                <a:cubicBezTo>
                  <a:pt x="42110" y="28782"/>
                  <a:pt x="41476" y="23600"/>
                  <a:pt x="40885" y="18404"/>
                </a:cubicBezTo>
                <a:cubicBezTo>
                  <a:pt x="40055" y="18584"/>
                  <a:pt x="39183" y="18636"/>
                  <a:pt x="38323" y="18636"/>
                </a:cubicBezTo>
                <a:cubicBezTo>
                  <a:pt x="37972" y="18636"/>
                  <a:pt x="37623" y="18628"/>
                  <a:pt x="37280" y="18615"/>
                </a:cubicBezTo>
                <a:cubicBezTo>
                  <a:pt x="36801" y="18615"/>
                  <a:pt x="36801" y="17897"/>
                  <a:pt x="37280" y="17897"/>
                </a:cubicBezTo>
                <a:cubicBezTo>
                  <a:pt x="38050" y="17860"/>
                  <a:pt x="38857" y="17766"/>
                  <a:pt x="39652" y="17766"/>
                </a:cubicBezTo>
                <a:cubicBezTo>
                  <a:pt x="40050" y="17766"/>
                  <a:pt x="40444" y="17789"/>
                  <a:pt x="40829" y="17855"/>
                </a:cubicBezTo>
                <a:cubicBezTo>
                  <a:pt x="40280" y="13025"/>
                  <a:pt x="39787" y="8181"/>
                  <a:pt x="39533" y="3309"/>
                </a:cubicBezTo>
                <a:cubicBezTo>
                  <a:pt x="39498" y="2569"/>
                  <a:pt x="38938" y="2200"/>
                  <a:pt x="38378" y="2200"/>
                </a:cubicBezTo>
                <a:cubicBezTo>
                  <a:pt x="37819" y="2200"/>
                  <a:pt x="37259" y="2569"/>
                  <a:pt x="37224" y="3309"/>
                </a:cubicBezTo>
                <a:cubicBezTo>
                  <a:pt x="37153" y="4984"/>
                  <a:pt x="37111" y="6660"/>
                  <a:pt x="37111" y="8322"/>
                </a:cubicBezTo>
                <a:cubicBezTo>
                  <a:pt x="36801" y="6322"/>
                  <a:pt x="36182" y="4393"/>
                  <a:pt x="35266" y="2591"/>
                </a:cubicBezTo>
                <a:cubicBezTo>
                  <a:pt x="34999" y="2055"/>
                  <a:pt x="34591" y="1844"/>
                  <a:pt x="34168" y="1844"/>
                </a:cubicBezTo>
                <a:cubicBezTo>
                  <a:pt x="33971" y="1422"/>
                  <a:pt x="33774" y="985"/>
                  <a:pt x="33577" y="563"/>
                </a:cubicBezTo>
                <a:cubicBezTo>
                  <a:pt x="33386" y="167"/>
                  <a:pt x="33037" y="0"/>
                  <a:pt x="32674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8"/>
          <p:cNvGrpSpPr/>
          <p:nvPr/>
        </p:nvGrpSpPr>
        <p:grpSpPr>
          <a:xfrm>
            <a:off x="5465373" y="-892210"/>
            <a:ext cx="1528705" cy="6582733"/>
            <a:chOff x="4703373" y="-892210"/>
            <a:chExt cx="1528705" cy="6582733"/>
          </a:xfrm>
        </p:grpSpPr>
        <p:sp>
          <p:nvSpPr>
            <p:cNvPr id="151" name="Google Shape;151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/>
          <p:nvPr/>
        </p:nvSpPr>
        <p:spPr>
          <a:xfrm>
            <a:off x="-99809" y="3965688"/>
            <a:ext cx="7061635" cy="1261159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6502121" y="3864876"/>
            <a:ext cx="2870369" cy="1259383"/>
          </a:xfrm>
          <a:custGeom>
            <a:avLst/>
            <a:gdLst/>
            <a:ahLst/>
            <a:cxnLst/>
            <a:rect l="l" t="t" r="r" b="b"/>
            <a:pathLst>
              <a:path w="63040" h="27659" extrusionOk="0">
                <a:moveTo>
                  <a:pt x="29271" y="5325"/>
                </a:moveTo>
                <a:lnTo>
                  <a:pt x="29370" y="5592"/>
                </a:lnTo>
                <a:lnTo>
                  <a:pt x="29229" y="5339"/>
                </a:lnTo>
                <a:lnTo>
                  <a:pt x="29271" y="5325"/>
                </a:lnTo>
                <a:close/>
                <a:moveTo>
                  <a:pt x="3882" y="8043"/>
                </a:moveTo>
                <a:lnTo>
                  <a:pt x="4107" y="8226"/>
                </a:lnTo>
                <a:lnTo>
                  <a:pt x="3854" y="8071"/>
                </a:lnTo>
                <a:lnTo>
                  <a:pt x="3882" y="8043"/>
                </a:lnTo>
                <a:close/>
                <a:moveTo>
                  <a:pt x="48662" y="12746"/>
                </a:moveTo>
                <a:lnTo>
                  <a:pt x="48760" y="12999"/>
                </a:lnTo>
                <a:lnTo>
                  <a:pt x="48619" y="12760"/>
                </a:lnTo>
                <a:lnTo>
                  <a:pt x="48662" y="12746"/>
                </a:lnTo>
                <a:close/>
                <a:moveTo>
                  <a:pt x="13455" y="15992"/>
                </a:moveTo>
                <a:cubicBezTo>
                  <a:pt x="13533" y="16055"/>
                  <a:pt x="13621" y="16117"/>
                  <a:pt x="13697" y="16168"/>
                </a:cubicBezTo>
                <a:cubicBezTo>
                  <a:pt x="13725" y="16266"/>
                  <a:pt x="13753" y="16351"/>
                  <a:pt x="13781" y="16449"/>
                </a:cubicBezTo>
                <a:cubicBezTo>
                  <a:pt x="13677" y="16280"/>
                  <a:pt x="13561" y="16135"/>
                  <a:pt x="13455" y="15992"/>
                </a:cubicBezTo>
                <a:close/>
                <a:moveTo>
                  <a:pt x="19738" y="12577"/>
                </a:moveTo>
                <a:cubicBezTo>
                  <a:pt x="19752" y="12704"/>
                  <a:pt x="19766" y="12859"/>
                  <a:pt x="19794" y="13014"/>
                </a:cubicBezTo>
                <a:cubicBezTo>
                  <a:pt x="19879" y="13661"/>
                  <a:pt x="19963" y="14563"/>
                  <a:pt x="20005" y="15605"/>
                </a:cubicBezTo>
                <a:lnTo>
                  <a:pt x="20005" y="15745"/>
                </a:lnTo>
                <a:cubicBezTo>
                  <a:pt x="19921" y="15985"/>
                  <a:pt x="19865" y="16224"/>
                  <a:pt x="19808" y="16478"/>
                </a:cubicBezTo>
                <a:lnTo>
                  <a:pt x="19808" y="16464"/>
                </a:lnTo>
                <a:cubicBezTo>
                  <a:pt x="19682" y="15590"/>
                  <a:pt x="19498" y="14717"/>
                  <a:pt x="19259" y="13858"/>
                </a:cubicBezTo>
                <a:cubicBezTo>
                  <a:pt x="19259" y="13732"/>
                  <a:pt x="19273" y="13591"/>
                  <a:pt x="19273" y="13464"/>
                </a:cubicBezTo>
                <a:cubicBezTo>
                  <a:pt x="19344" y="13225"/>
                  <a:pt x="19442" y="12999"/>
                  <a:pt x="19555" y="12788"/>
                </a:cubicBezTo>
                <a:cubicBezTo>
                  <a:pt x="19667" y="12774"/>
                  <a:pt x="19738" y="12676"/>
                  <a:pt x="19738" y="12577"/>
                </a:cubicBezTo>
                <a:close/>
                <a:moveTo>
                  <a:pt x="60547" y="15886"/>
                </a:moveTo>
                <a:lnTo>
                  <a:pt x="60547" y="15886"/>
                </a:lnTo>
                <a:cubicBezTo>
                  <a:pt x="60687" y="15928"/>
                  <a:pt x="60814" y="15971"/>
                  <a:pt x="60955" y="15999"/>
                </a:cubicBezTo>
                <a:cubicBezTo>
                  <a:pt x="61152" y="16041"/>
                  <a:pt x="61349" y="16069"/>
                  <a:pt x="61546" y="16097"/>
                </a:cubicBezTo>
                <a:cubicBezTo>
                  <a:pt x="61462" y="16280"/>
                  <a:pt x="61392" y="16449"/>
                  <a:pt x="61321" y="16633"/>
                </a:cubicBezTo>
                <a:lnTo>
                  <a:pt x="61335" y="16618"/>
                </a:lnTo>
                <a:lnTo>
                  <a:pt x="61335" y="16618"/>
                </a:lnTo>
                <a:cubicBezTo>
                  <a:pt x="61194" y="16985"/>
                  <a:pt x="61054" y="17393"/>
                  <a:pt x="60927" y="17815"/>
                </a:cubicBezTo>
                <a:lnTo>
                  <a:pt x="60927" y="17773"/>
                </a:lnTo>
                <a:cubicBezTo>
                  <a:pt x="60927" y="17731"/>
                  <a:pt x="60913" y="17689"/>
                  <a:pt x="60913" y="17646"/>
                </a:cubicBezTo>
                <a:cubicBezTo>
                  <a:pt x="60899" y="17604"/>
                  <a:pt x="60885" y="17506"/>
                  <a:pt x="60885" y="17435"/>
                </a:cubicBezTo>
                <a:cubicBezTo>
                  <a:pt x="60870" y="17365"/>
                  <a:pt x="60856" y="17280"/>
                  <a:pt x="60842" y="17210"/>
                </a:cubicBezTo>
                <a:lnTo>
                  <a:pt x="60814" y="17083"/>
                </a:lnTo>
                <a:lnTo>
                  <a:pt x="60814" y="17055"/>
                </a:lnTo>
                <a:cubicBezTo>
                  <a:pt x="60786" y="16928"/>
                  <a:pt x="60758" y="16787"/>
                  <a:pt x="60730" y="16661"/>
                </a:cubicBezTo>
                <a:cubicBezTo>
                  <a:pt x="60716" y="16590"/>
                  <a:pt x="60702" y="16520"/>
                  <a:pt x="60687" y="16449"/>
                </a:cubicBezTo>
                <a:cubicBezTo>
                  <a:pt x="60673" y="16379"/>
                  <a:pt x="60673" y="16351"/>
                  <a:pt x="60645" y="16295"/>
                </a:cubicBezTo>
                <a:lnTo>
                  <a:pt x="60617" y="16168"/>
                </a:lnTo>
                <a:lnTo>
                  <a:pt x="60617" y="16154"/>
                </a:lnTo>
                <a:cubicBezTo>
                  <a:pt x="60603" y="16055"/>
                  <a:pt x="60575" y="15971"/>
                  <a:pt x="60547" y="15886"/>
                </a:cubicBezTo>
                <a:close/>
                <a:moveTo>
                  <a:pt x="23075" y="15576"/>
                </a:moveTo>
                <a:lnTo>
                  <a:pt x="23075" y="15576"/>
                </a:lnTo>
                <a:cubicBezTo>
                  <a:pt x="22920" y="15900"/>
                  <a:pt x="22780" y="16252"/>
                  <a:pt x="22639" y="16633"/>
                </a:cubicBezTo>
                <a:lnTo>
                  <a:pt x="22625" y="16618"/>
                </a:lnTo>
                <a:cubicBezTo>
                  <a:pt x="22484" y="16999"/>
                  <a:pt x="22357" y="17407"/>
                  <a:pt x="22230" y="17829"/>
                </a:cubicBezTo>
                <a:lnTo>
                  <a:pt x="22230" y="17773"/>
                </a:lnTo>
                <a:cubicBezTo>
                  <a:pt x="22230" y="17731"/>
                  <a:pt x="22216" y="17689"/>
                  <a:pt x="22202" y="17646"/>
                </a:cubicBezTo>
                <a:cubicBezTo>
                  <a:pt x="22202" y="17576"/>
                  <a:pt x="22188" y="17506"/>
                  <a:pt x="22174" y="17449"/>
                </a:cubicBezTo>
                <a:cubicBezTo>
                  <a:pt x="22160" y="17365"/>
                  <a:pt x="22160" y="17294"/>
                  <a:pt x="22146" y="17210"/>
                </a:cubicBezTo>
                <a:lnTo>
                  <a:pt x="22118" y="17083"/>
                </a:lnTo>
                <a:lnTo>
                  <a:pt x="22118" y="17069"/>
                </a:lnTo>
                <a:cubicBezTo>
                  <a:pt x="22090" y="16928"/>
                  <a:pt x="22061" y="16787"/>
                  <a:pt x="22033" y="16661"/>
                </a:cubicBezTo>
                <a:cubicBezTo>
                  <a:pt x="22019" y="16590"/>
                  <a:pt x="22005" y="16520"/>
                  <a:pt x="21991" y="16464"/>
                </a:cubicBezTo>
                <a:cubicBezTo>
                  <a:pt x="21977" y="16393"/>
                  <a:pt x="21963" y="16351"/>
                  <a:pt x="21949" y="16309"/>
                </a:cubicBezTo>
                <a:lnTo>
                  <a:pt x="21949" y="16280"/>
                </a:lnTo>
                <a:cubicBezTo>
                  <a:pt x="22315" y="16041"/>
                  <a:pt x="22709" y="15816"/>
                  <a:pt x="23075" y="15576"/>
                </a:cubicBezTo>
                <a:close/>
                <a:moveTo>
                  <a:pt x="31257" y="15140"/>
                </a:moveTo>
                <a:cubicBezTo>
                  <a:pt x="31229" y="15689"/>
                  <a:pt x="31172" y="16252"/>
                  <a:pt x="31088" y="16801"/>
                </a:cubicBezTo>
                <a:cubicBezTo>
                  <a:pt x="31017" y="17238"/>
                  <a:pt x="30919" y="17660"/>
                  <a:pt x="30806" y="18083"/>
                </a:cubicBezTo>
                <a:cubicBezTo>
                  <a:pt x="30891" y="17323"/>
                  <a:pt x="31003" y="16590"/>
                  <a:pt x="31116" y="15914"/>
                </a:cubicBezTo>
                <a:cubicBezTo>
                  <a:pt x="31158" y="15647"/>
                  <a:pt x="31214" y="15379"/>
                  <a:pt x="31257" y="15140"/>
                </a:cubicBezTo>
                <a:close/>
                <a:moveTo>
                  <a:pt x="51872" y="17548"/>
                </a:moveTo>
                <a:cubicBezTo>
                  <a:pt x="52041" y="18055"/>
                  <a:pt x="52224" y="18604"/>
                  <a:pt x="52365" y="19181"/>
                </a:cubicBezTo>
                <a:cubicBezTo>
                  <a:pt x="52323" y="19153"/>
                  <a:pt x="52295" y="19097"/>
                  <a:pt x="52267" y="19040"/>
                </a:cubicBezTo>
                <a:lnTo>
                  <a:pt x="52281" y="19040"/>
                </a:lnTo>
                <a:cubicBezTo>
                  <a:pt x="52055" y="18688"/>
                  <a:pt x="51816" y="18350"/>
                  <a:pt x="51577" y="18027"/>
                </a:cubicBezTo>
                <a:cubicBezTo>
                  <a:pt x="51661" y="17886"/>
                  <a:pt x="51746" y="17745"/>
                  <a:pt x="51830" y="17604"/>
                </a:cubicBezTo>
                <a:lnTo>
                  <a:pt x="51872" y="17548"/>
                </a:lnTo>
                <a:close/>
                <a:moveTo>
                  <a:pt x="15147" y="16886"/>
                </a:moveTo>
                <a:cubicBezTo>
                  <a:pt x="15218" y="16900"/>
                  <a:pt x="15288" y="16914"/>
                  <a:pt x="15344" y="16928"/>
                </a:cubicBezTo>
                <a:cubicBezTo>
                  <a:pt x="15739" y="17013"/>
                  <a:pt x="16147" y="17055"/>
                  <a:pt x="16555" y="17069"/>
                </a:cubicBezTo>
                <a:lnTo>
                  <a:pt x="16584" y="17168"/>
                </a:lnTo>
                <a:cubicBezTo>
                  <a:pt x="16612" y="17266"/>
                  <a:pt x="16640" y="17379"/>
                  <a:pt x="16668" y="17492"/>
                </a:cubicBezTo>
                <a:cubicBezTo>
                  <a:pt x="16696" y="17604"/>
                  <a:pt x="16724" y="17717"/>
                  <a:pt x="16753" y="17829"/>
                </a:cubicBezTo>
                <a:cubicBezTo>
                  <a:pt x="16809" y="18055"/>
                  <a:pt x="16865" y="18294"/>
                  <a:pt x="16907" y="18534"/>
                </a:cubicBezTo>
                <a:cubicBezTo>
                  <a:pt x="16964" y="18773"/>
                  <a:pt x="17006" y="19026"/>
                  <a:pt x="17048" y="19266"/>
                </a:cubicBezTo>
                <a:lnTo>
                  <a:pt x="17048" y="19294"/>
                </a:lnTo>
                <a:lnTo>
                  <a:pt x="16922" y="19252"/>
                </a:lnTo>
                <a:cubicBezTo>
                  <a:pt x="16612" y="19181"/>
                  <a:pt x="16316" y="19111"/>
                  <a:pt x="16006" y="19040"/>
                </a:cubicBezTo>
                <a:cubicBezTo>
                  <a:pt x="15767" y="18308"/>
                  <a:pt x="15485" y="17576"/>
                  <a:pt x="15147" y="16886"/>
                </a:cubicBezTo>
                <a:close/>
                <a:moveTo>
                  <a:pt x="44522" y="17421"/>
                </a:moveTo>
                <a:lnTo>
                  <a:pt x="44578" y="17604"/>
                </a:lnTo>
                <a:cubicBezTo>
                  <a:pt x="44662" y="17928"/>
                  <a:pt x="44761" y="18266"/>
                  <a:pt x="44860" y="18632"/>
                </a:cubicBezTo>
                <a:cubicBezTo>
                  <a:pt x="44789" y="18745"/>
                  <a:pt x="44747" y="18857"/>
                  <a:pt x="44691" y="18956"/>
                </a:cubicBezTo>
                <a:lnTo>
                  <a:pt x="44705" y="18956"/>
                </a:lnTo>
                <a:lnTo>
                  <a:pt x="44536" y="19308"/>
                </a:lnTo>
                <a:cubicBezTo>
                  <a:pt x="44522" y="19336"/>
                  <a:pt x="44508" y="19378"/>
                  <a:pt x="44493" y="19421"/>
                </a:cubicBezTo>
                <a:cubicBezTo>
                  <a:pt x="44353" y="19308"/>
                  <a:pt x="44226" y="19209"/>
                  <a:pt x="44099" y="19139"/>
                </a:cubicBezTo>
                <a:cubicBezTo>
                  <a:pt x="44127" y="19040"/>
                  <a:pt x="44141" y="18956"/>
                  <a:pt x="44156" y="18872"/>
                </a:cubicBezTo>
                <a:cubicBezTo>
                  <a:pt x="44282" y="18350"/>
                  <a:pt x="44409" y="17858"/>
                  <a:pt x="44522" y="17421"/>
                </a:cubicBezTo>
                <a:close/>
                <a:moveTo>
                  <a:pt x="46859" y="17604"/>
                </a:moveTo>
                <a:cubicBezTo>
                  <a:pt x="47014" y="18125"/>
                  <a:pt x="47169" y="18660"/>
                  <a:pt x="47296" y="19209"/>
                </a:cubicBezTo>
                <a:cubicBezTo>
                  <a:pt x="47310" y="19308"/>
                  <a:pt x="47338" y="19407"/>
                  <a:pt x="47352" y="19505"/>
                </a:cubicBezTo>
                <a:cubicBezTo>
                  <a:pt x="47324" y="19604"/>
                  <a:pt x="47282" y="19688"/>
                  <a:pt x="47268" y="19801"/>
                </a:cubicBezTo>
                <a:cubicBezTo>
                  <a:pt x="47211" y="20054"/>
                  <a:pt x="47141" y="20378"/>
                  <a:pt x="47070" y="20758"/>
                </a:cubicBezTo>
                <a:cubicBezTo>
                  <a:pt x="46986" y="20435"/>
                  <a:pt x="46901" y="20111"/>
                  <a:pt x="46789" y="19787"/>
                </a:cubicBezTo>
                <a:cubicBezTo>
                  <a:pt x="46676" y="19435"/>
                  <a:pt x="46549" y="19111"/>
                  <a:pt x="46423" y="18787"/>
                </a:cubicBezTo>
                <a:cubicBezTo>
                  <a:pt x="46437" y="18703"/>
                  <a:pt x="46465" y="18632"/>
                  <a:pt x="46493" y="18548"/>
                </a:cubicBezTo>
                <a:cubicBezTo>
                  <a:pt x="46564" y="18336"/>
                  <a:pt x="46662" y="18139"/>
                  <a:pt x="46732" y="17928"/>
                </a:cubicBezTo>
                <a:lnTo>
                  <a:pt x="46845" y="17632"/>
                </a:lnTo>
                <a:lnTo>
                  <a:pt x="46859" y="17604"/>
                </a:lnTo>
                <a:close/>
                <a:moveTo>
                  <a:pt x="51126" y="19125"/>
                </a:moveTo>
                <a:cubicBezTo>
                  <a:pt x="51168" y="19252"/>
                  <a:pt x="51225" y="19393"/>
                  <a:pt x="51267" y="19533"/>
                </a:cubicBezTo>
                <a:cubicBezTo>
                  <a:pt x="51591" y="20449"/>
                  <a:pt x="51830" y="21378"/>
                  <a:pt x="51985" y="22350"/>
                </a:cubicBezTo>
                <a:cubicBezTo>
                  <a:pt x="52013" y="22462"/>
                  <a:pt x="52027" y="22589"/>
                  <a:pt x="52055" y="22716"/>
                </a:cubicBezTo>
                <a:lnTo>
                  <a:pt x="51915" y="22843"/>
                </a:lnTo>
                <a:cubicBezTo>
                  <a:pt x="51746" y="22124"/>
                  <a:pt x="51534" y="21420"/>
                  <a:pt x="51281" y="20730"/>
                </a:cubicBezTo>
                <a:cubicBezTo>
                  <a:pt x="51196" y="20505"/>
                  <a:pt x="51098" y="20294"/>
                  <a:pt x="51013" y="20068"/>
                </a:cubicBezTo>
                <a:cubicBezTo>
                  <a:pt x="51027" y="19759"/>
                  <a:pt x="51070" y="19435"/>
                  <a:pt x="51126" y="19125"/>
                </a:cubicBezTo>
                <a:close/>
                <a:moveTo>
                  <a:pt x="43916" y="20026"/>
                </a:moveTo>
                <a:cubicBezTo>
                  <a:pt x="43987" y="20139"/>
                  <a:pt x="44057" y="20266"/>
                  <a:pt x="44127" y="20406"/>
                </a:cubicBezTo>
                <a:cubicBezTo>
                  <a:pt x="43930" y="21040"/>
                  <a:pt x="43789" y="21702"/>
                  <a:pt x="43705" y="22378"/>
                </a:cubicBezTo>
                <a:lnTo>
                  <a:pt x="43719" y="22364"/>
                </a:lnTo>
                <a:lnTo>
                  <a:pt x="43719" y="22364"/>
                </a:lnTo>
                <a:cubicBezTo>
                  <a:pt x="43705" y="22547"/>
                  <a:pt x="43691" y="22744"/>
                  <a:pt x="43691" y="22927"/>
                </a:cubicBezTo>
                <a:lnTo>
                  <a:pt x="43649" y="22927"/>
                </a:lnTo>
                <a:cubicBezTo>
                  <a:pt x="43649" y="22828"/>
                  <a:pt x="43663" y="22730"/>
                  <a:pt x="43663" y="22631"/>
                </a:cubicBezTo>
                <a:lnTo>
                  <a:pt x="43663" y="22631"/>
                </a:lnTo>
                <a:lnTo>
                  <a:pt x="43564" y="22716"/>
                </a:lnTo>
                <a:cubicBezTo>
                  <a:pt x="43578" y="22491"/>
                  <a:pt x="43592" y="22251"/>
                  <a:pt x="43620" y="22026"/>
                </a:cubicBezTo>
                <a:cubicBezTo>
                  <a:pt x="43677" y="21477"/>
                  <a:pt x="43761" y="20927"/>
                  <a:pt x="43846" y="20392"/>
                </a:cubicBezTo>
                <a:cubicBezTo>
                  <a:pt x="43874" y="20266"/>
                  <a:pt x="43902" y="20153"/>
                  <a:pt x="43916" y="20026"/>
                </a:cubicBezTo>
                <a:close/>
                <a:moveTo>
                  <a:pt x="24371" y="21547"/>
                </a:moveTo>
                <a:cubicBezTo>
                  <a:pt x="24413" y="21955"/>
                  <a:pt x="24455" y="22364"/>
                  <a:pt x="24526" y="22744"/>
                </a:cubicBezTo>
                <a:cubicBezTo>
                  <a:pt x="24526" y="22814"/>
                  <a:pt x="24540" y="22871"/>
                  <a:pt x="24554" y="22927"/>
                </a:cubicBezTo>
                <a:lnTo>
                  <a:pt x="24272" y="22631"/>
                </a:lnTo>
                <a:lnTo>
                  <a:pt x="24272" y="22631"/>
                </a:lnTo>
                <a:cubicBezTo>
                  <a:pt x="24286" y="22814"/>
                  <a:pt x="24300" y="22969"/>
                  <a:pt x="24314" y="23138"/>
                </a:cubicBezTo>
                <a:lnTo>
                  <a:pt x="24286" y="23082"/>
                </a:lnTo>
                <a:cubicBezTo>
                  <a:pt x="24244" y="22645"/>
                  <a:pt x="24216" y="22195"/>
                  <a:pt x="24202" y="21744"/>
                </a:cubicBezTo>
                <a:lnTo>
                  <a:pt x="24202" y="21646"/>
                </a:lnTo>
                <a:lnTo>
                  <a:pt x="24371" y="21547"/>
                </a:lnTo>
                <a:close/>
                <a:moveTo>
                  <a:pt x="16710" y="21941"/>
                </a:moveTo>
                <a:cubicBezTo>
                  <a:pt x="16879" y="21941"/>
                  <a:pt x="17048" y="21955"/>
                  <a:pt x="17203" y="21969"/>
                </a:cubicBezTo>
                <a:lnTo>
                  <a:pt x="17316" y="21984"/>
                </a:lnTo>
                <a:cubicBezTo>
                  <a:pt x="17344" y="22364"/>
                  <a:pt x="17358" y="22758"/>
                  <a:pt x="17358" y="23124"/>
                </a:cubicBezTo>
                <a:lnTo>
                  <a:pt x="17358" y="23434"/>
                </a:lnTo>
                <a:lnTo>
                  <a:pt x="16922" y="23772"/>
                </a:lnTo>
                <a:cubicBezTo>
                  <a:pt x="16922" y="23673"/>
                  <a:pt x="16907" y="23561"/>
                  <a:pt x="16907" y="23448"/>
                </a:cubicBezTo>
                <a:cubicBezTo>
                  <a:pt x="16865" y="22955"/>
                  <a:pt x="16795" y="22448"/>
                  <a:pt x="16710" y="21941"/>
                </a:cubicBezTo>
                <a:close/>
                <a:moveTo>
                  <a:pt x="45493" y="24279"/>
                </a:moveTo>
                <a:cubicBezTo>
                  <a:pt x="45521" y="24363"/>
                  <a:pt x="45536" y="24448"/>
                  <a:pt x="45550" y="24546"/>
                </a:cubicBezTo>
                <a:lnTo>
                  <a:pt x="45493" y="24462"/>
                </a:lnTo>
                <a:cubicBezTo>
                  <a:pt x="45493" y="24406"/>
                  <a:pt x="45493" y="24349"/>
                  <a:pt x="45493" y="24279"/>
                </a:cubicBezTo>
                <a:close/>
                <a:moveTo>
                  <a:pt x="32214" y="10549"/>
                </a:moveTo>
                <a:lnTo>
                  <a:pt x="32257" y="10634"/>
                </a:lnTo>
                <a:cubicBezTo>
                  <a:pt x="32693" y="11563"/>
                  <a:pt x="33031" y="12549"/>
                  <a:pt x="33270" y="13549"/>
                </a:cubicBezTo>
                <a:cubicBezTo>
                  <a:pt x="33580" y="14886"/>
                  <a:pt x="33735" y="16252"/>
                  <a:pt x="33735" y="17632"/>
                </a:cubicBezTo>
                <a:cubicBezTo>
                  <a:pt x="33721" y="18125"/>
                  <a:pt x="33707" y="18618"/>
                  <a:pt x="33693" y="19097"/>
                </a:cubicBezTo>
                <a:cubicBezTo>
                  <a:pt x="33622" y="19378"/>
                  <a:pt x="33566" y="19674"/>
                  <a:pt x="33524" y="19970"/>
                </a:cubicBezTo>
                <a:cubicBezTo>
                  <a:pt x="33341" y="21181"/>
                  <a:pt x="33270" y="22420"/>
                  <a:pt x="33341" y="23645"/>
                </a:cubicBezTo>
                <a:lnTo>
                  <a:pt x="33270" y="24307"/>
                </a:lnTo>
                <a:lnTo>
                  <a:pt x="31933" y="24659"/>
                </a:lnTo>
                <a:lnTo>
                  <a:pt x="31862" y="24631"/>
                </a:lnTo>
                <a:cubicBezTo>
                  <a:pt x="31848" y="24237"/>
                  <a:pt x="31848" y="23814"/>
                  <a:pt x="31862" y="23406"/>
                </a:cubicBezTo>
                <a:cubicBezTo>
                  <a:pt x="31876" y="22350"/>
                  <a:pt x="31961" y="21223"/>
                  <a:pt x="32073" y="20111"/>
                </a:cubicBezTo>
                <a:cubicBezTo>
                  <a:pt x="32186" y="19012"/>
                  <a:pt x="32369" y="17928"/>
                  <a:pt x="32510" y="16970"/>
                </a:cubicBezTo>
                <a:cubicBezTo>
                  <a:pt x="32834" y="15069"/>
                  <a:pt x="33087" y="13675"/>
                  <a:pt x="32989" y="13647"/>
                </a:cubicBezTo>
                <a:lnTo>
                  <a:pt x="32961" y="13647"/>
                </a:lnTo>
                <a:cubicBezTo>
                  <a:pt x="32806" y="13718"/>
                  <a:pt x="32228" y="14731"/>
                  <a:pt x="31609" y="16252"/>
                </a:cubicBezTo>
                <a:cubicBezTo>
                  <a:pt x="31651" y="15928"/>
                  <a:pt x="31679" y="15590"/>
                  <a:pt x="31707" y="15253"/>
                </a:cubicBezTo>
                <a:cubicBezTo>
                  <a:pt x="31735" y="14534"/>
                  <a:pt x="31721" y="13816"/>
                  <a:pt x="31665" y="13098"/>
                </a:cubicBezTo>
                <a:cubicBezTo>
                  <a:pt x="31764" y="12577"/>
                  <a:pt x="31820" y="12267"/>
                  <a:pt x="31778" y="12253"/>
                </a:cubicBezTo>
                <a:lnTo>
                  <a:pt x="31750" y="12253"/>
                </a:lnTo>
                <a:cubicBezTo>
                  <a:pt x="31707" y="12267"/>
                  <a:pt x="31679" y="12295"/>
                  <a:pt x="31651" y="12338"/>
                </a:cubicBezTo>
                <a:cubicBezTo>
                  <a:pt x="31679" y="12000"/>
                  <a:pt x="31735" y="11662"/>
                  <a:pt x="31834" y="11338"/>
                </a:cubicBezTo>
                <a:cubicBezTo>
                  <a:pt x="31933" y="11070"/>
                  <a:pt x="32059" y="10803"/>
                  <a:pt x="32214" y="10549"/>
                </a:cubicBezTo>
                <a:close/>
                <a:moveTo>
                  <a:pt x="12655" y="20829"/>
                </a:moveTo>
                <a:lnTo>
                  <a:pt x="12655" y="20829"/>
                </a:lnTo>
                <a:cubicBezTo>
                  <a:pt x="12782" y="20927"/>
                  <a:pt x="12908" y="21026"/>
                  <a:pt x="13035" y="21111"/>
                </a:cubicBezTo>
                <a:cubicBezTo>
                  <a:pt x="13134" y="21505"/>
                  <a:pt x="13232" y="21927"/>
                  <a:pt x="13303" y="22336"/>
                </a:cubicBezTo>
                <a:cubicBezTo>
                  <a:pt x="13345" y="22589"/>
                  <a:pt x="13373" y="22857"/>
                  <a:pt x="13415" y="23110"/>
                </a:cubicBezTo>
                <a:cubicBezTo>
                  <a:pt x="13457" y="23364"/>
                  <a:pt x="13472" y="23617"/>
                  <a:pt x="13500" y="23885"/>
                </a:cubicBezTo>
                <a:cubicBezTo>
                  <a:pt x="13542" y="24321"/>
                  <a:pt x="13570" y="24758"/>
                  <a:pt x="13598" y="25180"/>
                </a:cubicBezTo>
                <a:cubicBezTo>
                  <a:pt x="13570" y="24898"/>
                  <a:pt x="13542" y="24617"/>
                  <a:pt x="13500" y="24321"/>
                </a:cubicBezTo>
                <a:cubicBezTo>
                  <a:pt x="13345" y="23209"/>
                  <a:pt x="13063" y="22096"/>
                  <a:pt x="12683" y="21040"/>
                </a:cubicBezTo>
                <a:cubicBezTo>
                  <a:pt x="12683" y="20970"/>
                  <a:pt x="12669" y="20899"/>
                  <a:pt x="12655" y="20829"/>
                </a:cubicBezTo>
                <a:close/>
                <a:moveTo>
                  <a:pt x="52126" y="23265"/>
                </a:moveTo>
                <a:cubicBezTo>
                  <a:pt x="52154" y="23462"/>
                  <a:pt x="52182" y="23673"/>
                  <a:pt x="52196" y="23871"/>
                </a:cubicBezTo>
                <a:cubicBezTo>
                  <a:pt x="52238" y="24307"/>
                  <a:pt x="52267" y="24758"/>
                  <a:pt x="52295" y="25180"/>
                </a:cubicBezTo>
                <a:cubicBezTo>
                  <a:pt x="52253" y="24898"/>
                  <a:pt x="52224" y="24617"/>
                  <a:pt x="52196" y="24321"/>
                </a:cubicBezTo>
                <a:cubicBezTo>
                  <a:pt x="52168" y="24124"/>
                  <a:pt x="52140" y="23941"/>
                  <a:pt x="52112" y="23744"/>
                </a:cubicBezTo>
                <a:cubicBezTo>
                  <a:pt x="52112" y="23589"/>
                  <a:pt x="52126" y="23420"/>
                  <a:pt x="52126" y="23265"/>
                </a:cubicBezTo>
                <a:close/>
                <a:moveTo>
                  <a:pt x="45648" y="25039"/>
                </a:moveTo>
                <a:cubicBezTo>
                  <a:pt x="45676" y="25251"/>
                  <a:pt x="45719" y="25462"/>
                  <a:pt x="45747" y="25673"/>
                </a:cubicBezTo>
                <a:cubicBezTo>
                  <a:pt x="45719" y="25856"/>
                  <a:pt x="45719" y="26025"/>
                  <a:pt x="45705" y="26194"/>
                </a:cubicBezTo>
                <a:lnTo>
                  <a:pt x="45719" y="26194"/>
                </a:lnTo>
                <a:cubicBezTo>
                  <a:pt x="45705" y="26363"/>
                  <a:pt x="45690" y="26532"/>
                  <a:pt x="45676" y="26701"/>
                </a:cubicBezTo>
                <a:cubicBezTo>
                  <a:pt x="45662" y="26870"/>
                  <a:pt x="45662" y="27025"/>
                  <a:pt x="45648" y="27180"/>
                </a:cubicBezTo>
                <a:cubicBezTo>
                  <a:pt x="45620" y="27025"/>
                  <a:pt x="45620" y="26870"/>
                  <a:pt x="45606" y="26701"/>
                </a:cubicBezTo>
                <a:cubicBezTo>
                  <a:pt x="45592" y="26532"/>
                  <a:pt x="45578" y="26363"/>
                  <a:pt x="45564" y="26194"/>
                </a:cubicBezTo>
                <a:cubicBezTo>
                  <a:pt x="45550" y="26011"/>
                  <a:pt x="45550" y="25856"/>
                  <a:pt x="45536" y="25673"/>
                </a:cubicBezTo>
                <a:cubicBezTo>
                  <a:pt x="45578" y="25462"/>
                  <a:pt x="45606" y="25251"/>
                  <a:pt x="45648" y="25039"/>
                </a:cubicBezTo>
                <a:close/>
                <a:moveTo>
                  <a:pt x="27989" y="0"/>
                </a:moveTo>
                <a:cubicBezTo>
                  <a:pt x="27945" y="0"/>
                  <a:pt x="27903" y="22"/>
                  <a:pt x="27877" y="72"/>
                </a:cubicBezTo>
                <a:cubicBezTo>
                  <a:pt x="26920" y="1931"/>
                  <a:pt x="27187" y="3832"/>
                  <a:pt x="28116" y="5635"/>
                </a:cubicBezTo>
                <a:cubicBezTo>
                  <a:pt x="28905" y="7212"/>
                  <a:pt x="29975" y="8620"/>
                  <a:pt x="30778" y="10183"/>
                </a:cubicBezTo>
                <a:cubicBezTo>
                  <a:pt x="30989" y="11127"/>
                  <a:pt x="31144" y="12070"/>
                  <a:pt x="31229" y="13042"/>
                </a:cubicBezTo>
                <a:lnTo>
                  <a:pt x="31172" y="13140"/>
                </a:lnTo>
                <a:cubicBezTo>
                  <a:pt x="30750" y="13929"/>
                  <a:pt x="30384" y="14760"/>
                  <a:pt x="30074" y="15605"/>
                </a:cubicBezTo>
                <a:cubicBezTo>
                  <a:pt x="29651" y="16745"/>
                  <a:pt x="29313" y="17928"/>
                  <a:pt x="29074" y="19139"/>
                </a:cubicBezTo>
                <a:cubicBezTo>
                  <a:pt x="28947" y="19759"/>
                  <a:pt x="28863" y="20406"/>
                  <a:pt x="28806" y="21040"/>
                </a:cubicBezTo>
                <a:cubicBezTo>
                  <a:pt x="28764" y="21082"/>
                  <a:pt x="28722" y="21125"/>
                  <a:pt x="28680" y="21181"/>
                </a:cubicBezTo>
                <a:cubicBezTo>
                  <a:pt x="28595" y="21265"/>
                  <a:pt x="28497" y="21364"/>
                  <a:pt x="28426" y="21463"/>
                </a:cubicBezTo>
                <a:cubicBezTo>
                  <a:pt x="28539" y="20336"/>
                  <a:pt x="28652" y="19238"/>
                  <a:pt x="28736" y="18266"/>
                </a:cubicBezTo>
                <a:cubicBezTo>
                  <a:pt x="28821" y="17294"/>
                  <a:pt x="28877" y="16435"/>
                  <a:pt x="28891" y="15830"/>
                </a:cubicBezTo>
                <a:cubicBezTo>
                  <a:pt x="28905" y="15224"/>
                  <a:pt x="28891" y="14858"/>
                  <a:pt x="28835" y="14858"/>
                </a:cubicBezTo>
                <a:cubicBezTo>
                  <a:pt x="28835" y="14851"/>
                  <a:pt x="28831" y="14848"/>
                  <a:pt x="28828" y="14848"/>
                </a:cubicBezTo>
                <a:cubicBezTo>
                  <a:pt x="28824" y="14848"/>
                  <a:pt x="28821" y="14851"/>
                  <a:pt x="28821" y="14858"/>
                </a:cubicBezTo>
                <a:cubicBezTo>
                  <a:pt x="28736" y="14900"/>
                  <a:pt x="28595" y="15210"/>
                  <a:pt x="28412" y="15731"/>
                </a:cubicBezTo>
                <a:cubicBezTo>
                  <a:pt x="28271" y="16126"/>
                  <a:pt x="28088" y="16618"/>
                  <a:pt x="27905" y="17196"/>
                </a:cubicBezTo>
                <a:cubicBezTo>
                  <a:pt x="27919" y="17041"/>
                  <a:pt x="27948" y="16886"/>
                  <a:pt x="27948" y="16745"/>
                </a:cubicBezTo>
                <a:lnTo>
                  <a:pt x="27990" y="16337"/>
                </a:lnTo>
                <a:lnTo>
                  <a:pt x="28046" y="15957"/>
                </a:lnTo>
                <a:cubicBezTo>
                  <a:pt x="28300" y="13929"/>
                  <a:pt x="28595" y="12450"/>
                  <a:pt x="28497" y="12422"/>
                </a:cubicBezTo>
                <a:cubicBezTo>
                  <a:pt x="28490" y="12415"/>
                  <a:pt x="28483" y="12412"/>
                  <a:pt x="28477" y="12412"/>
                </a:cubicBezTo>
                <a:cubicBezTo>
                  <a:pt x="28472" y="12412"/>
                  <a:pt x="28469" y="12415"/>
                  <a:pt x="28469" y="12422"/>
                </a:cubicBezTo>
                <a:cubicBezTo>
                  <a:pt x="28384" y="12464"/>
                  <a:pt x="28201" y="12774"/>
                  <a:pt x="27933" y="13281"/>
                </a:cubicBezTo>
                <a:cubicBezTo>
                  <a:pt x="27793" y="13577"/>
                  <a:pt x="27638" y="13929"/>
                  <a:pt x="27469" y="14337"/>
                </a:cubicBezTo>
                <a:lnTo>
                  <a:pt x="27342" y="14647"/>
                </a:lnTo>
                <a:cubicBezTo>
                  <a:pt x="27300" y="14746"/>
                  <a:pt x="27258" y="14858"/>
                  <a:pt x="27215" y="14985"/>
                </a:cubicBezTo>
                <a:lnTo>
                  <a:pt x="26962" y="15703"/>
                </a:lnTo>
                <a:cubicBezTo>
                  <a:pt x="26920" y="15830"/>
                  <a:pt x="26877" y="15957"/>
                  <a:pt x="26835" y="16083"/>
                </a:cubicBezTo>
                <a:lnTo>
                  <a:pt x="26722" y="16492"/>
                </a:lnTo>
                <a:cubicBezTo>
                  <a:pt x="26666" y="16717"/>
                  <a:pt x="26596" y="16942"/>
                  <a:pt x="26553" y="17168"/>
                </a:cubicBezTo>
                <a:lnTo>
                  <a:pt x="26553" y="17083"/>
                </a:lnTo>
                <a:cubicBezTo>
                  <a:pt x="26553" y="16928"/>
                  <a:pt x="26568" y="16801"/>
                  <a:pt x="26582" y="16675"/>
                </a:cubicBezTo>
                <a:cubicBezTo>
                  <a:pt x="26624" y="16196"/>
                  <a:pt x="26638" y="15900"/>
                  <a:pt x="26582" y="15886"/>
                </a:cubicBezTo>
                <a:lnTo>
                  <a:pt x="26553" y="15886"/>
                </a:lnTo>
                <a:cubicBezTo>
                  <a:pt x="26483" y="15914"/>
                  <a:pt x="26314" y="16140"/>
                  <a:pt x="26103" y="16534"/>
                </a:cubicBezTo>
                <a:lnTo>
                  <a:pt x="26075" y="16590"/>
                </a:lnTo>
                <a:cubicBezTo>
                  <a:pt x="26089" y="16407"/>
                  <a:pt x="26103" y="16224"/>
                  <a:pt x="26117" y="16055"/>
                </a:cubicBezTo>
                <a:cubicBezTo>
                  <a:pt x="26300" y="14168"/>
                  <a:pt x="26680" y="12802"/>
                  <a:pt x="26582" y="12760"/>
                </a:cubicBezTo>
                <a:lnTo>
                  <a:pt x="26553" y="12760"/>
                </a:lnTo>
                <a:cubicBezTo>
                  <a:pt x="26483" y="12802"/>
                  <a:pt x="26427" y="12859"/>
                  <a:pt x="26384" y="12929"/>
                </a:cubicBezTo>
                <a:cubicBezTo>
                  <a:pt x="26328" y="12999"/>
                  <a:pt x="26272" y="13084"/>
                  <a:pt x="26201" y="13182"/>
                </a:cubicBezTo>
                <a:cubicBezTo>
                  <a:pt x="26145" y="13281"/>
                  <a:pt x="26075" y="13408"/>
                  <a:pt x="26004" y="13535"/>
                </a:cubicBezTo>
                <a:cubicBezTo>
                  <a:pt x="25596" y="14267"/>
                  <a:pt x="25272" y="15027"/>
                  <a:pt x="25033" y="15830"/>
                </a:cubicBezTo>
                <a:cubicBezTo>
                  <a:pt x="24751" y="16745"/>
                  <a:pt x="24554" y="17689"/>
                  <a:pt x="24455" y="18646"/>
                </a:cubicBezTo>
                <a:cubicBezTo>
                  <a:pt x="24385" y="18703"/>
                  <a:pt x="24300" y="18759"/>
                  <a:pt x="24216" y="18815"/>
                </a:cubicBezTo>
                <a:lnTo>
                  <a:pt x="24216" y="18717"/>
                </a:lnTo>
                <a:lnTo>
                  <a:pt x="24216" y="18604"/>
                </a:lnTo>
                <a:cubicBezTo>
                  <a:pt x="24244" y="18027"/>
                  <a:pt x="24272" y="17477"/>
                  <a:pt x="24314" y="16956"/>
                </a:cubicBezTo>
                <a:lnTo>
                  <a:pt x="24314" y="16844"/>
                </a:lnTo>
                <a:lnTo>
                  <a:pt x="24413" y="15534"/>
                </a:lnTo>
                <a:cubicBezTo>
                  <a:pt x="24455" y="15069"/>
                  <a:pt x="24483" y="14661"/>
                  <a:pt x="24512" y="14323"/>
                </a:cubicBezTo>
                <a:lnTo>
                  <a:pt x="24512" y="14210"/>
                </a:lnTo>
                <a:cubicBezTo>
                  <a:pt x="25117" y="13295"/>
                  <a:pt x="25385" y="12197"/>
                  <a:pt x="25286" y="11112"/>
                </a:cubicBezTo>
                <a:cubicBezTo>
                  <a:pt x="25297" y="10995"/>
                  <a:pt x="25203" y="10918"/>
                  <a:pt x="25107" y="10918"/>
                </a:cubicBezTo>
                <a:cubicBezTo>
                  <a:pt x="25077" y="10918"/>
                  <a:pt x="25046" y="10926"/>
                  <a:pt x="25019" y="10944"/>
                </a:cubicBezTo>
                <a:cubicBezTo>
                  <a:pt x="24385" y="11324"/>
                  <a:pt x="24005" y="11943"/>
                  <a:pt x="23455" y="12422"/>
                </a:cubicBezTo>
                <a:cubicBezTo>
                  <a:pt x="23329" y="12507"/>
                  <a:pt x="23202" y="12605"/>
                  <a:pt x="23075" y="12704"/>
                </a:cubicBezTo>
                <a:cubicBezTo>
                  <a:pt x="22442" y="13126"/>
                  <a:pt x="21737" y="13422"/>
                  <a:pt x="21160" y="13943"/>
                </a:cubicBezTo>
                <a:lnTo>
                  <a:pt x="21104" y="13816"/>
                </a:lnTo>
                <a:cubicBezTo>
                  <a:pt x="21062" y="13718"/>
                  <a:pt x="21005" y="13619"/>
                  <a:pt x="20963" y="13520"/>
                </a:cubicBezTo>
                <a:lnTo>
                  <a:pt x="20949" y="13492"/>
                </a:lnTo>
                <a:cubicBezTo>
                  <a:pt x="20907" y="13408"/>
                  <a:pt x="20864" y="13323"/>
                  <a:pt x="20822" y="13239"/>
                </a:cubicBezTo>
                <a:lnTo>
                  <a:pt x="20794" y="13197"/>
                </a:lnTo>
                <a:cubicBezTo>
                  <a:pt x="20724" y="13084"/>
                  <a:pt x="20653" y="12957"/>
                  <a:pt x="20597" y="12845"/>
                </a:cubicBezTo>
                <a:lnTo>
                  <a:pt x="20526" y="12746"/>
                </a:lnTo>
                <a:lnTo>
                  <a:pt x="20512" y="12732"/>
                </a:lnTo>
                <a:lnTo>
                  <a:pt x="20498" y="12690"/>
                </a:lnTo>
                <a:lnTo>
                  <a:pt x="20414" y="12577"/>
                </a:lnTo>
                <a:lnTo>
                  <a:pt x="20343" y="12478"/>
                </a:lnTo>
                <a:lnTo>
                  <a:pt x="20315" y="12436"/>
                </a:lnTo>
                <a:lnTo>
                  <a:pt x="20259" y="12338"/>
                </a:lnTo>
                <a:lnTo>
                  <a:pt x="20231" y="12295"/>
                </a:lnTo>
                <a:lnTo>
                  <a:pt x="20174" y="12225"/>
                </a:lnTo>
                <a:lnTo>
                  <a:pt x="20118" y="12169"/>
                </a:lnTo>
                <a:lnTo>
                  <a:pt x="20104" y="12155"/>
                </a:lnTo>
                <a:lnTo>
                  <a:pt x="20076" y="12112"/>
                </a:lnTo>
                <a:lnTo>
                  <a:pt x="20034" y="12070"/>
                </a:lnTo>
                <a:cubicBezTo>
                  <a:pt x="20512" y="11436"/>
                  <a:pt x="21104" y="10859"/>
                  <a:pt x="21554" y="10239"/>
                </a:cubicBezTo>
                <a:cubicBezTo>
                  <a:pt x="22526" y="8930"/>
                  <a:pt x="22512" y="7226"/>
                  <a:pt x="21963" y="5747"/>
                </a:cubicBezTo>
                <a:cubicBezTo>
                  <a:pt x="21939" y="5654"/>
                  <a:pt x="21855" y="5603"/>
                  <a:pt x="21769" y="5603"/>
                </a:cubicBezTo>
                <a:cubicBezTo>
                  <a:pt x="21699" y="5603"/>
                  <a:pt x="21627" y="5636"/>
                  <a:pt x="21583" y="5705"/>
                </a:cubicBezTo>
                <a:cubicBezTo>
                  <a:pt x="21216" y="6297"/>
                  <a:pt x="20977" y="6972"/>
                  <a:pt x="20667" y="7606"/>
                </a:cubicBezTo>
                <a:cubicBezTo>
                  <a:pt x="20315" y="8282"/>
                  <a:pt x="19836" y="8888"/>
                  <a:pt x="19498" y="9578"/>
                </a:cubicBezTo>
                <a:cubicBezTo>
                  <a:pt x="19006" y="10606"/>
                  <a:pt x="18949" y="11662"/>
                  <a:pt x="18949" y="12746"/>
                </a:cubicBezTo>
                <a:cubicBezTo>
                  <a:pt x="18555" y="11563"/>
                  <a:pt x="18062" y="10408"/>
                  <a:pt x="17485" y="9310"/>
                </a:cubicBezTo>
                <a:cubicBezTo>
                  <a:pt x="17372" y="8817"/>
                  <a:pt x="17231" y="8324"/>
                  <a:pt x="17133" y="7846"/>
                </a:cubicBezTo>
                <a:cubicBezTo>
                  <a:pt x="17020" y="7141"/>
                  <a:pt x="16809" y="6466"/>
                  <a:pt x="16527" y="5818"/>
                </a:cubicBezTo>
                <a:cubicBezTo>
                  <a:pt x="15950" y="4663"/>
                  <a:pt x="14908" y="3818"/>
                  <a:pt x="13866" y="3100"/>
                </a:cubicBezTo>
                <a:cubicBezTo>
                  <a:pt x="13839" y="3085"/>
                  <a:pt x="13811" y="3078"/>
                  <a:pt x="13784" y="3078"/>
                </a:cubicBezTo>
                <a:cubicBezTo>
                  <a:pt x="13682" y="3078"/>
                  <a:pt x="13590" y="3172"/>
                  <a:pt x="13612" y="3283"/>
                </a:cubicBezTo>
                <a:cubicBezTo>
                  <a:pt x="13993" y="4677"/>
                  <a:pt x="14373" y="6085"/>
                  <a:pt x="15105" y="7339"/>
                </a:cubicBezTo>
                <a:cubicBezTo>
                  <a:pt x="15725" y="8437"/>
                  <a:pt x="16682" y="9296"/>
                  <a:pt x="17499" y="10239"/>
                </a:cubicBezTo>
                <a:cubicBezTo>
                  <a:pt x="17781" y="10859"/>
                  <a:pt x="18034" y="11479"/>
                  <a:pt x="18273" y="12112"/>
                </a:cubicBezTo>
                <a:cubicBezTo>
                  <a:pt x="17752" y="11408"/>
                  <a:pt x="17119" y="10789"/>
                  <a:pt x="16372" y="10310"/>
                </a:cubicBezTo>
                <a:lnTo>
                  <a:pt x="16232" y="10225"/>
                </a:lnTo>
                <a:cubicBezTo>
                  <a:pt x="15851" y="9817"/>
                  <a:pt x="15443" y="9437"/>
                  <a:pt x="15006" y="9099"/>
                </a:cubicBezTo>
                <a:cubicBezTo>
                  <a:pt x="14753" y="8888"/>
                  <a:pt x="14485" y="8705"/>
                  <a:pt x="14218" y="8550"/>
                </a:cubicBezTo>
                <a:cubicBezTo>
                  <a:pt x="14050" y="8454"/>
                  <a:pt x="13954" y="8389"/>
                  <a:pt x="13920" y="8389"/>
                </a:cubicBezTo>
                <a:cubicBezTo>
                  <a:pt x="13914" y="8389"/>
                  <a:pt x="13910" y="8391"/>
                  <a:pt x="13908" y="8395"/>
                </a:cubicBezTo>
                <a:cubicBezTo>
                  <a:pt x="13894" y="8409"/>
                  <a:pt x="13894" y="8409"/>
                  <a:pt x="13908" y="8423"/>
                </a:cubicBezTo>
                <a:cubicBezTo>
                  <a:pt x="13936" y="8521"/>
                  <a:pt x="14007" y="8620"/>
                  <a:pt x="14077" y="8705"/>
                </a:cubicBezTo>
                <a:cubicBezTo>
                  <a:pt x="14190" y="8859"/>
                  <a:pt x="14373" y="9071"/>
                  <a:pt x="14570" y="9338"/>
                </a:cubicBezTo>
                <a:cubicBezTo>
                  <a:pt x="13852" y="9028"/>
                  <a:pt x="13119" y="8747"/>
                  <a:pt x="12373" y="8521"/>
                </a:cubicBezTo>
                <a:cubicBezTo>
                  <a:pt x="12350" y="8514"/>
                  <a:pt x="12328" y="8511"/>
                  <a:pt x="12307" y="8511"/>
                </a:cubicBezTo>
                <a:cubicBezTo>
                  <a:pt x="12161" y="8511"/>
                  <a:pt x="12067" y="8669"/>
                  <a:pt x="12092" y="8817"/>
                </a:cubicBezTo>
                <a:cubicBezTo>
                  <a:pt x="12317" y="10352"/>
                  <a:pt x="13303" y="11324"/>
                  <a:pt x="14640" y="12014"/>
                </a:cubicBezTo>
                <a:cubicBezTo>
                  <a:pt x="15260" y="12324"/>
                  <a:pt x="15950" y="12478"/>
                  <a:pt x="16626" y="12661"/>
                </a:cubicBezTo>
                <a:lnTo>
                  <a:pt x="16767" y="12985"/>
                </a:lnTo>
                <a:cubicBezTo>
                  <a:pt x="16823" y="13140"/>
                  <a:pt x="16879" y="13295"/>
                  <a:pt x="16936" y="13450"/>
                </a:cubicBezTo>
                <a:lnTo>
                  <a:pt x="17034" y="13704"/>
                </a:lnTo>
                <a:cubicBezTo>
                  <a:pt x="17062" y="13774"/>
                  <a:pt x="17076" y="13858"/>
                  <a:pt x="17105" y="13943"/>
                </a:cubicBezTo>
                <a:cubicBezTo>
                  <a:pt x="17231" y="14323"/>
                  <a:pt x="17344" y="14731"/>
                  <a:pt x="17443" y="15140"/>
                </a:cubicBezTo>
                <a:lnTo>
                  <a:pt x="17358" y="15112"/>
                </a:lnTo>
                <a:cubicBezTo>
                  <a:pt x="17034" y="14971"/>
                  <a:pt x="16682" y="14858"/>
                  <a:pt x="16330" y="14788"/>
                </a:cubicBezTo>
                <a:lnTo>
                  <a:pt x="16316" y="14760"/>
                </a:lnTo>
                <a:cubicBezTo>
                  <a:pt x="16217" y="14647"/>
                  <a:pt x="16133" y="14548"/>
                  <a:pt x="16048" y="14478"/>
                </a:cubicBezTo>
                <a:cubicBezTo>
                  <a:pt x="15978" y="14394"/>
                  <a:pt x="15908" y="14323"/>
                  <a:pt x="15851" y="14267"/>
                </a:cubicBezTo>
                <a:cubicBezTo>
                  <a:pt x="15738" y="14178"/>
                  <a:pt x="15669" y="14124"/>
                  <a:pt x="15646" y="14124"/>
                </a:cubicBezTo>
                <a:cubicBezTo>
                  <a:pt x="15644" y="14124"/>
                  <a:pt x="15642" y="14125"/>
                  <a:pt x="15640" y="14126"/>
                </a:cubicBezTo>
                <a:cubicBezTo>
                  <a:pt x="15626" y="14140"/>
                  <a:pt x="15626" y="14140"/>
                  <a:pt x="15626" y="14154"/>
                </a:cubicBezTo>
                <a:cubicBezTo>
                  <a:pt x="15598" y="14210"/>
                  <a:pt x="15668" y="14394"/>
                  <a:pt x="15767" y="14675"/>
                </a:cubicBezTo>
                <a:cubicBezTo>
                  <a:pt x="15119" y="14577"/>
                  <a:pt x="14443" y="14548"/>
                  <a:pt x="13795" y="14464"/>
                </a:cubicBezTo>
                <a:cubicBezTo>
                  <a:pt x="13711" y="14365"/>
                  <a:pt x="13641" y="14267"/>
                  <a:pt x="13570" y="14168"/>
                </a:cubicBezTo>
                <a:cubicBezTo>
                  <a:pt x="13472" y="14041"/>
                  <a:pt x="13387" y="13929"/>
                  <a:pt x="13303" y="13830"/>
                </a:cubicBezTo>
                <a:cubicBezTo>
                  <a:pt x="13218" y="13746"/>
                  <a:pt x="13148" y="13661"/>
                  <a:pt x="13077" y="13605"/>
                </a:cubicBezTo>
                <a:cubicBezTo>
                  <a:pt x="12961" y="13489"/>
                  <a:pt x="12892" y="13420"/>
                  <a:pt x="12860" y="13420"/>
                </a:cubicBezTo>
                <a:cubicBezTo>
                  <a:pt x="12857" y="13420"/>
                  <a:pt x="12854" y="13421"/>
                  <a:pt x="12852" y="13422"/>
                </a:cubicBezTo>
                <a:cubicBezTo>
                  <a:pt x="12796" y="13464"/>
                  <a:pt x="12922" y="13802"/>
                  <a:pt x="13119" y="14351"/>
                </a:cubicBezTo>
                <a:cubicBezTo>
                  <a:pt x="12866" y="14309"/>
                  <a:pt x="12613" y="14253"/>
                  <a:pt x="12373" y="14168"/>
                </a:cubicBezTo>
                <a:cubicBezTo>
                  <a:pt x="12350" y="14161"/>
                  <a:pt x="12328" y="14158"/>
                  <a:pt x="12306" y="14158"/>
                </a:cubicBezTo>
                <a:cubicBezTo>
                  <a:pt x="12155" y="14158"/>
                  <a:pt x="12044" y="14318"/>
                  <a:pt x="12106" y="14478"/>
                </a:cubicBezTo>
                <a:lnTo>
                  <a:pt x="12049" y="14422"/>
                </a:lnTo>
                <a:cubicBezTo>
                  <a:pt x="11938" y="14335"/>
                  <a:pt x="11860" y="14292"/>
                  <a:pt x="11823" y="14292"/>
                </a:cubicBezTo>
                <a:cubicBezTo>
                  <a:pt x="11818" y="14292"/>
                  <a:pt x="11813" y="14293"/>
                  <a:pt x="11810" y="14295"/>
                </a:cubicBezTo>
                <a:cubicBezTo>
                  <a:pt x="11810" y="14295"/>
                  <a:pt x="11810" y="14309"/>
                  <a:pt x="11810" y="14309"/>
                </a:cubicBezTo>
                <a:cubicBezTo>
                  <a:pt x="11768" y="14506"/>
                  <a:pt x="12542" y="15675"/>
                  <a:pt x="13162" y="17407"/>
                </a:cubicBezTo>
                <a:cubicBezTo>
                  <a:pt x="13317" y="17815"/>
                  <a:pt x="13457" y="18266"/>
                  <a:pt x="13584" y="18731"/>
                </a:cubicBezTo>
                <a:lnTo>
                  <a:pt x="13443" y="18731"/>
                </a:lnTo>
                <a:cubicBezTo>
                  <a:pt x="13063" y="18153"/>
                  <a:pt x="12641" y="17632"/>
                  <a:pt x="12176" y="17139"/>
                </a:cubicBezTo>
                <a:cubicBezTo>
                  <a:pt x="12021" y="16970"/>
                  <a:pt x="11852" y="16816"/>
                  <a:pt x="11683" y="16675"/>
                </a:cubicBezTo>
                <a:lnTo>
                  <a:pt x="11669" y="16675"/>
                </a:lnTo>
                <a:cubicBezTo>
                  <a:pt x="11486" y="16210"/>
                  <a:pt x="11289" y="15759"/>
                  <a:pt x="11064" y="15309"/>
                </a:cubicBezTo>
                <a:cubicBezTo>
                  <a:pt x="10655" y="14548"/>
                  <a:pt x="10205" y="13830"/>
                  <a:pt x="9684" y="13140"/>
                </a:cubicBezTo>
                <a:cubicBezTo>
                  <a:pt x="9472" y="12746"/>
                  <a:pt x="9289" y="12324"/>
                  <a:pt x="9177" y="11887"/>
                </a:cubicBezTo>
                <a:cubicBezTo>
                  <a:pt x="9106" y="11450"/>
                  <a:pt x="9092" y="11014"/>
                  <a:pt x="9120" y="10577"/>
                </a:cubicBezTo>
                <a:cubicBezTo>
                  <a:pt x="9148" y="9803"/>
                  <a:pt x="9219" y="9057"/>
                  <a:pt x="9036" y="8296"/>
                </a:cubicBezTo>
                <a:cubicBezTo>
                  <a:pt x="8768" y="7141"/>
                  <a:pt x="8078" y="6142"/>
                  <a:pt x="7726" y="5029"/>
                </a:cubicBezTo>
                <a:cubicBezTo>
                  <a:pt x="7670" y="4719"/>
                  <a:pt x="7599" y="4410"/>
                  <a:pt x="7515" y="4086"/>
                </a:cubicBezTo>
                <a:cubicBezTo>
                  <a:pt x="7493" y="4004"/>
                  <a:pt x="7435" y="3968"/>
                  <a:pt x="7375" y="3968"/>
                </a:cubicBezTo>
                <a:cubicBezTo>
                  <a:pt x="7280" y="3968"/>
                  <a:pt x="7179" y="4055"/>
                  <a:pt x="7205" y="4184"/>
                </a:cubicBezTo>
                <a:cubicBezTo>
                  <a:pt x="7233" y="4381"/>
                  <a:pt x="7276" y="4593"/>
                  <a:pt x="7332" y="4804"/>
                </a:cubicBezTo>
                <a:cubicBezTo>
                  <a:pt x="7726" y="7043"/>
                  <a:pt x="7543" y="9451"/>
                  <a:pt x="8388" y="11563"/>
                </a:cubicBezTo>
                <a:cubicBezTo>
                  <a:pt x="7966" y="11084"/>
                  <a:pt x="7515" y="10620"/>
                  <a:pt x="7050" y="10169"/>
                </a:cubicBezTo>
                <a:cubicBezTo>
                  <a:pt x="5389" y="8550"/>
                  <a:pt x="3544" y="7156"/>
                  <a:pt x="1770" y="5663"/>
                </a:cubicBezTo>
                <a:cubicBezTo>
                  <a:pt x="1220" y="5212"/>
                  <a:pt x="728" y="4691"/>
                  <a:pt x="291" y="4128"/>
                </a:cubicBezTo>
                <a:cubicBezTo>
                  <a:pt x="257" y="4083"/>
                  <a:pt x="203" y="4060"/>
                  <a:pt x="151" y="4060"/>
                </a:cubicBezTo>
                <a:cubicBezTo>
                  <a:pt x="74" y="4060"/>
                  <a:pt x="1" y="4111"/>
                  <a:pt x="9" y="4212"/>
                </a:cubicBezTo>
                <a:cubicBezTo>
                  <a:pt x="136" y="6297"/>
                  <a:pt x="1333" y="7789"/>
                  <a:pt x="3051" y="8873"/>
                </a:cubicBezTo>
                <a:cubicBezTo>
                  <a:pt x="4530" y="9817"/>
                  <a:pt x="6163" y="10479"/>
                  <a:pt x="7656" y="11422"/>
                </a:cubicBezTo>
                <a:cubicBezTo>
                  <a:pt x="8402" y="12211"/>
                  <a:pt x="9092" y="13056"/>
                  <a:pt x="9726" y="13957"/>
                </a:cubicBezTo>
                <a:cubicBezTo>
                  <a:pt x="10359" y="14886"/>
                  <a:pt x="10895" y="15886"/>
                  <a:pt x="11317" y="16942"/>
                </a:cubicBezTo>
                <a:cubicBezTo>
                  <a:pt x="11528" y="17492"/>
                  <a:pt x="11711" y="18041"/>
                  <a:pt x="11838" y="18618"/>
                </a:cubicBezTo>
                <a:lnTo>
                  <a:pt x="11669" y="18604"/>
                </a:lnTo>
                <a:cubicBezTo>
                  <a:pt x="11472" y="18252"/>
                  <a:pt x="11275" y="17900"/>
                  <a:pt x="11078" y="17576"/>
                </a:cubicBezTo>
                <a:cubicBezTo>
                  <a:pt x="10007" y="15861"/>
                  <a:pt x="8990" y="14814"/>
                  <a:pt x="8874" y="14814"/>
                </a:cubicBezTo>
                <a:cubicBezTo>
                  <a:pt x="8871" y="14814"/>
                  <a:pt x="8869" y="14815"/>
                  <a:pt x="8867" y="14816"/>
                </a:cubicBezTo>
                <a:lnTo>
                  <a:pt x="8867" y="14830"/>
                </a:lnTo>
                <a:cubicBezTo>
                  <a:pt x="8599" y="14492"/>
                  <a:pt x="8304" y="14168"/>
                  <a:pt x="7994" y="13858"/>
                </a:cubicBezTo>
                <a:cubicBezTo>
                  <a:pt x="7909" y="13788"/>
                  <a:pt x="7839" y="13718"/>
                  <a:pt x="7783" y="13661"/>
                </a:cubicBezTo>
                <a:lnTo>
                  <a:pt x="7768" y="13647"/>
                </a:lnTo>
                <a:cubicBezTo>
                  <a:pt x="7656" y="13563"/>
                  <a:pt x="7557" y="13478"/>
                  <a:pt x="7473" y="13394"/>
                </a:cubicBezTo>
                <a:cubicBezTo>
                  <a:pt x="7374" y="13295"/>
                  <a:pt x="7290" y="13239"/>
                  <a:pt x="7191" y="13168"/>
                </a:cubicBezTo>
                <a:lnTo>
                  <a:pt x="7135" y="13126"/>
                </a:lnTo>
                <a:lnTo>
                  <a:pt x="7107" y="13098"/>
                </a:lnTo>
                <a:lnTo>
                  <a:pt x="7008" y="13028"/>
                </a:lnTo>
                <a:lnTo>
                  <a:pt x="6839" y="12915"/>
                </a:lnTo>
                <a:lnTo>
                  <a:pt x="6769" y="12873"/>
                </a:lnTo>
                <a:lnTo>
                  <a:pt x="6740" y="12845"/>
                </a:lnTo>
                <a:lnTo>
                  <a:pt x="6712" y="12830"/>
                </a:lnTo>
                <a:lnTo>
                  <a:pt x="6670" y="12816"/>
                </a:lnTo>
                <a:lnTo>
                  <a:pt x="6600" y="12774"/>
                </a:lnTo>
                <a:cubicBezTo>
                  <a:pt x="6572" y="12760"/>
                  <a:pt x="6543" y="12760"/>
                  <a:pt x="6529" y="12746"/>
                </a:cubicBezTo>
                <a:lnTo>
                  <a:pt x="6459" y="12746"/>
                </a:lnTo>
                <a:cubicBezTo>
                  <a:pt x="6417" y="12788"/>
                  <a:pt x="6431" y="12901"/>
                  <a:pt x="6501" y="13070"/>
                </a:cubicBezTo>
                <a:cubicBezTo>
                  <a:pt x="6529" y="13154"/>
                  <a:pt x="6557" y="13253"/>
                  <a:pt x="6614" y="13366"/>
                </a:cubicBezTo>
                <a:cubicBezTo>
                  <a:pt x="6670" y="13492"/>
                  <a:pt x="6712" y="13619"/>
                  <a:pt x="6783" y="13760"/>
                </a:cubicBezTo>
                <a:cubicBezTo>
                  <a:pt x="7036" y="14337"/>
                  <a:pt x="7388" y="15126"/>
                  <a:pt x="7726" y="16069"/>
                </a:cubicBezTo>
                <a:cubicBezTo>
                  <a:pt x="7895" y="16534"/>
                  <a:pt x="8064" y="17027"/>
                  <a:pt x="8219" y="17548"/>
                </a:cubicBezTo>
                <a:cubicBezTo>
                  <a:pt x="8374" y="18083"/>
                  <a:pt x="8529" y="18618"/>
                  <a:pt x="8656" y="19181"/>
                </a:cubicBezTo>
                <a:cubicBezTo>
                  <a:pt x="8684" y="19280"/>
                  <a:pt x="8698" y="19378"/>
                  <a:pt x="8726" y="19477"/>
                </a:cubicBezTo>
                <a:cubicBezTo>
                  <a:pt x="8698" y="19562"/>
                  <a:pt x="8670" y="19660"/>
                  <a:pt x="8642" y="19773"/>
                </a:cubicBezTo>
                <a:cubicBezTo>
                  <a:pt x="8571" y="20026"/>
                  <a:pt x="8501" y="20350"/>
                  <a:pt x="8444" y="20730"/>
                </a:cubicBezTo>
                <a:cubicBezTo>
                  <a:pt x="8360" y="20406"/>
                  <a:pt x="8261" y="20083"/>
                  <a:pt x="8163" y="19759"/>
                </a:cubicBezTo>
                <a:cubicBezTo>
                  <a:pt x="7853" y="18843"/>
                  <a:pt x="7445" y="17956"/>
                  <a:pt x="6966" y="17125"/>
                </a:cubicBezTo>
                <a:cubicBezTo>
                  <a:pt x="6600" y="16506"/>
                  <a:pt x="6177" y="15928"/>
                  <a:pt x="5698" y="15393"/>
                </a:cubicBezTo>
                <a:cubicBezTo>
                  <a:pt x="5367" y="15036"/>
                  <a:pt x="5136" y="14828"/>
                  <a:pt x="5074" y="14828"/>
                </a:cubicBezTo>
                <a:cubicBezTo>
                  <a:pt x="5070" y="14828"/>
                  <a:pt x="5067" y="14828"/>
                  <a:pt x="5065" y="14830"/>
                </a:cubicBezTo>
                <a:cubicBezTo>
                  <a:pt x="5065" y="14844"/>
                  <a:pt x="5065" y="14844"/>
                  <a:pt x="5065" y="14858"/>
                </a:cubicBezTo>
                <a:cubicBezTo>
                  <a:pt x="5037" y="14943"/>
                  <a:pt x="5121" y="15224"/>
                  <a:pt x="5276" y="15647"/>
                </a:cubicBezTo>
                <a:cubicBezTo>
                  <a:pt x="5459" y="16126"/>
                  <a:pt x="5698" y="16801"/>
                  <a:pt x="5938" y="17576"/>
                </a:cubicBezTo>
                <a:cubicBezTo>
                  <a:pt x="6149" y="18308"/>
                  <a:pt x="6374" y="19125"/>
                  <a:pt x="6529" y="19998"/>
                </a:cubicBezTo>
                <a:cubicBezTo>
                  <a:pt x="6135" y="19590"/>
                  <a:pt x="5670" y="19238"/>
                  <a:pt x="5192" y="18942"/>
                </a:cubicBezTo>
                <a:cubicBezTo>
                  <a:pt x="5051" y="18843"/>
                  <a:pt x="4896" y="18773"/>
                  <a:pt x="4741" y="18703"/>
                </a:cubicBezTo>
                <a:cubicBezTo>
                  <a:pt x="4656" y="18671"/>
                  <a:pt x="4604" y="18655"/>
                  <a:pt x="4571" y="18655"/>
                </a:cubicBezTo>
                <a:cubicBezTo>
                  <a:pt x="4560" y="18655"/>
                  <a:pt x="4551" y="18657"/>
                  <a:pt x="4544" y="18660"/>
                </a:cubicBezTo>
                <a:cubicBezTo>
                  <a:pt x="4544" y="18674"/>
                  <a:pt x="4544" y="18674"/>
                  <a:pt x="4544" y="18688"/>
                </a:cubicBezTo>
                <a:cubicBezTo>
                  <a:pt x="4558" y="18745"/>
                  <a:pt x="4572" y="18801"/>
                  <a:pt x="4600" y="18857"/>
                </a:cubicBezTo>
                <a:cubicBezTo>
                  <a:pt x="4656" y="18970"/>
                  <a:pt x="4741" y="19111"/>
                  <a:pt x="4854" y="19280"/>
                </a:cubicBezTo>
                <a:cubicBezTo>
                  <a:pt x="5065" y="19632"/>
                  <a:pt x="5375" y="20111"/>
                  <a:pt x="5670" y="20688"/>
                </a:cubicBezTo>
                <a:cubicBezTo>
                  <a:pt x="5994" y="21294"/>
                  <a:pt x="6248" y="21941"/>
                  <a:pt x="6459" y="22603"/>
                </a:cubicBezTo>
                <a:cubicBezTo>
                  <a:pt x="6572" y="22955"/>
                  <a:pt x="6656" y="23307"/>
                  <a:pt x="6740" y="23659"/>
                </a:cubicBezTo>
                <a:cubicBezTo>
                  <a:pt x="6825" y="24011"/>
                  <a:pt x="6895" y="24377"/>
                  <a:pt x="6966" y="24730"/>
                </a:cubicBezTo>
                <a:cubicBezTo>
                  <a:pt x="7022" y="25039"/>
                  <a:pt x="7064" y="25335"/>
                  <a:pt x="7107" y="25645"/>
                </a:cubicBezTo>
                <a:cubicBezTo>
                  <a:pt x="7107" y="25814"/>
                  <a:pt x="7107" y="25997"/>
                  <a:pt x="7078" y="26152"/>
                </a:cubicBezTo>
                <a:cubicBezTo>
                  <a:pt x="7064" y="26321"/>
                  <a:pt x="7050" y="26504"/>
                  <a:pt x="7050" y="26673"/>
                </a:cubicBezTo>
                <a:cubicBezTo>
                  <a:pt x="7036" y="26828"/>
                  <a:pt x="7022" y="26997"/>
                  <a:pt x="7008" y="27137"/>
                </a:cubicBezTo>
                <a:cubicBezTo>
                  <a:pt x="6994" y="27321"/>
                  <a:pt x="6980" y="27490"/>
                  <a:pt x="6966" y="27659"/>
                </a:cubicBezTo>
                <a:lnTo>
                  <a:pt x="63039" y="27659"/>
                </a:lnTo>
                <a:lnTo>
                  <a:pt x="62983" y="22997"/>
                </a:lnTo>
                <a:cubicBezTo>
                  <a:pt x="62941" y="22589"/>
                  <a:pt x="62912" y="22167"/>
                  <a:pt x="62898" y="21758"/>
                </a:cubicBezTo>
                <a:cubicBezTo>
                  <a:pt x="62898" y="21603"/>
                  <a:pt x="62884" y="21463"/>
                  <a:pt x="62870" y="21308"/>
                </a:cubicBezTo>
                <a:lnTo>
                  <a:pt x="62870" y="21181"/>
                </a:lnTo>
                <a:lnTo>
                  <a:pt x="62870" y="21068"/>
                </a:lnTo>
                <a:lnTo>
                  <a:pt x="62983" y="21082"/>
                </a:lnTo>
                <a:lnTo>
                  <a:pt x="62983" y="18491"/>
                </a:lnTo>
                <a:lnTo>
                  <a:pt x="62884" y="18449"/>
                </a:lnTo>
                <a:cubicBezTo>
                  <a:pt x="62912" y="17956"/>
                  <a:pt x="62941" y="17463"/>
                  <a:pt x="62969" y="16999"/>
                </a:cubicBezTo>
                <a:lnTo>
                  <a:pt x="62969" y="16886"/>
                </a:lnTo>
                <a:lnTo>
                  <a:pt x="62969" y="16816"/>
                </a:lnTo>
                <a:lnTo>
                  <a:pt x="62969" y="13408"/>
                </a:lnTo>
                <a:cubicBezTo>
                  <a:pt x="62786" y="13619"/>
                  <a:pt x="62631" y="13844"/>
                  <a:pt x="62504" y="14084"/>
                </a:cubicBezTo>
                <a:cubicBezTo>
                  <a:pt x="61589" y="13774"/>
                  <a:pt x="60617" y="13732"/>
                  <a:pt x="59659" y="13633"/>
                </a:cubicBezTo>
                <a:lnTo>
                  <a:pt x="59617" y="13549"/>
                </a:lnTo>
                <a:lnTo>
                  <a:pt x="59603" y="13520"/>
                </a:lnTo>
                <a:cubicBezTo>
                  <a:pt x="59561" y="13436"/>
                  <a:pt x="59519" y="13351"/>
                  <a:pt x="59476" y="13267"/>
                </a:cubicBezTo>
                <a:lnTo>
                  <a:pt x="59448" y="13239"/>
                </a:lnTo>
                <a:cubicBezTo>
                  <a:pt x="59378" y="13112"/>
                  <a:pt x="59322" y="12985"/>
                  <a:pt x="59251" y="12887"/>
                </a:cubicBezTo>
                <a:lnTo>
                  <a:pt x="59181" y="12774"/>
                </a:lnTo>
                <a:lnTo>
                  <a:pt x="59167" y="12760"/>
                </a:lnTo>
                <a:lnTo>
                  <a:pt x="59153" y="12718"/>
                </a:lnTo>
                <a:lnTo>
                  <a:pt x="59082" y="12605"/>
                </a:lnTo>
                <a:lnTo>
                  <a:pt x="59012" y="12507"/>
                </a:lnTo>
                <a:lnTo>
                  <a:pt x="58969" y="12464"/>
                </a:lnTo>
                <a:lnTo>
                  <a:pt x="58913" y="12366"/>
                </a:lnTo>
                <a:lnTo>
                  <a:pt x="58885" y="12324"/>
                </a:lnTo>
                <a:lnTo>
                  <a:pt x="58829" y="12267"/>
                </a:lnTo>
                <a:lnTo>
                  <a:pt x="58786" y="12197"/>
                </a:lnTo>
                <a:lnTo>
                  <a:pt x="58758" y="12183"/>
                </a:lnTo>
                <a:lnTo>
                  <a:pt x="58730" y="12155"/>
                </a:lnTo>
                <a:lnTo>
                  <a:pt x="58702" y="12098"/>
                </a:lnTo>
                <a:lnTo>
                  <a:pt x="58674" y="12084"/>
                </a:lnTo>
                <a:lnTo>
                  <a:pt x="58646" y="12056"/>
                </a:lnTo>
                <a:lnTo>
                  <a:pt x="58603" y="12000"/>
                </a:lnTo>
                <a:lnTo>
                  <a:pt x="58575" y="11971"/>
                </a:lnTo>
                <a:lnTo>
                  <a:pt x="58533" y="11943"/>
                </a:lnTo>
                <a:lnTo>
                  <a:pt x="58519" y="11929"/>
                </a:lnTo>
                <a:cubicBezTo>
                  <a:pt x="58505" y="11915"/>
                  <a:pt x="58491" y="11915"/>
                  <a:pt x="58491" y="11915"/>
                </a:cubicBezTo>
                <a:lnTo>
                  <a:pt x="58463" y="11915"/>
                </a:lnTo>
                <a:cubicBezTo>
                  <a:pt x="58406" y="11929"/>
                  <a:pt x="58392" y="12056"/>
                  <a:pt x="58406" y="12239"/>
                </a:cubicBezTo>
                <a:cubicBezTo>
                  <a:pt x="58406" y="12338"/>
                  <a:pt x="58420" y="12450"/>
                  <a:pt x="58434" y="12577"/>
                </a:cubicBezTo>
                <a:cubicBezTo>
                  <a:pt x="58448" y="12704"/>
                  <a:pt x="58463" y="12859"/>
                  <a:pt x="58477" y="13014"/>
                </a:cubicBezTo>
                <a:cubicBezTo>
                  <a:pt x="58505" y="13182"/>
                  <a:pt x="58519" y="13309"/>
                  <a:pt x="58533" y="13464"/>
                </a:cubicBezTo>
                <a:cubicBezTo>
                  <a:pt x="58322" y="13422"/>
                  <a:pt x="58125" y="13366"/>
                  <a:pt x="57913" y="13295"/>
                </a:cubicBezTo>
                <a:cubicBezTo>
                  <a:pt x="57890" y="13288"/>
                  <a:pt x="57868" y="13284"/>
                  <a:pt x="57847" y="13284"/>
                </a:cubicBezTo>
                <a:cubicBezTo>
                  <a:pt x="57665" y="13284"/>
                  <a:pt x="57576" y="13537"/>
                  <a:pt x="57702" y="13675"/>
                </a:cubicBezTo>
                <a:cubicBezTo>
                  <a:pt x="57998" y="14041"/>
                  <a:pt x="58308" y="14379"/>
                  <a:pt x="58646" y="14717"/>
                </a:cubicBezTo>
                <a:cubicBezTo>
                  <a:pt x="58674" y="14999"/>
                  <a:pt x="58688" y="15295"/>
                  <a:pt x="58702" y="15590"/>
                </a:cubicBezTo>
                <a:cubicBezTo>
                  <a:pt x="58716" y="16280"/>
                  <a:pt x="58702" y="17041"/>
                  <a:pt x="58646" y="17829"/>
                </a:cubicBezTo>
                <a:lnTo>
                  <a:pt x="58575" y="17829"/>
                </a:lnTo>
                <a:cubicBezTo>
                  <a:pt x="58477" y="17182"/>
                  <a:pt x="58350" y="16548"/>
                  <a:pt x="58181" y="15914"/>
                </a:cubicBezTo>
                <a:cubicBezTo>
                  <a:pt x="58026" y="15323"/>
                  <a:pt x="57843" y="14731"/>
                  <a:pt x="57604" y="14168"/>
                </a:cubicBezTo>
                <a:cubicBezTo>
                  <a:pt x="57252" y="13281"/>
                  <a:pt x="56801" y="12450"/>
                  <a:pt x="56252" y="11690"/>
                </a:cubicBezTo>
                <a:cubicBezTo>
                  <a:pt x="56153" y="11549"/>
                  <a:pt x="56055" y="11422"/>
                  <a:pt x="55970" y="11310"/>
                </a:cubicBezTo>
                <a:cubicBezTo>
                  <a:pt x="55886" y="11211"/>
                  <a:pt x="55801" y="11127"/>
                  <a:pt x="55745" y="11056"/>
                </a:cubicBezTo>
                <a:cubicBezTo>
                  <a:pt x="55616" y="10927"/>
                  <a:pt x="55546" y="10857"/>
                  <a:pt x="55513" y="10857"/>
                </a:cubicBezTo>
                <a:cubicBezTo>
                  <a:pt x="55510" y="10857"/>
                  <a:pt x="55508" y="10858"/>
                  <a:pt x="55505" y="10859"/>
                </a:cubicBezTo>
                <a:cubicBezTo>
                  <a:pt x="55491" y="10873"/>
                  <a:pt x="55491" y="10901"/>
                  <a:pt x="55505" y="10944"/>
                </a:cubicBezTo>
                <a:cubicBezTo>
                  <a:pt x="54956" y="10268"/>
                  <a:pt x="54337" y="9662"/>
                  <a:pt x="53661" y="9127"/>
                </a:cubicBezTo>
                <a:cubicBezTo>
                  <a:pt x="53407" y="8930"/>
                  <a:pt x="53140" y="8747"/>
                  <a:pt x="52872" y="8578"/>
                </a:cubicBezTo>
                <a:cubicBezTo>
                  <a:pt x="52720" y="8484"/>
                  <a:pt x="52617" y="8430"/>
                  <a:pt x="52578" y="8430"/>
                </a:cubicBezTo>
                <a:cubicBezTo>
                  <a:pt x="52570" y="8430"/>
                  <a:pt x="52565" y="8432"/>
                  <a:pt x="52562" y="8437"/>
                </a:cubicBezTo>
                <a:cubicBezTo>
                  <a:pt x="52548" y="8437"/>
                  <a:pt x="52548" y="8451"/>
                  <a:pt x="52562" y="8451"/>
                </a:cubicBezTo>
                <a:cubicBezTo>
                  <a:pt x="52605" y="8564"/>
                  <a:pt x="52661" y="8662"/>
                  <a:pt x="52731" y="8747"/>
                </a:cubicBezTo>
                <a:cubicBezTo>
                  <a:pt x="52872" y="8916"/>
                  <a:pt x="53069" y="9155"/>
                  <a:pt x="53309" y="9479"/>
                </a:cubicBezTo>
                <a:cubicBezTo>
                  <a:pt x="53970" y="10296"/>
                  <a:pt x="54534" y="11183"/>
                  <a:pt x="55013" y="12126"/>
                </a:cubicBezTo>
                <a:cubicBezTo>
                  <a:pt x="55167" y="12408"/>
                  <a:pt x="55280" y="12704"/>
                  <a:pt x="55421" y="13014"/>
                </a:cubicBezTo>
                <a:cubicBezTo>
                  <a:pt x="55491" y="13168"/>
                  <a:pt x="55534" y="13323"/>
                  <a:pt x="55590" y="13478"/>
                </a:cubicBezTo>
                <a:lnTo>
                  <a:pt x="55688" y="13718"/>
                </a:lnTo>
                <a:cubicBezTo>
                  <a:pt x="55717" y="13802"/>
                  <a:pt x="55745" y="13887"/>
                  <a:pt x="55759" y="13971"/>
                </a:cubicBezTo>
                <a:cubicBezTo>
                  <a:pt x="55984" y="14661"/>
                  <a:pt x="56153" y="15351"/>
                  <a:pt x="56280" y="16069"/>
                </a:cubicBezTo>
                <a:cubicBezTo>
                  <a:pt x="56336" y="16351"/>
                  <a:pt x="56378" y="16647"/>
                  <a:pt x="56407" y="16942"/>
                </a:cubicBezTo>
                <a:cubicBezTo>
                  <a:pt x="56378" y="16872"/>
                  <a:pt x="56336" y="16801"/>
                  <a:pt x="56294" y="16731"/>
                </a:cubicBezTo>
                <a:cubicBezTo>
                  <a:pt x="55928" y="16041"/>
                  <a:pt x="55477" y="15393"/>
                  <a:pt x="54970" y="14788"/>
                </a:cubicBezTo>
                <a:cubicBezTo>
                  <a:pt x="54872" y="14689"/>
                  <a:pt x="54801" y="14591"/>
                  <a:pt x="54717" y="14506"/>
                </a:cubicBezTo>
                <a:cubicBezTo>
                  <a:pt x="54632" y="14422"/>
                  <a:pt x="54562" y="14351"/>
                  <a:pt x="54506" y="14309"/>
                </a:cubicBezTo>
                <a:cubicBezTo>
                  <a:pt x="54407" y="14210"/>
                  <a:pt x="54340" y="14166"/>
                  <a:pt x="54307" y="14166"/>
                </a:cubicBezTo>
                <a:cubicBezTo>
                  <a:pt x="54302" y="14166"/>
                  <a:pt x="54298" y="14166"/>
                  <a:pt x="54294" y="14168"/>
                </a:cubicBezTo>
                <a:cubicBezTo>
                  <a:pt x="54294" y="14168"/>
                  <a:pt x="54280" y="14168"/>
                  <a:pt x="54280" y="14182"/>
                </a:cubicBezTo>
                <a:cubicBezTo>
                  <a:pt x="54224" y="14365"/>
                  <a:pt x="54815" y="15520"/>
                  <a:pt x="55266" y="17154"/>
                </a:cubicBezTo>
                <a:cubicBezTo>
                  <a:pt x="55308" y="17266"/>
                  <a:pt x="55322" y="17365"/>
                  <a:pt x="55365" y="17477"/>
                </a:cubicBezTo>
                <a:cubicBezTo>
                  <a:pt x="55393" y="17590"/>
                  <a:pt x="55421" y="17703"/>
                  <a:pt x="55449" y="17815"/>
                </a:cubicBezTo>
                <a:cubicBezTo>
                  <a:pt x="55505" y="18055"/>
                  <a:pt x="55562" y="18280"/>
                  <a:pt x="55604" y="18519"/>
                </a:cubicBezTo>
                <a:cubicBezTo>
                  <a:pt x="55646" y="18759"/>
                  <a:pt x="55688" y="19012"/>
                  <a:pt x="55745" y="19266"/>
                </a:cubicBezTo>
                <a:cubicBezTo>
                  <a:pt x="55787" y="19505"/>
                  <a:pt x="55815" y="19759"/>
                  <a:pt x="55843" y="20026"/>
                </a:cubicBezTo>
                <a:cubicBezTo>
                  <a:pt x="55970" y="21054"/>
                  <a:pt x="56040" y="22082"/>
                  <a:pt x="56055" y="23124"/>
                </a:cubicBezTo>
                <a:lnTo>
                  <a:pt x="56055" y="23941"/>
                </a:lnTo>
                <a:lnTo>
                  <a:pt x="56040" y="23941"/>
                </a:lnTo>
                <a:cubicBezTo>
                  <a:pt x="56040" y="24025"/>
                  <a:pt x="56026" y="24110"/>
                  <a:pt x="56012" y="24223"/>
                </a:cubicBezTo>
                <a:lnTo>
                  <a:pt x="55646" y="24180"/>
                </a:lnTo>
                <a:cubicBezTo>
                  <a:pt x="55632" y="23941"/>
                  <a:pt x="55604" y="23687"/>
                  <a:pt x="55590" y="23434"/>
                </a:cubicBezTo>
                <a:cubicBezTo>
                  <a:pt x="55477" y="22181"/>
                  <a:pt x="55252" y="20942"/>
                  <a:pt x="54914" y="19730"/>
                </a:cubicBezTo>
                <a:cubicBezTo>
                  <a:pt x="54590" y="18590"/>
                  <a:pt x="54154" y="17492"/>
                  <a:pt x="53618" y="16421"/>
                </a:cubicBezTo>
                <a:cubicBezTo>
                  <a:pt x="53407" y="16013"/>
                  <a:pt x="53196" y="15647"/>
                  <a:pt x="52985" y="15309"/>
                </a:cubicBezTo>
                <a:cubicBezTo>
                  <a:pt x="53252" y="14267"/>
                  <a:pt x="53196" y="13168"/>
                  <a:pt x="53435" y="12126"/>
                </a:cubicBezTo>
                <a:cubicBezTo>
                  <a:pt x="53548" y="11817"/>
                  <a:pt x="53647" y="11521"/>
                  <a:pt x="53745" y="11211"/>
                </a:cubicBezTo>
                <a:cubicBezTo>
                  <a:pt x="53779" y="11083"/>
                  <a:pt x="53685" y="11007"/>
                  <a:pt x="53586" y="11007"/>
                </a:cubicBezTo>
                <a:cubicBezTo>
                  <a:pt x="53521" y="11007"/>
                  <a:pt x="53455" y="11040"/>
                  <a:pt x="53421" y="11112"/>
                </a:cubicBezTo>
                <a:cubicBezTo>
                  <a:pt x="53337" y="11310"/>
                  <a:pt x="53266" y="11507"/>
                  <a:pt x="53210" y="11718"/>
                </a:cubicBezTo>
                <a:cubicBezTo>
                  <a:pt x="52914" y="12521"/>
                  <a:pt x="52520" y="13323"/>
                  <a:pt x="52140" y="14112"/>
                </a:cubicBezTo>
                <a:cubicBezTo>
                  <a:pt x="52069" y="14013"/>
                  <a:pt x="52013" y="13943"/>
                  <a:pt x="51957" y="13873"/>
                </a:cubicBezTo>
                <a:cubicBezTo>
                  <a:pt x="51872" y="13774"/>
                  <a:pt x="51788" y="13704"/>
                  <a:pt x="51731" y="13633"/>
                </a:cubicBezTo>
                <a:cubicBezTo>
                  <a:pt x="51616" y="13530"/>
                  <a:pt x="51547" y="13462"/>
                  <a:pt x="51514" y="13462"/>
                </a:cubicBezTo>
                <a:cubicBezTo>
                  <a:pt x="51511" y="13462"/>
                  <a:pt x="51509" y="13463"/>
                  <a:pt x="51506" y="13464"/>
                </a:cubicBezTo>
                <a:cubicBezTo>
                  <a:pt x="51436" y="13506"/>
                  <a:pt x="51605" y="13943"/>
                  <a:pt x="51872" y="14661"/>
                </a:cubicBezTo>
                <a:cubicBezTo>
                  <a:pt x="51774" y="14872"/>
                  <a:pt x="51675" y="15084"/>
                  <a:pt x="51577" y="15295"/>
                </a:cubicBezTo>
                <a:cubicBezTo>
                  <a:pt x="51464" y="15168"/>
                  <a:pt x="51351" y="15055"/>
                  <a:pt x="51253" y="14957"/>
                </a:cubicBezTo>
                <a:cubicBezTo>
                  <a:pt x="51154" y="14858"/>
                  <a:pt x="51041" y="14746"/>
                  <a:pt x="50943" y="14661"/>
                </a:cubicBezTo>
                <a:cubicBezTo>
                  <a:pt x="50858" y="14591"/>
                  <a:pt x="50774" y="14520"/>
                  <a:pt x="50704" y="14464"/>
                </a:cubicBezTo>
                <a:cubicBezTo>
                  <a:pt x="50587" y="14383"/>
                  <a:pt x="50519" y="14330"/>
                  <a:pt x="50483" y="14330"/>
                </a:cubicBezTo>
                <a:cubicBezTo>
                  <a:pt x="50475" y="14330"/>
                  <a:pt x="50469" y="14332"/>
                  <a:pt x="50464" y="14337"/>
                </a:cubicBezTo>
                <a:cubicBezTo>
                  <a:pt x="50464" y="14337"/>
                  <a:pt x="50464" y="14351"/>
                  <a:pt x="50464" y="14351"/>
                </a:cubicBezTo>
                <a:cubicBezTo>
                  <a:pt x="50436" y="14492"/>
                  <a:pt x="50816" y="15112"/>
                  <a:pt x="51253" y="16069"/>
                </a:cubicBezTo>
                <a:cubicBezTo>
                  <a:pt x="51098" y="16449"/>
                  <a:pt x="50971" y="16830"/>
                  <a:pt x="50873" y="17224"/>
                </a:cubicBezTo>
                <a:lnTo>
                  <a:pt x="50830" y="17182"/>
                </a:lnTo>
                <a:cubicBezTo>
                  <a:pt x="50689" y="17027"/>
                  <a:pt x="50535" y="16886"/>
                  <a:pt x="50380" y="16759"/>
                </a:cubicBezTo>
                <a:cubicBezTo>
                  <a:pt x="50337" y="16576"/>
                  <a:pt x="50295" y="16379"/>
                  <a:pt x="50239" y="16196"/>
                </a:cubicBezTo>
                <a:cubicBezTo>
                  <a:pt x="49633" y="13957"/>
                  <a:pt x="48760" y="11817"/>
                  <a:pt x="48000" y="9620"/>
                </a:cubicBezTo>
                <a:cubicBezTo>
                  <a:pt x="47760" y="8958"/>
                  <a:pt x="47591" y="8268"/>
                  <a:pt x="47507" y="7564"/>
                </a:cubicBezTo>
                <a:cubicBezTo>
                  <a:pt x="47498" y="7474"/>
                  <a:pt x="47420" y="7407"/>
                  <a:pt x="47343" y="7407"/>
                </a:cubicBezTo>
                <a:cubicBezTo>
                  <a:pt x="47299" y="7407"/>
                  <a:pt x="47256" y="7428"/>
                  <a:pt x="47225" y="7479"/>
                </a:cubicBezTo>
                <a:cubicBezTo>
                  <a:pt x="46268" y="9338"/>
                  <a:pt x="46549" y="11239"/>
                  <a:pt x="47465" y="13042"/>
                </a:cubicBezTo>
                <a:cubicBezTo>
                  <a:pt x="48267" y="14619"/>
                  <a:pt x="49338" y="16027"/>
                  <a:pt x="50126" y="17590"/>
                </a:cubicBezTo>
                <a:cubicBezTo>
                  <a:pt x="50211" y="17956"/>
                  <a:pt x="50281" y="18336"/>
                  <a:pt x="50351" y="18703"/>
                </a:cubicBezTo>
                <a:cubicBezTo>
                  <a:pt x="50154" y="18322"/>
                  <a:pt x="49929" y="17956"/>
                  <a:pt x="49732" y="17618"/>
                </a:cubicBezTo>
                <a:cubicBezTo>
                  <a:pt x="49197" y="16759"/>
                  <a:pt x="48591" y="15943"/>
                  <a:pt x="47915" y="15196"/>
                </a:cubicBezTo>
                <a:cubicBezTo>
                  <a:pt x="48056" y="14886"/>
                  <a:pt x="48112" y="14703"/>
                  <a:pt x="48084" y="14675"/>
                </a:cubicBezTo>
                <a:lnTo>
                  <a:pt x="48056" y="14675"/>
                </a:lnTo>
                <a:cubicBezTo>
                  <a:pt x="47901" y="14731"/>
                  <a:pt x="47775" y="14816"/>
                  <a:pt x="47662" y="14943"/>
                </a:cubicBezTo>
                <a:cubicBezTo>
                  <a:pt x="47577" y="14872"/>
                  <a:pt x="47535" y="14844"/>
                  <a:pt x="47521" y="14844"/>
                </a:cubicBezTo>
                <a:cubicBezTo>
                  <a:pt x="47521" y="14858"/>
                  <a:pt x="47521" y="14858"/>
                  <a:pt x="47521" y="14872"/>
                </a:cubicBezTo>
                <a:cubicBezTo>
                  <a:pt x="47239" y="14520"/>
                  <a:pt x="46944" y="14196"/>
                  <a:pt x="46634" y="13901"/>
                </a:cubicBezTo>
                <a:cubicBezTo>
                  <a:pt x="46564" y="13816"/>
                  <a:pt x="46493" y="13760"/>
                  <a:pt x="46423" y="13689"/>
                </a:cubicBezTo>
                <a:lnTo>
                  <a:pt x="46409" y="13675"/>
                </a:lnTo>
                <a:cubicBezTo>
                  <a:pt x="46310" y="13591"/>
                  <a:pt x="46211" y="13506"/>
                  <a:pt x="46113" y="13422"/>
                </a:cubicBezTo>
                <a:cubicBezTo>
                  <a:pt x="46028" y="13337"/>
                  <a:pt x="45930" y="13267"/>
                  <a:pt x="45845" y="13197"/>
                </a:cubicBezTo>
                <a:lnTo>
                  <a:pt x="45789" y="13154"/>
                </a:lnTo>
                <a:lnTo>
                  <a:pt x="45747" y="13126"/>
                </a:lnTo>
                <a:lnTo>
                  <a:pt x="45662" y="13056"/>
                </a:lnTo>
                <a:lnTo>
                  <a:pt x="45493" y="12943"/>
                </a:lnTo>
                <a:lnTo>
                  <a:pt x="45423" y="12901"/>
                </a:lnTo>
                <a:lnTo>
                  <a:pt x="45381" y="12873"/>
                </a:lnTo>
                <a:lnTo>
                  <a:pt x="45367" y="12873"/>
                </a:lnTo>
                <a:lnTo>
                  <a:pt x="45324" y="12845"/>
                </a:lnTo>
                <a:lnTo>
                  <a:pt x="45254" y="12802"/>
                </a:lnTo>
                <a:lnTo>
                  <a:pt x="45240" y="12802"/>
                </a:lnTo>
                <a:cubicBezTo>
                  <a:pt x="45226" y="12802"/>
                  <a:pt x="45198" y="12788"/>
                  <a:pt x="45183" y="12788"/>
                </a:cubicBezTo>
                <a:cubicBezTo>
                  <a:pt x="45176" y="12781"/>
                  <a:pt x="45169" y="12778"/>
                  <a:pt x="45162" y="12778"/>
                </a:cubicBezTo>
                <a:cubicBezTo>
                  <a:pt x="45155" y="12778"/>
                  <a:pt x="45148" y="12781"/>
                  <a:pt x="45141" y="12788"/>
                </a:cubicBezTo>
                <a:cubicBezTo>
                  <a:pt x="45134" y="12781"/>
                  <a:pt x="45127" y="12778"/>
                  <a:pt x="45122" y="12778"/>
                </a:cubicBezTo>
                <a:cubicBezTo>
                  <a:pt x="45117" y="12778"/>
                  <a:pt x="45113" y="12781"/>
                  <a:pt x="45113" y="12788"/>
                </a:cubicBezTo>
                <a:cubicBezTo>
                  <a:pt x="45071" y="12816"/>
                  <a:pt x="45085" y="12929"/>
                  <a:pt x="45141" y="13098"/>
                </a:cubicBezTo>
                <a:cubicBezTo>
                  <a:pt x="45169" y="13182"/>
                  <a:pt x="45212" y="13295"/>
                  <a:pt x="45268" y="13408"/>
                </a:cubicBezTo>
                <a:cubicBezTo>
                  <a:pt x="45310" y="13520"/>
                  <a:pt x="45367" y="13647"/>
                  <a:pt x="45437" y="13802"/>
                </a:cubicBezTo>
                <a:cubicBezTo>
                  <a:pt x="45690" y="14365"/>
                  <a:pt x="46042" y="15168"/>
                  <a:pt x="46380" y="16097"/>
                </a:cubicBezTo>
                <a:lnTo>
                  <a:pt x="46437" y="16266"/>
                </a:lnTo>
                <a:lnTo>
                  <a:pt x="46409" y="16309"/>
                </a:lnTo>
                <a:cubicBezTo>
                  <a:pt x="46282" y="16464"/>
                  <a:pt x="46155" y="16618"/>
                  <a:pt x="46028" y="16801"/>
                </a:cubicBezTo>
                <a:cubicBezTo>
                  <a:pt x="45958" y="16886"/>
                  <a:pt x="45888" y="16970"/>
                  <a:pt x="45817" y="17069"/>
                </a:cubicBezTo>
                <a:lnTo>
                  <a:pt x="45676" y="17280"/>
                </a:lnTo>
                <a:lnTo>
                  <a:pt x="45606" y="17154"/>
                </a:lnTo>
                <a:cubicBezTo>
                  <a:pt x="45395" y="16787"/>
                  <a:pt x="45155" y="16435"/>
                  <a:pt x="44902" y="16097"/>
                </a:cubicBezTo>
                <a:cubicBezTo>
                  <a:pt x="44930" y="15999"/>
                  <a:pt x="44944" y="15914"/>
                  <a:pt x="44958" y="15844"/>
                </a:cubicBezTo>
                <a:cubicBezTo>
                  <a:pt x="45000" y="15675"/>
                  <a:pt x="45000" y="15576"/>
                  <a:pt x="44986" y="15562"/>
                </a:cubicBezTo>
                <a:lnTo>
                  <a:pt x="44958" y="15562"/>
                </a:lnTo>
                <a:cubicBezTo>
                  <a:pt x="44888" y="15605"/>
                  <a:pt x="44817" y="15675"/>
                  <a:pt x="44761" y="15745"/>
                </a:cubicBezTo>
                <a:lnTo>
                  <a:pt x="44691" y="15830"/>
                </a:lnTo>
                <a:cubicBezTo>
                  <a:pt x="44578" y="15689"/>
                  <a:pt x="44465" y="15548"/>
                  <a:pt x="44353" y="15436"/>
                </a:cubicBezTo>
                <a:cubicBezTo>
                  <a:pt x="44022" y="15078"/>
                  <a:pt x="43790" y="14870"/>
                  <a:pt x="43729" y="14870"/>
                </a:cubicBezTo>
                <a:cubicBezTo>
                  <a:pt x="43725" y="14870"/>
                  <a:pt x="43722" y="14871"/>
                  <a:pt x="43719" y="14872"/>
                </a:cubicBezTo>
                <a:cubicBezTo>
                  <a:pt x="43719" y="14872"/>
                  <a:pt x="43719" y="14886"/>
                  <a:pt x="43719" y="14900"/>
                </a:cubicBezTo>
                <a:cubicBezTo>
                  <a:pt x="43691" y="14971"/>
                  <a:pt x="43775" y="15267"/>
                  <a:pt x="43930" y="15689"/>
                </a:cubicBezTo>
                <a:cubicBezTo>
                  <a:pt x="44015" y="15914"/>
                  <a:pt x="44113" y="16196"/>
                  <a:pt x="44226" y="16492"/>
                </a:cubicBezTo>
                <a:cubicBezTo>
                  <a:pt x="43818" y="17154"/>
                  <a:pt x="43451" y="17829"/>
                  <a:pt x="43128" y="18534"/>
                </a:cubicBezTo>
                <a:cubicBezTo>
                  <a:pt x="43015" y="18759"/>
                  <a:pt x="42916" y="18998"/>
                  <a:pt x="42818" y="19252"/>
                </a:cubicBezTo>
                <a:cubicBezTo>
                  <a:pt x="42761" y="19378"/>
                  <a:pt x="42719" y="19519"/>
                  <a:pt x="42663" y="19646"/>
                </a:cubicBezTo>
                <a:cubicBezTo>
                  <a:pt x="42621" y="19773"/>
                  <a:pt x="42564" y="19914"/>
                  <a:pt x="42522" y="20040"/>
                </a:cubicBezTo>
                <a:cubicBezTo>
                  <a:pt x="42325" y="20604"/>
                  <a:pt x="42156" y="21181"/>
                  <a:pt x="42015" y="21758"/>
                </a:cubicBezTo>
                <a:cubicBezTo>
                  <a:pt x="41945" y="22068"/>
                  <a:pt x="41902" y="22364"/>
                  <a:pt x="41846" y="22674"/>
                </a:cubicBezTo>
                <a:cubicBezTo>
                  <a:pt x="41790" y="22983"/>
                  <a:pt x="41762" y="23293"/>
                  <a:pt x="41733" y="23603"/>
                </a:cubicBezTo>
                <a:cubicBezTo>
                  <a:pt x="41733" y="23673"/>
                  <a:pt x="41719" y="23758"/>
                  <a:pt x="41705" y="23828"/>
                </a:cubicBezTo>
                <a:lnTo>
                  <a:pt x="41198" y="24194"/>
                </a:lnTo>
                <a:cubicBezTo>
                  <a:pt x="41227" y="23828"/>
                  <a:pt x="41269" y="23462"/>
                  <a:pt x="41311" y="23096"/>
                </a:cubicBezTo>
                <a:cubicBezTo>
                  <a:pt x="41339" y="22857"/>
                  <a:pt x="41367" y="22617"/>
                  <a:pt x="41396" y="22392"/>
                </a:cubicBezTo>
                <a:cubicBezTo>
                  <a:pt x="41438" y="22153"/>
                  <a:pt x="41480" y="21927"/>
                  <a:pt x="41522" y="21702"/>
                </a:cubicBezTo>
                <a:cubicBezTo>
                  <a:pt x="41536" y="21589"/>
                  <a:pt x="41550" y="21477"/>
                  <a:pt x="41579" y="21378"/>
                </a:cubicBezTo>
                <a:lnTo>
                  <a:pt x="41649" y="21054"/>
                </a:lnTo>
                <a:cubicBezTo>
                  <a:pt x="41691" y="20843"/>
                  <a:pt x="41733" y="20632"/>
                  <a:pt x="41790" y="20435"/>
                </a:cubicBezTo>
                <a:lnTo>
                  <a:pt x="41945" y="19857"/>
                </a:lnTo>
                <a:lnTo>
                  <a:pt x="42001" y="19590"/>
                </a:lnTo>
                <a:cubicBezTo>
                  <a:pt x="42029" y="19505"/>
                  <a:pt x="42057" y="19407"/>
                  <a:pt x="42086" y="19336"/>
                </a:cubicBezTo>
                <a:lnTo>
                  <a:pt x="42226" y="18872"/>
                </a:lnTo>
                <a:lnTo>
                  <a:pt x="42283" y="18660"/>
                </a:lnTo>
                <a:cubicBezTo>
                  <a:pt x="42311" y="18590"/>
                  <a:pt x="42339" y="18519"/>
                  <a:pt x="42353" y="18463"/>
                </a:cubicBezTo>
                <a:cubicBezTo>
                  <a:pt x="42522" y="17984"/>
                  <a:pt x="42592" y="17675"/>
                  <a:pt x="42550" y="17646"/>
                </a:cubicBezTo>
                <a:lnTo>
                  <a:pt x="42536" y="17646"/>
                </a:lnTo>
                <a:cubicBezTo>
                  <a:pt x="42452" y="17660"/>
                  <a:pt x="42240" y="17872"/>
                  <a:pt x="41917" y="18238"/>
                </a:cubicBezTo>
                <a:cubicBezTo>
                  <a:pt x="41874" y="18280"/>
                  <a:pt x="41832" y="18336"/>
                  <a:pt x="41790" y="18393"/>
                </a:cubicBezTo>
                <a:lnTo>
                  <a:pt x="41649" y="18576"/>
                </a:lnTo>
                <a:cubicBezTo>
                  <a:pt x="41565" y="18703"/>
                  <a:pt x="41466" y="18843"/>
                  <a:pt x="41367" y="18984"/>
                </a:cubicBezTo>
                <a:lnTo>
                  <a:pt x="41297" y="19083"/>
                </a:lnTo>
                <a:cubicBezTo>
                  <a:pt x="41339" y="18843"/>
                  <a:pt x="41381" y="18590"/>
                  <a:pt x="41438" y="18350"/>
                </a:cubicBezTo>
                <a:cubicBezTo>
                  <a:pt x="41550" y="17872"/>
                  <a:pt x="41677" y="17407"/>
                  <a:pt x="41832" y="16956"/>
                </a:cubicBezTo>
                <a:cubicBezTo>
                  <a:pt x="42395" y="15224"/>
                  <a:pt x="43170" y="14070"/>
                  <a:pt x="43085" y="13999"/>
                </a:cubicBezTo>
                <a:cubicBezTo>
                  <a:pt x="43078" y="13992"/>
                  <a:pt x="43071" y="13989"/>
                  <a:pt x="43066" y="13989"/>
                </a:cubicBezTo>
                <a:cubicBezTo>
                  <a:pt x="43061" y="13989"/>
                  <a:pt x="43057" y="13992"/>
                  <a:pt x="43057" y="13999"/>
                </a:cubicBezTo>
                <a:cubicBezTo>
                  <a:pt x="42973" y="14013"/>
                  <a:pt x="42902" y="14056"/>
                  <a:pt x="42832" y="14112"/>
                </a:cubicBezTo>
                <a:cubicBezTo>
                  <a:pt x="42761" y="14154"/>
                  <a:pt x="42691" y="14225"/>
                  <a:pt x="42592" y="14281"/>
                </a:cubicBezTo>
                <a:cubicBezTo>
                  <a:pt x="42508" y="14351"/>
                  <a:pt x="42409" y="14464"/>
                  <a:pt x="42297" y="14563"/>
                </a:cubicBezTo>
                <a:cubicBezTo>
                  <a:pt x="41719" y="15140"/>
                  <a:pt x="41227" y="15788"/>
                  <a:pt x="40818" y="16492"/>
                </a:cubicBezTo>
                <a:cubicBezTo>
                  <a:pt x="40551" y="16956"/>
                  <a:pt x="40311" y="17421"/>
                  <a:pt x="40114" y="17914"/>
                </a:cubicBezTo>
                <a:cubicBezTo>
                  <a:pt x="40001" y="18182"/>
                  <a:pt x="39917" y="18449"/>
                  <a:pt x="39818" y="18717"/>
                </a:cubicBezTo>
                <a:cubicBezTo>
                  <a:pt x="39720" y="18998"/>
                  <a:pt x="39635" y="19280"/>
                  <a:pt x="39565" y="19562"/>
                </a:cubicBezTo>
                <a:cubicBezTo>
                  <a:pt x="39424" y="20139"/>
                  <a:pt x="39311" y="20730"/>
                  <a:pt x="39255" y="21322"/>
                </a:cubicBezTo>
                <a:cubicBezTo>
                  <a:pt x="39185" y="21899"/>
                  <a:pt x="39157" y="22491"/>
                  <a:pt x="39171" y="23068"/>
                </a:cubicBezTo>
                <a:cubicBezTo>
                  <a:pt x="39171" y="23504"/>
                  <a:pt x="39199" y="23927"/>
                  <a:pt x="39241" y="24349"/>
                </a:cubicBezTo>
                <a:lnTo>
                  <a:pt x="39100" y="24321"/>
                </a:lnTo>
                <a:cubicBezTo>
                  <a:pt x="39058" y="24617"/>
                  <a:pt x="39030" y="24913"/>
                  <a:pt x="39002" y="25208"/>
                </a:cubicBezTo>
                <a:cubicBezTo>
                  <a:pt x="39002" y="25265"/>
                  <a:pt x="38988" y="25335"/>
                  <a:pt x="38988" y="25405"/>
                </a:cubicBezTo>
                <a:lnTo>
                  <a:pt x="38903" y="25236"/>
                </a:lnTo>
                <a:cubicBezTo>
                  <a:pt x="38790" y="24575"/>
                  <a:pt x="38692" y="23871"/>
                  <a:pt x="38621" y="23124"/>
                </a:cubicBezTo>
                <a:cubicBezTo>
                  <a:pt x="38537" y="22209"/>
                  <a:pt x="38467" y="21237"/>
                  <a:pt x="38424" y="20280"/>
                </a:cubicBezTo>
                <a:cubicBezTo>
                  <a:pt x="38382" y="19322"/>
                  <a:pt x="38382" y="18393"/>
                  <a:pt x="38410" y="17576"/>
                </a:cubicBezTo>
                <a:cubicBezTo>
                  <a:pt x="38438" y="16745"/>
                  <a:pt x="38495" y="16041"/>
                  <a:pt x="38537" y="15534"/>
                </a:cubicBezTo>
                <a:cubicBezTo>
                  <a:pt x="38579" y="15027"/>
                  <a:pt x="38607" y="14717"/>
                  <a:pt x="38565" y="14703"/>
                </a:cubicBezTo>
                <a:cubicBezTo>
                  <a:pt x="38558" y="14696"/>
                  <a:pt x="38555" y="14693"/>
                  <a:pt x="38551" y="14693"/>
                </a:cubicBezTo>
                <a:cubicBezTo>
                  <a:pt x="38548" y="14693"/>
                  <a:pt x="38544" y="14696"/>
                  <a:pt x="38537" y="14703"/>
                </a:cubicBezTo>
                <a:cubicBezTo>
                  <a:pt x="38467" y="14731"/>
                  <a:pt x="38283" y="14971"/>
                  <a:pt x="38058" y="15393"/>
                </a:cubicBezTo>
                <a:cubicBezTo>
                  <a:pt x="37748" y="16027"/>
                  <a:pt x="37495" y="16703"/>
                  <a:pt x="37312" y="17393"/>
                </a:cubicBezTo>
                <a:cubicBezTo>
                  <a:pt x="37213" y="17773"/>
                  <a:pt x="37115" y="18182"/>
                  <a:pt x="37030" y="18618"/>
                </a:cubicBezTo>
                <a:cubicBezTo>
                  <a:pt x="36932" y="18815"/>
                  <a:pt x="36847" y="19026"/>
                  <a:pt x="36763" y="19252"/>
                </a:cubicBezTo>
                <a:cubicBezTo>
                  <a:pt x="36608" y="19660"/>
                  <a:pt x="36481" y="20054"/>
                  <a:pt x="36382" y="20477"/>
                </a:cubicBezTo>
                <a:cubicBezTo>
                  <a:pt x="36270" y="20913"/>
                  <a:pt x="36171" y="21364"/>
                  <a:pt x="36115" y="21829"/>
                </a:cubicBezTo>
                <a:cubicBezTo>
                  <a:pt x="36087" y="22026"/>
                  <a:pt x="36073" y="22209"/>
                  <a:pt x="36059" y="22406"/>
                </a:cubicBezTo>
                <a:cubicBezTo>
                  <a:pt x="36030" y="21772"/>
                  <a:pt x="36044" y="21139"/>
                  <a:pt x="36073" y="20505"/>
                </a:cubicBezTo>
                <a:cubicBezTo>
                  <a:pt x="36129" y="19336"/>
                  <a:pt x="36270" y="18182"/>
                  <a:pt x="36523" y="17055"/>
                </a:cubicBezTo>
                <a:cubicBezTo>
                  <a:pt x="36960" y="14971"/>
                  <a:pt x="37622" y="13535"/>
                  <a:pt x="37523" y="13478"/>
                </a:cubicBezTo>
                <a:lnTo>
                  <a:pt x="37495" y="13478"/>
                </a:lnTo>
                <a:cubicBezTo>
                  <a:pt x="37410" y="13520"/>
                  <a:pt x="37340" y="13591"/>
                  <a:pt x="37284" y="13661"/>
                </a:cubicBezTo>
                <a:cubicBezTo>
                  <a:pt x="37213" y="13732"/>
                  <a:pt x="37143" y="13816"/>
                  <a:pt x="37058" y="13915"/>
                </a:cubicBezTo>
                <a:cubicBezTo>
                  <a:pt x="36974" y="14013"/>
                  <a:pt x="36875" y="14140"/>
                  <a:pt x="36791" y="14281"/>
                </a:cubicBezTo>
                <a:cubicBezTo>
                  <a:pt x="36453" y="14760"/>
                  <a:pt x="36157" y="15253"/>
                  <a:pt x="35890" y="15774"/>
                </a:cubicBezTo>
                <a:cubicBezTo>
                  <a:pt x="36087" y="15069"/>
                  <a:pt x="36298" y="14464"/>
                  <a:pt x="36481" y="13999"/>
                </a:cubicBezTo>
                <a:cubicBezTo>
                  <a:pt x="36537" y="13844"/>
                  <a:pt x="36594" y="13689"/>
                  <a:pt x="36636" y="13577"/>
                </a:cubicBezTo>
                <a:cubicBezTo>
                  <a:pt x="36692" y="13450"/>
                  <a:pt x="36734" y="13337"/>
                  <a:pt x="36763" y="13253"/>
                </a:cubicBezTo>
                <a:cubicBezTo>
                  <a:pt x="36819" y="13070"/>
                  <a:pt x="36847" y="12971"/>
                  <a:pt x="36833" y="12957"/>
                </a:cubicBezTo>
                <a:cubicBezTo>
                  <a:pt x="36830" y="12956"/>
                  <a:pt x="36827" y="12955"/>
                  <a:pt x="36823" y="12955"/>
                </a:cubicBezTo>
                <a:cubicBezTo>
                  <a:pt x="36785" y="12955"/>
                  <a:pt x="36694" y="13012"/>
                  <a:pt x="36580" y="13126"/>
                </a:cubicBezTo>
                <a:cubicBezTo>
                  <a:pt x="36509" y="13197"/>
                  <a:pt x="36425" y="13281"/>
                  <a:pt x="36340" y="13394"/>
                </a:cubicBezTo>
                <a:cubicBezTo>
                  <a:pt x="36242" y="13492"/>
                  <a:pt x="36157" y="13619"/>
                  <a:pt x="36044" y="13760"/>
                </a:cubicBezTo>
                <a:cubicBezTo>
                  <a:pt x="35664" y="14267"/>
                  <a:pt x="35326" y="14816"/>
                  <a:pt x="35031" y="15379"/>
                </a:cubicBezTo>
                <a:cubicBezTo>
                  <a:pt x="34862" y="14647"/>
                  <a:pt x="34636" y="13915"/>
                  <a:pt x="34355" y="13211"/>
                </a:cubicBezTo>
                <a:cubicBezTo>
                  <a:pt x="34214" y="12901"/>
                  <a:pt x="34087" y="12605"/>
                  <a:pt x="33946" y="12338"/>
                </a:cubicBezTo>
                <a:lnTo>
                  <a:pt x="33735" y="11929"/>
                </a:lnTo>
                <a:lnTo>
                  <a:pt x="33524" y="11563"/>
                </a:lnTo>
                <a:cubicBezTo>
                  <a:pt x="33439" y="11450"/>
                  <a:pt x="33383" y="11324"/>
                  <a:pt x="33313" y="11225"/>
                </a:cubicBezTo>
                <a:lnTo>
                  <a:pt x="33087" y="10915"/>
                </a:lnTo>
                <a:lnTo>
                  <a:pt x="32890" y="10634"/>
                </a:lnTo>
                <a:lnTo>
                  <a:pt x="32693" y="10380"/>
                </a:lnTo>
                <a:lnTo>
                  <a:pt x="32496" y="10141"/>
                </a:lnTo>
                <a:cubicBezTo>
                  <a:pt x="32904" y="9507"/>
                  <a:pt x="33327" y="8916"/>
                  <a:pt x="33552" y="8183"/>
                </a:cubicBezTo>
                <a:cubicBezTo>
                  <a:pt x="33904" y="7057"/>
                  <a:pt x="33820" y="5846"/>
                  <a:pt x="34087" y="4705"/>
                </a:cubicBezTo>
                <a:cubicBezTo>
                  <a:pt x="34200" y="4410"/>
                  <a:pt x="34298" y="4100"/>
                  <a:pt x="34383" y="3790"/>
                </a:cubicBezTo>
                <a:cubicBezTo>
                  <a:pt x="34424" y="3666"/>
                  <a:pt x="34334" y="3595"/>
                  <a:pt x="34239" y="3595"/>
                </a:cubicBezTo>
                <a:cubicBezTo>
                  <a:pt x="34172" y="3595"/>
                  <a:pt x="34102" y="3630"/>
                  <a:pt x="34073" y="3706"/>
                </a:cubicBezTo>
                <a:cubicBezTo>
                  <a:pt x="33989" y="3903"/>
                  <a:pt x="33918" y="4100"/>
                  <a:pt x="33862" y="4311"/>
                </a:cubicBezTo>
                <a:cubicBezTo>
                  <a:pt x="33059" y="6451"/>
                  <a:pt x="31679" y="8423"/>
                  <a:pt x="31327" y="10676"/>
                </a:cubicBezTo>
                <a:cubicBezTo>
                  <a:pt x="31200" y="10042"/>
                  <a:pt x="31045" y="9409"/>
                  <a:pt x="30891" y="8789"/>
                </a:cubicBezTo>
                <a:cubicBezTo>
                  <a:pt x="30285" y="6550"/>
                  <a:pt x="29398" y="4410"/>
                  <a:pt x="28652" y="2213"/>
                </a:cubicBezTo>
                <a:cubicBezTo>
                  <a:pt x="28398" y="1551"/>
                  <a:pt x="28229" y="861"/>
                  <a:pt x="28159" y="157"/>
                </a:cubicBezTo>
                <a:cubicBezTo>
                  <a:pt x="28150" y="67"/>
                  <a:pt x="28066" y="0"/>
                  <a:pt x="2798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328700" y="685800"/>
            <a:ext cx="6486600" cy="37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5833250" y="539500"/>
            <a:ext cx="2683200" cy="25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1"/>
          <p:cNvGrpSpPr/>
          <p:nvPr/>
        </p:nvGrpSpPr>
        <p:grpSpPr>
          <a:xfrm flipH="1">
            <a:off x="-1676904" y="-1163333"/>
            <a:ext cx="12325924" cy="8034983"/>
            <a:chOff x="-1611959" y="-1354461"/>
            <a:chExt cx="11882700" cy="7746055"/>
          </a:xfrm>
        </p:grpSpPr>
        <p:sp>
          <p:nvSpPr>
            <p:cNvPr id="184" name="Google Shape;184;p11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11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-1320718" y="-1806396"/>
            <a:ext cx="12055832" cy="7388615"/>
            <a:chOff x="-1320718" y="-1806396"/>
            <a:chExt cx="12055832" cy="7388615"/>
          </a:xfrm>
        </p:grpSpPr>
        <p:sp>
          <p:nvSpPr>
            <p:cNvPr id="204" name="Google Shape;204;p11"/>
            <p:cNvSpPr/>
            <p:nvPr/>
          </p:nvSpPr>
          <p:spPr>
            <a:xfrm flipH="1">
              <a:off x="-1044763" y="-1805683"/>
              <a:ext cx="4020768" cy="7055198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flipH="1">
              <a:off x="-1044763" y="-1805683"/>
              <a:ext cx="4020768" cy="7055198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flipH="1">
              <a:off x="556048" y="602425"/>
              <a:ext cx="2418645" cy="463381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-1320718" y="3204378"/>
              <a:ext cx="12055832" cy="2377841"/>
            </a:xfrm>
            <a:custGeom>
              <a:avLst/>
              <a:gdLst/>
              <a:ahLst/>
              <a:cxnLst/>
              <a:rect l="l" t="t" r="r" b="b"/>
              <a:pathLst>
                <a:path w="284991" h="59899" extrusionOk="0">
                  <a:moveTo>
                    <a:pt x="999" y="0"/>
                  </a:moveTo>
                  <a:cubicBezTo>
                    <a:pt x="663" y="0"/>
                    <a:pt x="329" y="17"/>
                    <a:pt x="1" y="49"/>
                  </a:cubicBezTo>
                  <a:lnTo>
                    <a:pt x="1" y="59898"/>
                  </a:lnTo>
                  <a:lnTo>
                    <a:pt x="284991" y="59898"/>
                  </a:lnTo>
                  <a:lnTo>
                    <a:pt x="284991" y="20141"/>
                  </a:lnTo>
                  <a:cubicBezTo>
                    <a:pt x="283215" y="17673"/>
                    <a:pt x="280058" y="16114"/>
                    <a:pt x="277099" y="16114"/>
                  </a:cubicBezTo>
                  <a:cubicBezTo>
                    <a:pt x="275248" y="16114"/>
                    <a:pt x="273474" y="16724"/>
                    <a:pt x="272164" y="18104"/>
                  </a:cubicBezTo>
                  <a:lnTo>
                    <a:pt x="269519" y="13879"/>
                  </a:lnTo>
                  <a:cubicBezTo>
                    <a:pt x="268455" y="15612"/>
                    <a:pt x="266996" y="17101"/>
                    <a:pt x="265264" y="18226"/>
                  </a:cubicBezTo>
                  <a:cubicBezTo>
                    <a:pt x="264960" y="16585"/>
                    <a:pt x="265173" y="14943"/>
                    <a:pt x="265902" y="13454"/>
                  </a:cubicBezTo>
                  <a:lnTo>
                    <a:pt x="265902" y="13454"/>
                  </a:lnTo>
                  <a:cubicBezTo>
                    <a:pt x="263775" y="14275"/>
                    <a:pt x="261920" y="15673"/>
                    <a:pt x="260583" y="17527"/>
                  </a:cubicBezTo>
                  <a:cubicBezTo>
                    <a:pt x="260249" y="15642"/>
                    <a:pt x="260340" y="13667"/>
                    <a:pt x="260857" y="11813"/>
                  </a:cubicBezTo>
                  <a:lnTo>
                    <a:pt x="260857" y="11813"/>
                  </a:lnTo>
                  <a:cubicBezTo>
                    <a:pt x="257300" y="13332"/>
                    <a:pt x="254230" y="15794"/>
                    <a:pt x="251981" y="18925"/>
                  </a:cubicBezTo>
                  <a:cubicBezTo>
                    <a:pt x="251251" y="15399"/>
                    <a:pt x="249610" y="11813"/>
                    <a:pt x="246540" y="9958"/>
                  </a:cubicBezTo>
                  <a:cubicBezTo>
                    <a:pt x="245403" y="9279"/>
                    <a:pt x="244046" y="8938"/>
                    <a:pt x="242705" y="8938"/>
                  </a:cubicBezTo>
                  <a:cubicBezTo>
                    <a:pt x="240388" y="8938"/>
                    <a:pt x="238119" y="9954"/>
                    <a:pt x="237117" y="11995"/>
                  </a:cubicBezTo>
                  <a:lnTo>
                    <a:pt x="233075" y="5034"/>
                  </a:lnTo>
                  <a:lnTo>
                    <a:pt x="233075" y="5034"/>
                  </a:lnTo>
                  <a:lnTo>
                    <a:pt x="235263" y="18560"/>
                  </a:lnTo>
                  <a:cubicBezTo>
                    <a:pt x="233765" y="15621"/>
                    <a:pt x="230433" y="13959"/>
                    <a:pt x="227157" y="13959"/>
                  </a:cubicBezTo>
                  <a:cubicBezTo>
                    <a:pt x="225182" y="13959"/>
                    <a:pt x="223227" y="14563"/>
                    <a:pt x="221707" y="15855"/>
                  </a:cubicBezTo>
                  <a:lnTo>
                    <a:pt x="219944" y="8499"/>
                  </a:lnTo>
                  <a:cubicBezTo>
                    <a:pt x="218363" y="11509"/>
                    <a:pt x="217573" y="14883"/>
                    <a:pt x="217725" y="18287"/>
                  </a:cubicBezTo>
                  <a:cubicBezTo>
                    <a:pt x="216479" y="16858"/>
                    <a:pt x="214929" y="15764"/>
                    <a:pt x="213196" y="15065"/>
                  </a:cubicBezTo>
                  <a:lnTo>
                    <a:pt x="213196" y="15065"/>
                  </a:lnTo>
                  <a:cubicBezTo>
                    <a:pt x="214321" y="16919"/>
                    <a:pt x="215050" y="18956"/>
                    <a:pt x="215354" y="21083"/>
                  </a:cubicBezTo>
                  <a:cubicBezTo>
                    <a:pt x="212968" y="18974"/>
                    <a:pt x="209951" y="17879"/>
                    <a:pt x="206906" y="17879"/>
                  </a:cubicBezTo>
                  <a:cubicBezTo>
                    <a:pt x="204948" y="17879"/>
                    <a:pt x="202979" y="18332"/>
                    <a:pt x="201159" y="19259"/>
                  </a:cubicBezTo>
                  <a:lnTo>
                    <a:pt x="197816" y="15034"/>
                  </a:lnTo>
                  <a:lnTo>
                    <a:pt x="197421" y="21174"/>
                  </a:lnTo>
                  <a:lnTo>
                    <a:pt x="193560" y="20840"/>
                  </a:lnTo>
                  <a:lnTo>
                    <a:pt x="193560" y="20840"/>
                  </a:lnTo>
                  <a:cubicBezTo>
                    <a:pt x="193621" y="21904"/>
                    <a:pt x="194108" y="22877"/>
                    <a:pt x="194928" y="23576"/>
                  </a:cubicBezTo>
                  <a:cubicBezTo>
                    <a:pt x="192284" y="23697"/>
                    <a:pt x="189943" y="28591"/>
                    <a:pt x="188545" y="31327"/>
                  </a:cubicBezTo>
                  <a:cubicBezTo>
                    <a:pt x="162830" y="34913"/>
                    <a:pt x="138088" y="39776"/>
                    <a:pt x="111279" y="41722"/>
                  </a:cubicBezTo>
                  <a:cubicBezTo>
                    <a:pt x="106112" y="42087"/>
                    <a:pt x="100914" y="42360"/>
                    <a:pt x="95717" y="42512"/>
                  </a:cubicBezTo>
                  <a:cubicBezTo>
                    <a:pt x="95656" y="41083"/>
                    <a:pt x="95200" y="39685"/>
                    <a:pt x="94440" y="38500"/>
                  </a:cubicBezTo>
                  <a:cubicBezTo>
                    <a:pt x="93520" y="37156"/>
                    <a:pt x="91718" y="36291"/>
                    <a:pt x="90056" y="36291"/>
                  </a:cubicBezTo>
                  <a:cubicBezTo>
                    <a:pt x="88973" y="36291"/>
                    <a:pt x="87950" y="36658"/>
                    <a:pt x="87267" y="37497"/>
                  </a:cubicBezTo>
                  <a:lnTo>
                    <a:pt x="85625" y="30293"/>
                  </a:lnTo>
                  <a:cubicBezTo>
                    <a:pt x="85109" y="32178"/>
                    <a:pt x="84136" y="33910"/>
                    <a:pt x="82799" y="35339"/>
                  </a:cubicBezTo>
                  <a:cubicBezTo>
                    <a:pt x="80853" y="27193"/>
                    <a:pt x="79546" y="18895"/>
                    <a:pt x="78877" y="10536"/>
                  </a:cubicBezTo>
                  <a:lnTo>
                    <a:pt x="77631" y="34548"/>
                  </a:lnTo>
                  <a:cubicBezTo>
                    <a:pt x="75564" y="27649"/>
                    <a:pt x="74500" y="29229"/>
                    <a:pt x="72403" y="22299"/>
                  </a:cubicBezTo>
                  <a:lnTo>
                    <a:pt x="72403" y="22299"/>
                  </a:lnTo>
                  <a:cubicBezTo>
                    <a:pt x="73072" y="29837"/>
                    <a:pt x="71066" y="28986"/>
                    <a:pt x="68543" y="36159"/>
                  </a:cubicBezTo>
                  <a:lnTo>
                    <a:pt x="65625" y="25673"/>
                  </a:lnTo>
                  <a:lnTo>
                    <a:pt x="64136" y="31114"/>
                  </a:lnTo>
                  <a:lnTo>
                    <a:pt x="58725" y="25339"/>
                  </a:lnTo>
                  <a:lnTo>
                    <a:pt x="58725" y="25339"/>
                  </a:lnTo>
                  <a:cubicBezTo>
                    <a:pt x="60458" y="27527"/>
                    <a:pt x="59485" y="31083"/>
                    <a:pt x="56810" y="32269"/>
                  </a:cubicBezTo>
                  <a:cubicBezTo>
                    <a:pt x="56749" y="28591"/>
                    <a:pt x="54318" y="25065"/>
                    <a:pt x="50792" y="23484"/>
                  </a:cubicBezTo>
                  <a:cubicBezTo>
                    <a:pt x="49322" y="22842"/>
                    <a:pt x="47752" y="22526"/>
                    <a:pt x="46185" y="22526"/>
                  </a:cubicBezTo>
                  <a:cubicBezTo>
                    <a:pt x="43897" y="22526"/>
                    <a:pt x="41616" y="23201"/>
                    <a:pt x="39667" y="24518"/>
                  </a:cubicBezTo>
                  <a:lnTo>
                    <a:pt x="39485" y="16919"/>
                  </a:lnTo>
                  <a:cubicBezTo>
                    <a:pt x="37479" y="17679"/>
                    <a:pt x="36141" y="19715"/>
                    <a:pt x="36293" y="21722"/>
                  </a:cubicBezTo>
                  <a:cubicBezTo>
                    <a:pt x="35290" y="19168"/>
                    <a:pt x="33618" y="16919"/>
                    <a:pt x="31460" y="15217"/>
                  </a:cubicBezTo>
                  <a:lnTo>
                    <a:pt x="31460" y="15217"/>
                  </a:lnTo>
                  <a:cubicBezTo>
                    <a:pt x="32494" y="17922"/>
                    <a:pt x="32281" y="20931"/>
                    <a:pt x="30883" y="23484"/>
                  </a:cubicBezTo>
                  <a:cubicBezTo>
                    <a:pt x="29393" y="19685"/>
                    <a:pt x="27630" y="15582"/>
                    <a:pt x="23831" y="13667"/>
                  </a:cubicBezTo>
                  <a:cubicBezTo>
                    <a:pt x="22894" y="13198"/>
                    <a:pt x="21820" y="12982"/>
                    <a:pt x="20739" y="12982"/>
                  </a:cubicBezTo>
                  <a:cubicBezTo>
                    <a:pt x="17404" y="12982"/>
                    <a:pt x="14003" y="15036"/>
                    <a:pt x="14347" y="18044"/>
                  </a:cubicBezTo>
                  <a:cubicBezTo>
                    <a:pt x="13739" y="12937"/>
                    <a:pt x="12980" y="7496"/>
                    <a:pt x="9393" y="3575"/>
                  </a:cubicBezTo>
                  <a:cubicBezTo>
                    <a:pt x="7365" y="1355"/>
                    <a:pt x="4077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696626" y="4804756"/>
              <a:ext cx="2531805" cy="247990"/>
            </a:xfrm>
            <a:custGeom>
              <a:avLst/>
              <a:gdLst/>
              <a:ahLst/>
              <a:cxnLst/>
              <a:rect l="l" t="t" r="r" b="b"/>
              <a:pathLst>
                <a:path w="59850" h="6247" extrusionOk="0">
                  <a:moveTo>
                    <a:pt x="48431" y="0"/>
                  </a:moveTo>
                  <a:cubicBezTo>
                    <a:pt x="47186" y="0"/>
                    <a:pt x="45937" y="50"/>
                    <a:pt x="44682" y="162"/>
                  </a:cubicBezTo>
                  <a:cubicBezTo>
                    <a:pt x="44074" y="192"/>
                    <a:pt x="43436" y="283"/>
                    <a:pt x="42798" y="374"/>
                  </a:cubicBezTo>
                  <a:cubicBezTo>
                    <a:pt x="42159" y="466"/>
                    <a:pt x="41521" y="557"/>
                    <a:pt x="40883" y="678"/>
                  </a:cubicBezTo>
                  <a:cubicBezTo>
                    <a:pt x="39636" y="921"/>
                    <a:pt x="38390" y="1165"/>
                    <a:pt x="37174" y="1438"/>
                  </a:cubicBezTo>
                  <a:cubicBezTo>
                    <a:pt x="34712" y="1985"/>
                    <a:pt x="32311" y="2472"/>
                    <a:pt x="29849" y="2897"/>
                  </a:cubicBezTo>
                  <a:cubicBezTo>
                    <a:pt x="27417" y="3292"/>
                    <a:pt x="24955" y="3596"/>
                    <a:pt x="22493" y="3870"/>
                  </a:cubicBezTo>
                  <a:cubicBezTo>
                    <a:pt x="20001" y="4143"/>
                    <a:pt x="17508" y="4295"/>
                    <a:pt x="15016" y="4478"/>
                  </a:cubicBezTo>
                  <a:cubicBezTo>
                    <a:pt x="10031" y="4812"/>
                    <a:pt x="5016" y="4994"/>
                    <a:pt x="0" y="5390"/>
                  </a:cubicBezTo>
                  <a:cubicBezTo>
                    <a:pt x="5016" y="5937"/>
                    <a:pt x="10031" y="6210"/>
                    <a:pt x="15077" y="6241"/>
                  </a:cubicBezTo>
                  <a:cubicBezTo>
                    <a:pt x="15397" y="6245"/>
                    <a:pt x="15718" y="6246"/>
                    <a:pt x="16039" y="6246"/>
                  </a:cubicBezTo>
                  <a:cubicBezTo>
                    <a:pt x="18248" y="6246"/>
                    <a:pt x="20473" y="6157"/>
                    <a:pt x="22676" y="5998"/>
                  </a:cubicBezTo>
                  <a:cubicBezTo>
                    <a:pt x="25198" y="5815"/>
                    <a:pt x="27721" y="5481"/>
                    <a:pt x="30214" y="5116"/>
                  </a:cubicBezTo>
                  <a:cubicBezTo>
                    <a:pt x="31490" y="4903"/>
                    <a:pt x="32737" y="4660"/>
                    <a:pt x="33983" y="4387"/>
                  </a:cubicBezTo>
                  <a:cubicBezTo>
                    <a:pt x="35229" y="4113"/>
                    <a:pt x="36445" y="3839"/>
                    <a:pt x="37661" y="3505"/>
                  </a:cubicBezTo>
                  <a:cubicBezTo>
                    <a:pt x="40092" y="2897"/>
                    <a:pt x="42494" y="2289"/>
                    <a:pt x="44925" y="1925"/>
                  </a:cubicBezTo>
                  <a:cubicBezTo>
                    <a:pt x="49758" y="1165"/>
                    <a:pt x="54804" y="1225"/>
                    <a:pt x="59850" y="1073"/>
                  </a:cubicBezTo>
                  <a:cubicBezTo>
                    <a:pt x="56082" y="476"/>
                    <a:pt x="52281" y="0"/>
                    <a:pt x="48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710285" y="4702534"/>
              <a:ext cx="2488064" cy="363272"/>
            </a:xfrm>
            <a:custGeom>
              <a:avLst/>
              <a:gdLst/>
              <a:ahLst/>
              <a:cxnLst/>
              <a:rect l="l" t="t" r="r" b="b"/>
              <a:pathLst>
                <a:path w="58816" h="9151" extrusionOk="0">
                  <a:moveTo>
                    <a:pt x="58816" y="1"/>
                  </a:moveTo>
                  <a:lnTo>
                    <a:pt x="58816" y="1"/>
                  </a:lnTo>
                  <a:cubicBezTo>
                    <a:pt x="54044" y="1430"/>
                    <a:pt x="49241" y="2706"/>
                    <a:pt x="44378" y="3770"/>
                  </a:cubicBezTo>
                  <a:cubicBezTo>
                    <a:pt x="39545" y="4834"/>
                    <a:pt x="34651" y="5655"/>
                    <a:pt x="29758" y="6232"/>
                  </a:cubicBezTo>
                  <a:lnTo>
                    <a:pt x="26080" y="6627"/>
                  </a:lnTo>
                  <a:cubicBezTo>
                    <a:pt x="24833" y="6749"/>
                    <a:pt x="23587" y="6810"/>
                    <a:pt x="22371" y="6931"/>
                  </a:cubicBezTo>
                  <a:lnTo>
                    <a:pt x="18663" y="7144"/>
                  </a:lnTo>
                  <a:cubicBezTo>
                    <a:pt x="17417" y="7174"/>
                    <a:pt x="16171" y="7205"/>
                    <a:pt x="14955" y="7266"/>
                  </a:cubicBezTo>
                  <a:cubicBezTo>
                    <a:pt x="13858" y="7286"/>
                    <a:pt x="12761" y="7295"/>
                    <a:pt x="11661" y="7295"/>
                  </a:cubicBezTo>
                  <a:cubicBezTo>
                    <a:pt x="7793" y="7295"/>
                    <a:pt x="3906" y="7175"/>
                    <a:pt x="0" y="6962"/>
                  </a:cubicBezTo>
                  <a:lnTo>
                    <a:pt x="0" y="6962"/>
                  </a:lnTo>
                  <a:cubicBezTo>
                    <a:pt x="4894" y="8147"/>
                    <a:pt x="9879" y="8816"/>
                    <a:pt x="14894" y="9028"/>
                  </a:cubicBezTo>
                  <a:cubicBezTo>
                    <a:pt x="16140" y="9089"/>
                    <a:pt x="17417" y="9150"/>
                    <a:pt x="18663" y="9150"/>
                  </a:cubicBezTo>
                  <a:lnTo>
                    <a:pt x="22463" y="9089"/>
                  </a:lnTo>
                  <a:cubicBezTo>
                    <a:pt x="23709" y="9028"/>
                    <a:pt x="24955" y="8937"/>
                    <a:pt x="26232" y="8846"/>
                  </a:cubicBezTo>
                  <a:lnTo>
                    <a:pt x="30001" y="8512"/>
                  </a:lnTo>
                  <a:cubicBezTo>
                    <a:pt x="35016" y="7904"/>
                    <a:pt x="39970" y="6901"/>
                    <a:pt x="44803" y="5503"/>
                  </a:cubicBezTo>
                  <a:cubicBezTo>
                    <a:pt x="49636" y="4135"/>
                    <a:pt x="54348" y="2281"/>
                    <a:pt x="58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844121" y="5178868"/>
              <a:ext cx="1451695" cy="100673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686745" y="5138456"/>
              <a:ext cx="743213" cy="119172"/>
            </a:xfrm>
            <a:custGeom>
              <a:avLst/>
              <a:gdLst/>
              <a:ahLst/>
              <a:cxnLst/>
              <a:rect l="l" t="t" r="r" b="b"/>
              <a:pathLst>
                <a:path w="17569" h="3002" extrusionOk="0">
                  <a:moveTo>
                    <a:pt x="14843" y="1"/>
                  </a:moveTo>
                  <a:cubicBezTo>
                    <a:pt x="14250" y="1"/>
                    <a:pt x="13658" y="18"/>
                    <a:pt x="13070" y="54"/>
                  </a:cubicBezTo>
                  <a:cubicBezTo>
                    <a:pt x="11581" y="145"/>
                    <a:pt x="10122" y="266"/>
                    <a:pt x="8663" y="479"/>
                  </a:cubicBezTo>
                  <a:cubicBezTo>
                    <a:pt x="7204" y="661"/>
                    <a:pt x="5775" y="905"/>
                    <a:pt x="4316" y="1239"/>
                  </a:cubicBezTo>
                  <a:cubicBezTo>
                    <a:pt x="2857" y="1543"/>
                    <a:pt x="1398" y="1968"/>
                    <a:pt x="0" y="2485"/>
                  </a:cubicBezTo>
                  <a:cubicBezTo>
                    <a:pt x="1459" y="2820"/>
                    <a:pt x="2979" y="3002"/>
                    <a:pt x="4499" y="3002"/>
                  </a:cubicBezTo>
                  <a:cubicBezTo>
                    <a:pt x="5988" y="3002"/>
                    <a:pt x="7477" y="2911"/>
                    <a:pt x="8967" y="2728"/>
                  </a:cubicBezTo>
                  <a:cubicBezTo>
                    <a:pt x="10456" y="2516"/>
                    <a:pt x="11915" y="2212"/>
                    <a:pt x="13344" y="1817"/>
                  </a:cubicBezTo>
                  <a:cubicBezTo>
                    <a:pt x="14803" y="1421"/>
                    <a:pt x="16231" y="844"/>
                    <a:pt x="17569" y="114"/>
                  </a:cubicBezTo>
                  <a:cubicBezTo>
                    <a:pt x="16667" y="41"/>
                    <a:pt x="15754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730844" y="5219003"/>
              <a:ext cx="2044480" cy="193406"/>
            </a:xfrm>
            <a:custGeom>
              <a:avLst/>
              <a:gdLst/>
              <a:ahLst/>
              <a:cxnLst/>
              <a:rect l="l" t="t" r="r" b="b"/>
              <a:pathLst>
                <a:path w="48330" h="4872" extrusionOk="0">
                  <a:moveTo>
                    <a:pt x="48330" y="0"/>
                  </a:moveTo>
                  <a:lnTo>
                    <a:pt x="48330" y="0"/>
                  </a:lnTo>
                  <a:cubicBezTo>
                    <a:pt x="44348" y="669"/>
                    <a:pt x="40305" y="1186"/>
                    <a:pt x="36263" y="1459"/>
                  </a:cubicBezTo>
                  <a:cubicBezTo>
                    <a:pt x="32250" y="1763"/>
                    <a:pt x="28177" y="2006"/>
                    <a:pt x="24135" y="2310"/>
                  </a:cubicBezTo>
                  <a:cubicBezTo>
                    <a:pt x="20092" y="2614"/>
                    <a:pt x="16080" y="2918"/>
                    <a:pt x="12037" y="2918"/>
                  </a:cubicBezTo>
                  <a:cubicBezTo>
                    <a:pt x="11746" y="2923"/>
                    <a:pt x="11455" y="2925"/>
                    <a:pt x="11164" y="2925"/>
                  </a:cubicBezTo>
                  <a:cubicBezTo>
                    <a:pt x="7413" y="2925"/>
                    <a:pt x="3667" y="2564"/>
                    <a:pt x="0" y="1915"/>
                  </a:cubicBezTo>
                  <a:lnTo>
                    <a:pt x="0" y="1915"/>
                  </a:lnTo>
                  <a:cubicBezTo>
                    <a:pt x="3739" y="3557"/>
                    <a:pt x="7873" y="4377"/>
                    <a:pt x="11976" y="4712"/>
                  </a:cubicBezTo>
                  <a:cubicBezTo>
                    <a:pt x="13757" y="4817"/>
                    <a:pt x="15538" y="4871"/>
                    <a:pt x="17319" y="4871"/>
                  </a:cubicBezTo>
                  <a:cubicBezTo>
                    <a:pt x="19641" y="4871"/>
                    <a:pt x="21964" y="4779"/>
                    <a:pt x="24287" y="4590"/>
                  </a:cubicBezTo>
                  <a:cubicBezTo>
                    <a:pt x="28360" y="4256"/>
                    <a:pt x="32433" y="3891"/>
                    <a:pt x="36475" y="3253"/>
                  </a:cubicBezTo>
                  <a:cubicBezTo>
                    <a:pt x="40518" y="2584"/>
                    <a:pt x="44561" y="1611"/>
                    <a:pt x="48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45270" y="4956640"/>
              <a:ext cx="1576445" cy="176733"/>
            </a:xfrm>
            <a:custGeom>
              <a:avLst/>
              <a:gdLst/>
              <a:ahLst/>
              <a:cxnLst/>
              <a:rect l="l" t="t" r="r" b="b"/>
              <a:pathLst>
                <a:path w="37266" h="4452" extrusionOk="0">
                  <a:moveTo>
                    <a:pt x="26519" y="0"/>
                  </a:moveTo>
                  <a:cubicBezTo>
                    <a:pt x="23810" y="0"/>
                    <a:pt x="21104" y="157"/>
                    <a:pt x="18421" y="469"/>
                  </a:cubicBezTo>
                  <a:cubicBezTo>
                    <a:pt x="16870" y="713"/>
                    <a:pt x="15320" y="956"/>
                    <a:pt x="13740" y="1229"/>
                  </a:cubicBezTo>
                  <a:cubicBezTo>
                    <a:pt x="12189" y="1472"/>
                    <a:pt x="10639" y="1776"/>
                    <a:pt x="9119" y="2111"/>
                  </a:cubicBezTo>
                  <a:cubicBezTo>
                    <a:pt x="6080" y="2779"/>
                    <a:pt x="3040" y="3509"/>
                    <a:pt x="1" y="4451"/>
                  </a:cubicBezTo>
                  <a:cubicBezTo>
                    <a:pt x="3162" y="4421"/>
                    <a:pt x="6293" y="4178"/>
                    <a:pt x="9393" y="3874"/>
                  </a:cubicBezTo>
                  <a:cubicBezTo>
                    <a:pt x="10183" y="3782"/>
                    <a:pt x="10974" y="3722"/>
                    <a:pt x="11733" y="3631"/>
                  </a:cubicBezTo>
                  <a:lnTo>
                    <a:pt x="14074" y="3357"/>
                  </a:lnTo>
                  <a:cubicBezTo>
                    <a:pt x="15594" y="3175"/>
                    <a:pt x="17174" y="2962"/>
                    <a:pt x="18694" y="2749"/>
                  </a:cubicBezTo>
                  <a:cubicBezTo>
                    <a:pt x="21764" y="2384"/>
                    <a:pt x="24834" y="2080"/>
                    <a:pt x="27934" y="1807"/>
                  </a:cubicBezTo>
                  <a:lnTo>
                    <a:pt x="37266" y="1108"/>
                  </a:lnTo>
                  <a:cubicBezTo>
                    <a:pt x="34196" y="439"/>
                    <a:pt x="31035" y="105"/>
                    <a:pt x="27874" y="13"/>
                  </a:cubicBezTo>
                  <a:cubicBezTo>
                    <a:pt x="27422" y="5"/>
                    <a:pt x="26970" y="0"/>
                    <a:pt x="26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346859" y="5374658"/>
              <a:ext cx="2008480" cy="95155"/>
            </a:xfrm>
            <a:custGeom>
              <a:avLst/>
              <a:gdLst/>
              <a:ahLst/>
              <a:cxnLst/>
              <a:rect l="l" t="t" r="r" b="b"/>
              <a:pathLst>
                <a:path w="47479" h="2397" extrusionOk="0">
                  <a:moveTo>
                    <a:pt x="27683" y="0"/>
                  </a:moveTo>
                  <a:cubicBezTo>
                    <a:pt x="26361" y="0"/>
                    <a:pt x="25037" y="10"/>
                    <a:pt x="23709" y="31"/>
                  </a:cubicBezTo>
                  <a:cubicBezTo>
                    <a:pt x="19758" y="122"/>
                    <a:pt x="15807" y="274"/>
                    <a:pt x="11855" y="578"/>
                  </a:cubicBezTo>
                  <a:cubicBezTo>
                    <a:pt x="7873" y="882"/>
                    <a:pt x="3952" y="1307"/>
                    <a:pt x="1" y="1946"/>
                  </a:cubicBezTo>
                  <a:cubicBezTo>
                    <a:pt x="3983" y="2250"/>
                    <a:pt x="7934" y="2341"/>
                    <a:pt x="11886" y="2371"/>
                  </a:cubicBezTo>
                  <a:cubicBezTo>
                    <a:pt x="13052" y="2389"/>
                    <a:pt x="14215" y="2396"/>
                    <a:pt x="15377" y="2396"/>
                  </a:cubicBezTo>
                  <a:cubicBezTo>
                    <a:pt x="18182" y="2396"/>
                    <a:pt x="20976" y="2353"/>
                    <a:pt x="23770" y="2310"/>
                  </a:cubicBezTo>
                  <a:cubicBezTo>
                    <a:pt x="27722" y="2250"/>
                    <a:pt x="31673" y="2128"/>
                    <a:pt x="35625" y="1946"/>
                  </a:cubicBezTo>
                  <a:cubicBezTo>
                    <a:pt x="39576" y="1733"/>
                    <a:pt x="43527" y="1490"/>
                    <a:pt x="47479" y="1064"/>
                  </a:cubicBezTo>
                  <a:cubicBezTo>
                    <a:pt x="43527" y="547"/>
                    <a:pt x="39576" y="274"/>
                    <a:pt x="35625" y="122"/>
                  </a:cubicBezTo>
                  <a:cubicBezTo>
                    <a:pt x="32970" y="41"/>
                    <a:pt x="30329" y="0"/>
                    <a:pt x="27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>
              <a:off x="-162796" y="591905"/>
              <a:ext cx="353649" cy="1584327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22362" y="-350481"/>
              <a:ext cx="154320" cy="1391278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95632" y="2454963"/>
              <a:ext cx="155631" cy="1391278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flipH="1">
              <a:off x="319375" y="1615116"/>
              <a:ext cx="115782" cy="1600047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flipH="1">
              <a:off x="613859" y="2701090"/>
              <a:ext cx="344638" cy="1569877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>
              <a:off x="766871" y="1376215"/>
              <a:ext cx="342058" cy="867589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7220250" y="4052165"/>
              <a:ext cx="168491" cy="164149"/>
            </a:xfrm>
            <a:custGeom>
              <a:avLst/>
              <a:gdLst/>
              <a:ahLst/>
              <a:cxnLst/>
              <a:rect l="l" t="t" r="r" b="b"/>
              <a:pathLst>
                <a:path w="3983" h="413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679"/>
                    <a:pt x="3739" y="4135"/>
                    <a:pt x="3739" y="4135"/>
                  </a:cubicBezTo>
                  <a:cubicBezTo>
                    <a:pt x="3982" y="1095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7076248" y="4126995"/>
              <a:ext cx="167179" cy="165340"/>
            </a:xfrm>
            <a:custGeom>
              <a:avLst/>
              <a:gdLst/>
              <a:ahLst/>
              <a:cxnLst/>
              <a:rect l="l" t="t" r="r" b="b"/>
              <a:pathLst>
                <a:path w="3952" h="4165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78"/>
                    <a:pt x="3708" y="4164"/>
                    <a:pt x="3708" y="4164"/>
                  </a:cubicBezTo>
                  <a:cubicBezTo>
                    <a:pt x="3952" y="109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7413113" y="4002701"/>
              <a:ext cx="171071" cy="202735"/>
            </a:xfrm>
            <a:custGeom>
              <a:avLst/>
              <a:gdLst/>
              <a:ahLst/>
              <a:cxnLst/>
              <a:rect l="l" t="t" r="r" b="b"/>
              <a:pathLst>
                <a:path w="4044" h="5107" extrusionOk="0">
                  <a:moveTo>
                    <a:pt x="3375" y="1"/>
                  </a:moveTo>
                  <a:lnTo>
                    <a:pt x="3375" y="1"/>
                  </a:lnTo>
                  <a:cubicBezTo>
                    <a:pt x="1" y="1520"/>
                    <a:pt x="1156" y="5107"/>
                    <a:pt x="1156" y="5107"/>
                  </a:cubicBezTo>
                  <a:cubicBezTo>
                    <a:pt x="4043" y="4043"/>
                    <a:pt x="3375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8789000" y="3739664"/>
              <a:ext cx="199329" cy="216034"/>
            </a:xfrm>
            <a:custGeom>
              <a:avLst/>
              <a:gdLst/>
              <a:ahLst/>
              <a:cxnLst/>
              <a:rect l="l" t="t" r="r" b="b"/>
              <a:pathLst>
                <a:path w="4712" h="5442" extrusionOk="0">
                  <a:moveTo>
                    <a:pt x="1794" y="0"/>
                  </a:moveTo>
                  <a:lnTo>
                    <a:pt x="1794" y="0"/>
                  </a:lnTo>
                  <a:cubicBezTo>
                    <a:pt x="0" y="3222"/>
                    <a:pt x="3009" y="5441"/>
                    <a:pt x="3009" y="5441"/>
                  </a:cubicBezTo>
                  <a:cubicBezTo>
                    <a:pt x="4712" y="2888"/>
                    <a:pt x="1794" y="1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055850" y="3938003"/>
              <a:ext cx="181351" cy="1955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1" y="0"/>
                  </a:moveTo>
                  <a:cubicBezTo>
                    <a:pt x="1" y="1"/>
                    <a:pt x="326" y="4925"/>
                    <a:pt x="2987" y="4925"/>
                  </a:cubicBezTo>
                  <a:cubicBezTo>
                    <a:pt x="3370" y="4925"/>
                    <a:pt x="3801" y="4823"/>
                    <a:pt x="4287" y="45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8352907" y="3927126"/>
              <a:ext cx="182620" cy="195550"/>
            </a:xfrm>
            <a:custGeom>
              <a:avLst/>
              <a:gdLst/>
              <a:ahLst/>
              <a:cxnLst/>
              <a:rect l="l" t="t" r="r" b="b"/>
              <a:pathLst>
                <a:path w="4317" h="4926" extrusionOk="0">
                  <a:moveTo>
                    <a:pt x="4316" y="1"/>
                  </a:moveTo>
                  <a:lnTo>
                    <a:pt x="0" y="4591"/>
                  </a:lnTo>
                  <a:cubicBezTo>
                    <a:pt x="490" y="4824"/>
                    <a:pt x="924" y="4926"/>
                    <a:pt x="1310" y="4926"/>
                  </a:cubicBezTo>
                  <a:cubicBezTo>
                    <a:pt x="3991" y="4926"/>
                    <a:pt x="4316" y="1"/>
                    <a:pt x="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1"/>
            <p:cNvGrpSpPr/>
            <p:nvPr/>
          </p:nvGrpSpPr>
          <p:grpSpPr>
            <a:xfrm flipH="1">
              <a:off x="116620" y="-1806396"/>
              <a:ext cx="1908293" cy="3496861"/>
              <a:chOff x="7143191" y="-1518099"/>
              <a:chExt cx="1880833" cy="3672787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7846612" y="-278629"/>
                <a:ext cx="624841" cy="1500603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35990" extrusionOk="0">
                    <a:moveTo>
                      <a:pt x="13374" y="1"/>
                    </a:moveTo>
                    <a:lnTo>
                      <a:pt x="12979" y="1247"/>
                    </a:lnTo>
                    <a:cubicBezTo>
                      <a:pt x="12462" y="2919"/>
                      <a:pt x="12979" y="4165"/>
                      <a:pt x="11946" y="6232"/>
                    </a:cubicBezTo>
                    <a:cubicBezTo>
                      <a:pt x="10912" y="8299"/>
                      <a:pt x="10912" y="9515"/>
                      <a:pt x="10395" y="10791"/>
                    </a:cubicBezTo>
                    <a:cubicBezTo>
                      <a:pt x="9879" y="12038"/>
                      <a:pt x="5775" y="16171"/>
                      <a:pt x="2675" y="21126"/>
                    </a:cubicBezTo>
                    <a:cubicBezTo>
                      <a:pt x="0" y="25381"/>
                      <a:pt x="1915" y="32068"/>
                      <a:pt x="2523" y="33862"/>
                    </a:cubicBezTo>
                    <a:cubicBezTo>
                      <a:pt x="3526" y="34469"/>
                      <a:pt x="4438" y="35199"/>
                      <a:pt x="5319" y="35989"/>
                    </a:cubicBezTo>
                    <a:cubicBezTo>
                      <a:pt x="4833" y="33922"/>
                      <a:pt x="4529" y="31825"/>
                      <a:pt x="4468" y="29728"/>
                    </a:cubicBezTo>
                    <a:cubicBezTo>
                      <a:pt x="4286" y="24439"/>
                      <a:pt x="6353" y="19484"/>
                      <a:pt x="8906" y="14986"/>
                    </a:cubicBezTo>
                    <a:cubicBezTo>
                      <a:pt x="11459" y="10487"/>
                      <a:pt x="14985" y="5107"/>
                      <a:pt x="13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7143191" y="386763"/>
                <a:ext cx="475281" cy="642603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5412" extrusionOk="0">
                    <a:moveTo>
                      <a:pt x="1247" y="1"/>
                    </a:moveTo>
                    <a:cubicBezTo>
                      <a:pt x="852" y="1"/>
                      <a:pt x="426" y="1"/>
                      <a:pt x="1" y="31"/>
                    </a:cubicBezTo>
                    <a:cubicBezTo>
                      <a:pt x="396" y="244"/>
                      <a:pt x="730" y="396"/>
                      <a:pt x="1004" y="608"/>
                    </a:cubicBezTo>
                    <a:cubicBezTo>
                      <a:pt x="3070" y="1824"/>
                      <a:pt x="4621" y="2675"/>
                      <a:pt x="4621" y="2675"/>
                    </a:cubicBezTo>
                    <a:cubicBezTo>
                      <a:pt x="4621" y="2675"/>
                      <a:pt x="4104" y="8025"/>
                      <a:pt x="8724" y="13831"/>
                    </a:cubicBezTo>
                    <a:lnTo>
                      <a:pt x="9180" y="14378"/>
                    </a:lnTo>
                    <a:cubicBezTo>
                      <a:pt x="9940" y="14712"/>
                      <a:pt x="10669" y="15046"/>
                      <a:pt x="11399" y="15411"/>
                    </a:cubicBezTo>
                    <a:cubicBezTo>
                      <a:pt x="11004" y="14590"/>
                      <a:pt x="10669" y="13770"/>
                      <a:pt x="10365" y="12919"/>
                    </a:cubicBezTo>
                    <a:cubicBezTo>
                      <a:pt x="8603" y="9788"/>
                      <a:pt x="7326" y="6414"/>
                      <a:pt x="6566" y="2888"/>
                    </a:cubicBezTo>
                    <a:lnTo>
                      <a:pt x="6566" y="2827"/>
                    </a:lnTo>
                    <a:cubicBezTo>
                      <a:pt x="5320" y="1095"/>
                      <a:pt x="3374" y="61"/>
                      <a:pt x="1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8613370" y="-1518099"/>
                <a:ext cx="410654" cy="3672787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88087" extrusionOk="0">
                    <a:moveTo>
                      <a:pt x="821" y="0"/>
                    </a:moveTo>
                    <a:lnTo>
                      <a:pt x="6414" y="13222"/>
                    </a:lnTo>
                    <a:cubicBezTo>
                      <a:pt x="6414" y="13222"/>
                      <a:pt x="4378" y="55381"/>
                      <a:pt x="3861" y="59940"/>
                    </a:cubicBezTo>
                    <a:cubicBezTo>
                      <a:pt x="3466" y="63436"/>
                      <a:pt x="1216" y="80153"/>
                      <a:pt x="1" y="86749"/>
                    </a:cubicBezTo>
                    <a:cubicBezTo>
                      <a:pt x="183" y="87175"/>
                      <a:pt x="365" y="87630"/>
                      <a:pt x="578" y="88086"/>
                    </a:cubicBezTo>
                    <a:cubicBezTo>
                      <a:pt x="4712" y="83284"/>
                      <a:pt x="5350" y="76019"/>
                      <a:pt x="5715" y="69971"/>
                    </a:cubicBezTo>
                    <a:cubicBezTo>
                      <a:pt x="6080" y="63922"/>
                      <a:pt x="5928" y="57752"/>
                      <a:pt x="6292" y="51672"/>
                    </a:cubicBezTo>
                    <a:cubicBezTo>
                      <a:pt x="6840" y="43496"/>
                      <a:pt x="8481" y="35411"/>
                      <a:pt x="9180" y="27234"/>
                    </a:cubicBezTo>
                    <a:cubicBezTo>
                      <a:pt x="9849" y="19240"/>
                      <a:pt x="9545" y="11155"/>
                      <a:pt x="5685" y="3921"/>
                    </a:cubicBezTo>
                    <a:cubicBezTo>
                      <a:pt x="5016" y="2614"/>
                      <a:pt x="4286" y="1307"/>
                      <a:pt x="3557" y="0"/>
                    </a:cubicBezTo>
                    <a:lnTo>
                      <a:pt x="2675" y="0"/>
                    </a:lnTo>
                    <a:cubicBezTo>
                      <a:pt x="2478" y="46"/>
                      <a:pt x="2280" y="68"/>
                      <a:pt x="2083" y="68"/>
                    </a:cubicBezTo>
                    <a:cubicBezTo>
                      <a:pt x="1885" y="68"/>
                      <a:pt x="1687" y="46"/>
                      <a:pt x="1490" y="0"/>
                    </a:cubicBezTo>
                    <a:close/>
                  </a:path>
                </a:pathLst>
              </a:custGeom>
              <a:solidFill>
                <a:srgbClr val="A9D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1"/>
          <p:cNvSpPr txBox="1">
            <a:spLocks noGrp="1"/>
          </p:cNvSpPr>
          <p:nvPr>
            <p:ph type="title" hasCustomPrompt="1"/>
          </p:nvPr>
        </p:nvSpPr>
        <p:spPr>
          <a:xfrm>
            <a:off x="708450" y="1315125"/>
            <a:ext cx="7727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2549400" y="3126375"/>
            <a:ext cx="40452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575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tal Mania"/>
              <a:buNone/>
              <a:defRPr sz="35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0B5399-1106-EEF8-D23B-7F07B260948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27600"/>
            <a:ext cx="11731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#Classificação:Externo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5"/>
          <p:cNvGrpSpPr/>
          <p:nvPr/>
        </p:nvGrpSpPr>
        <p:grpSpPr>
          <a:xfrm>
            <a:off x="6280263" y="-1133665"/>
            <a:ext cx="2255746" cy="2255706"/>
            <a:chOff x="5863107" y="-1311534"/>
            <a:chExt cx="2368735" cy="2368693"/>
          </a:xfrm>
        </p:grpSpPr>
        <p:sp>
          <p:nvSpPr>
            <p:cNvPr id="243" name="Google Shape;243;p15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5"/>
          <p:cNvSpPr/>
          <p:nvPr/>
        </p:nvSpPr>
        <p:spPr>
          <a:xfrm>
            <a:off x="8636245" y="4577864"/>
            <a:ext cx="199335" cy="216035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ctrTitle"/>
          </p:nvPr>
        </p:nvSpPr>
        <p:spPr>
          <a:xfrm>
            <a:off x="1241849" y="1306313"/>
            <a:ext cx="6770574" cy="1669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Tricks &amp;&amp; Treats</a:t>
            </a:r>
            <a:r>
              <a:rPr lang="en" sz="1600" dirty="0">
                <a:solidFill>
                  <a:schemeClr val="lt2"/>
                </a:solidFill>
              </a:rPr>
              <a:t> </a:t>
            </a:r>
            <a:br>
              <a:rPr lang="en" sz="1600" dirty="0">
                <a:solidFill>
                  <a:schemeClr val="lt2"/>
                </a:solidFill>
              </a:rPr>
            </a:br>
            <a:r>
              <a:rPr lang="en" sz="6600" dirty="0">
                <a:solidFill>
                  <a:schemeClr val="lt2"/>
                </a:solidFill>
              </a:rPr>
              <a:t>BooPass</a:t>
            </a:r>
            <a:endParaRPr sz="3600" dirty="0"/>
          </a:p>
        </p:txBody>
      </p:sp>
      <p:grpSp>
        <p:nvGrpSpPr>
          <p:cNvPr id="250" name="Google Shape;250;p15"/>
          <p:cNvGrpSpPr/>
          <p:nvPr/>
        </p:nvGrpSpPr>
        <p:grpSpPr>
          <a:xfrm rot="1814918">
            <a:off x="7237055" y="2324279"/>
            <a:ext cx="552694" cy="810820"/>
            <a:chOff x="2332160" y="1252382"/>
            <a:chExt cx="697099" cy="1022668"/>
          </a:xfrm>
        </p:grpSpPr>
        <p:sp>
          <p:nvSpPr>
            <p:cNvPr id="251" name="Google Shape;251;p15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5"/>
          <p:cNvGrpSpPr/>
          <p:nvPr/>
        </p:nvGrpSpPr>
        <p:grpSpPr>
          <a:xfrm rot="-1011952">
            <a:off x="2362251" y="2691825"/>
            <a:ext cx="619895" cy="909407"/>
            <a:chOff x="2332160" y="1252382"/>
            <a:chExt cx="697099" cy="1022668"/>
          </a:xfrm>
        </p:grpSpPr>
        <p:sp>
          <p:nvSpPr>
            <p:cNvPr id="264" name="Google Shape;264;p15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5"/>
          <p:cNvGrpSpPr/>
          <p:nvPr/>
        </p:nvGrpSpPr>
        <p:grpSpPr>
          <a:xfrm flipH="1">
            <a:off x="-934550" y="-1403486"/>
            <a:ext cx="12056187" cy="7459398"/>
            <a:chOff x="-1397273" y="-1121074"/>
            <a:chExt cx="12056187" cy="7459398"/>
          </a:xfrm>
        </p:grpSpPr>
        <p:grpSp>
          <p:nvGrpSpPr>
            <p:cNvPr id="277" name="Google Shape;277;p15"/>
            <p:cNvGrpSpPr/>
            <p:nvPr/>
          </p:nvGrpSpPr>
          <p:grpSpPr>
            <a:xfrm>
              <a:off x="6590436" y="-1120596"/>
              <a:ext cx="4020887" cy="7055966"/>
              <a:chOff x="6590436" y="-1120596"/>
              <a:chExt cx="4020887" cy="7055966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7211240" y="17140"/>
                <a:ext cx="1270" cy="1231"/>
              </a:xfrm>
              <a:custGeom>
                <a:avLst/>
                <a:gdLst/>
                <a:ahLst/>
                <a:cxnLst/>
                <a:rect l="l" t="t" r="r" b="b"/>
                <a:pathLst>
                  <a:path w="32" h="31" extrusionOk="0">
                    <a:moveTo>
                      <a:pt x="1" y="31"/>
                    </a:moveTo>
                    <a:lnTo>
                      <a:pt x="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7211240" y="17140"/>
                <a:ext cx="1270" cy="1231"/>
              </a:xfrm>
              <a:custGeom>
                <a:avLst/>
                <a:gdLst/>
                <a:ahLst/>
                <a:cxnLst/>
                <a:rect l="l" t="t" r="r" b="b"/>
                <a:pathLst>
                  <a:path w="32" h="31" extrusionOk="0">
                    <a:moveTo>
                      <a:pt x="1" y="31"/>
                    </a:moveTo>
                    <a:lnTo>
                      <a:pt x="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9342509" y="526982"/>
                <a:ext cx="60380" cy="347552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8755" extrusionOk="0">
                    <a:moveTo>
                      <a:pt x="791" y="0"/>
                    </a:moveTo>
                    <a:cubicBezTo>
                      <a:pt x="487" y="699"/>
                      <a:pt x="274" y="1429"/>
                      <a:pt x="183" y="2189"/>
                    </a:cubicBezTo>
                    <a:cubicBezTo>
                      <a:pt x="61" y="2888"/>
                      <a:pt x="0" y="3648"/>
                      <a:pt x="0" y="4377"/>
                    </a:cubicBezTo>
                    <a:cubicBezTo>
                      <a:pt x="0" y="5107"/>
                      <a:pt x="61" y="5836"/>
                      <a:pt x="183" y="6566"/>
                    </a:cubicBezTo>
                    <a:cubicBezTo>
                      <a:pt x="274" y="7326"/>
                      <a:pt x="487" y="8055"/>
                      <a:pt x="760" y="8754"/>
                    </a:cubicBezTo>
                    <a:cubicBezTo>
                      <a:pt x="1064" y="8055"/>
                      <a:pt x="1277" y="7326"/>
                      <a:pt x="1368" y="6566"/>
                    </a:cubicBezTo>
                    <a:cubicBezTo>
                      <a:pt x="1490" y="5836"/>
                      <a:pt x="1520" y="5107"/>
                      <a:pt x="1520" y="4377"/>
                    </a:cubicBezTo>
                    <a:cubicBezTo>
                      <a:pt x="1520" y="3648"/>
                      <a:pt x="1490" y="2888"/>
                      <a:pt x="1368" y="2189"/>
                    </a:cubicBezTo>
                    <a:cubicBezTo>
                      <a:pt x="1277" y="1429"/>
                      <a:pt x="1064" y="699"/>
                      <a:pt x="791" y="0"/>
                    </a:cubicBezTo>
                    <a:close/>
                  </a:path>
                </a:pathLst>
              </a:custGeom>
              <a:solidFill>
                <a:srgbClr val="005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6590436" y="-1119883"/>
                <a:ext cx="4020887" cy="7055253"/>
              </a:xfrm>
              <a:custGeom>
                <a:avLst/>
                <a:gdLst/>
                <a:ahLst/>
                <a:cxnLst/>
                <a:rect l="l" t="t" r="r" b="b"/>
                <a:pathLst>
                  <a:path w="95048" h="177724" extrusionOk="0">
                    <a:moveTo>
                      <a:pt x="57266" y="0"/>
                    </a:moveTo>
                    <a:lnTo>
                      <a:pt x="62889" y="13192"/>
                    </a:lnTo>
                    <a:cubicBezTo>
                      <a:pt x="62889" y="13192"/>
                      <a:pt x="60823" y="55381"/>
                      <a:pt x="60306" y="59940"/>
                    </a:cubicBezTo>
                    <a:cubicBezTo>
                      <a:pt x="59880" y="63740"/>
                      <a:pt x="57266" y="83375"/>
                      <a:pt x="56111" y="88269"/>
                    </a:cubicBezTo>
                    <a:cubicBezTo>
                      <a:pt x="42342" y="64196"/>
                      <a:pt x="44834" y="54105"/>
                      <a:pt x="44834" y="54105"/>
                    </a:cubicBezTo>
                    <a:cubicBezTo>
                      <a:pt x="45351" y="52858"/>
                      <a:pt x="45351" y="51217"/>
                      <a:pt x="46385" y="49545"/>
                    </a:cubicBezTo>
                    <a:cubicBezTo>
                      <a:pt x="47418" y="47873"/>
                      <a:pt x="47418" y="46658"/>
                      <a:pt x="48451" y="44591"/>
                    </a:cubicBezTo>
                    <a:cubicBezTo>
                      <a:pt x="49485" y="42524"/>
                      <a:pt x="50518" y="41278"/>
                      <a:pt x="51035" y="40031"/>
                    </a:cubicBezTo>
                    <a:cubicBezTo>
                      <a:pt x="51886" y="37752"/>
                      <a:pt x="52555" y="35411"/>
                      <a:pt x="53102" y="33040"/>
                    </a:cubicBezTo>
                    <a:cubicBezTo>
                      <a:pt x="53528" y="30973"/>
                      <a:pt x="52555" y="28663"/>
                      <a:pt x="52190" y="27904"/>
                    </a:cubicBezTo>
                    <a:cubicBezTo>
                      <a:pt x="51096" y="25016"/>
                      <a:pt x="48421" y="22979"/>
                      <a:pt x="45351" y="22706"/>
                    </a:cubicBezTo>
                    <a:lnTo>
                      <a:pt x="45351" y="22706"/>
                    </a:lnTo>
                    <a:cubicBezTo>
                      <a:pt x="45716" y="27265"/>
                      <a:pt x="49515" y="28876"/>
                      <a:pt x="51491" y="29393"/>
                    </a:cubicBezTo>
                    <a:lnTo>
                      <a:pt x="51005" y="30943"/>
                    </a:lnTo>
                    <a:cubicBezTo>
                      <a:pt x="50488" y="32615"/>
                      <a:pt x="51005" y="33861"/>
                      <a:pt x="49971" y="35928"/>
                    </a:cubicBezTo>
                    <a:cubicBezTo>
                      <a:pt x="48938" y="37995"/>
                      <a:pt x="48938" y="39241"/>
                      <a:pt x="48421" y="40487"/>
                    </a:cubicBezTo>
                    <a:cubicBezTo>
                      <a:pt x="47904" y="41734"/>
                      <a:pt x="43801" y="45867"/>
                      <a:pt x="40701" y="50822"/>
                    </a:cubicBezTo>
                    <a:cubicBezTo>
                      <a:pt x="37600" y="55776"/>
                      <a:pt x="40701" y="64044"/>
                      <a:pt x="40701" y="64044"/>
                    </a:cubicBezTo>
                    <a:cubicBezTo>
                      <a:pt x="40701" y="64044"/>
                      <a:pt x="39150" y="63223"/>
                      <a:pt x="37114" y="61977"/>
                    </a:cubicBezTo>
                    <a:cubicBezTo>
                      <a:pt x="35047" y="60731"/>
                      <a:pt x="35564" y="60336"/>
                      <a:pt x="34014" y="58664"/>
                    </a:cubicBezTo>
                    <a:cubicBezTo>
                      <a:pt x="33649" y="58269"/>
                      <a:pt x="33314" y="57813"/>
                      <a:pt x="33010" y="57357"/>
                    </a:cubicBezTo>
                    <a:cubicBezTo>
                      <a:pt x="32585" y="57022"/>
                      <a:pt x="32311" y="56536"/>
                      <a:pt x="32251" y="56019"/>
                    </a:cubicBezTo>
                    <a:lnTo>
                      <a:pt x="32251" y="55807"/>
                    </a:lnTo>
                    <a:cubicBezTo>
                      <a:pt x="32129" y="55533"/>
                      <a:pt x="32038" y="55260"/>
                      <a:pt x="31977" y="54956"/>
                    </a:cubicBezTo>
                    <a:cubicBezTo>
                      <a:pt x="31977" y="54956"/>
                      <a:pt x="31460" y="50001"/>
                      <a:pt x="30944" y="48329"/>
                    </a:cubicBezTo>
                    <a:cubicBezTo>
                      <a:pt x="30427" y="46688"/>
                      <a:pt x="30944" y="44621"/>
                      <a:pt x="30944" y="44621"/>
                    </a:cubicBezTo>
                    <a:lnTo>
                      <a:pt x="30944" y="43284"/>
                    </a:lnTo>
                    <a:cubicBezTo>
                      <a:pt x="30244" y="39241"/>
                      <a:pt x="29120" y="35320"/>
                      <a:pt x="26962" y="31703"/>
                    </a:cubicBezTo>
                    <a:cubicBezTo>
                      <a:pt x="26323" y="30670"/>
                      <a:pt x="25624" y="29727"/>
                      <a:pt x="24804" y="28846"/>
                    </a:cubicBezTo>
                    <a:cubicBezTo>
                      <a:pt x="23223" y="22524"/>
                      <a:pt x="17539" y="22280"/>
                      <a:pt x="17539" y="22280"/>
                    </a:cubicBezTo>
                    <a:lnTo>
                      <a:pt x="17539" y="22280"/>
                    </a:lnTo>
                    <a:cubicBezTo>
                      <a:pt x="17904" y="26840"/>
                      <a:pt x="21703" y="28451"/>
                      <a:pt x="23679" y="28967"/>
                    </a:cubicBezTo>
                    <a:cubicBezTo>
                      <a:pt x="25564" y="32493"/>
                      <a:pt x="29454" y="40578"/>
                      <a:pt x="27843" y="45837"/>
                    </a:cubicBezTo>
                    <a:lnTo>
                      <a:pt x="26293" y="45837"/>
                    </a:lnTo>
                    <a:lnTo>
                      <a:pt x="24256" y="44591"/>
                    </a:lnTo>
                    <a:lnTo>
                      <a:pt x="21156" y="43770"/>
                    </a:lnTo>
                    <a:cubicBezTo>
                      <a:pt x="21156" y="43770"/>
                      <a:pt x="18572" y="42524"/>
                      <a:pt x="17022" y="41703"/>
                    </a:cubicBezTo>
                    <a:cubicBezTo>
                      <a:pt x="16110" y="41278"/>
                      <a:pt x="15259" y="40670"/>
                      <a:pt x="14560" y="39940"/>
                    </a:cubicBezTo>
                    <a:cubicBezTo>
                      <a:pt x="18724" y="34378"/>
                      <a:pt x="14712" y="31126"/>
                      <a:pt x="14712" y="31125"/>
                    </a:cubicBezTo>
                    <a:lnTo>
                      <a:pt x="14712" y="31125"/>
                    </a:lnTo>
                    <a:cubicBezTo>
                      <a:pt x="11794" y="34074"/>
                      <a:pt x="12281" y="36809"/>
                      <a:pt x="13101" y="38481"/>
                    </a:cubicBezTo>
                    <a:cubicBezTo>
                      <a:pt x="10883" y="36141"/>
                      <a:pt x="6202" y="30549"/>
                      <a:pt x="6201" y="30548"/>
                    </a:cubicBezTo>
                    <a:lnTo>
                      <a:pt x="6201" y="30548"/>
                    </a:lnTo>
                    <a:lnTo>
                      <a:pt x="7235" y="32615"/>
                    </a:lnTo>
                    <a:cubicBezTo>
                      <a:pt x="8268" y="34682"/>
                      <a:pt x="8268" y="35502"/>
                      <a:pt x="9819" y="37174"/>
                    </a:cubicBezTo>
                    <a:cubicBezTo>
                      <a:pt x="11369" y="38816"/>
                      <a:pt x="13436" y="40457"/>
                      <a:pt x="14469" y="41734"/>
                    </a:cubicBezTo>
                    <a:cubicBezTo>
                      <a:pt x="14925" y="42281"/>
                      <a:pt x="16080" y="42980"/>
                      <a:pt x="17417" y="43709"/>
                    </a:cubicBezTo>
                    <a:cubicBezTo>
                      <a:pt x="11369" y="43983"/>
                      <a:pt x="9819" y="47417"/>
                      <a:pt x="9819" y="47417"/>
                    </a:cubicBezTo>
                    <a:cubicBezTo>
                      <a:pt x="10754" y="47593"/>
                      <a:pt x="11618" y="47670"/>
                      <a:pt x="12413" y="47670"/>
                    </a:cubicBezTo>
                    <a:cubicBezTo>
                      <a:pt x="16167" y="47670"/>
                      <a:pt x="18401" y="45957"/>
                      <a:pt x="19454" y="44803"/>
                    </a:cubicBezTo>
                    <a:cubicBezTo>
                      <a:pt x="20487" y="45351"/>
                      <a:pt x="21490" y="45867"/>
                      <a:pt x="22190" y="46262"/>
                    </a:cubicBezTo>
                    <a:cubicBezTo>
                      <a:pt x="24226" y="47509"/>
                      <a:pt x="25776" y="48329"/>
                      <a:pt x="25776" y="48329"/>
                    </a:cubicBezTo>
                    <a:cubicBezTo>
                      <a:pt x="25776" y="48329"/>
                      <a:pt x="25260" y="53709"/>
                      <a:pt x="29910" y="59515"/>
                    </a:cubicBezTo>
                    <a:cubicBezTo>
                      <a:pt x="33878" y="64474"/>
                      <a:pt x="36724" y="67618"/>
                      <a:pt x="36468" y="67618"/>
                    </a:cubicBezTo>
                    <a:cubicBezTo>
                      <a:pt x="36426" y="67618"/>
                      <a:pt x="36299" y="67533"/>
                      <a:pt x="36080" y="67357"/>
                    </a:cubicBezTo>
                    <a:cubicBezTo>
                      <a:pt x="34530" y="66111"/>
                      <a:pt x="24226" y="61977"/>
                      <a:pt x="24226" y="61977"/>
                    </a:cubicBezTo>
                    <a:cubicBezTo>
                      <a:pt x="24226" y="61977"/>
                      <a:pt x="15989" y="60336"/>
                      <a:pt x="14439" y="59910"/>
                    </a:cubicBezTo>
                    <a:cubicBezTo>
                      <a:pt x="12888" y="59545"/>
                      <a:pt x="11308" y="59363"/>
                      <a:pt x="9727" y="59333"/>
                    </a:cubicBezTo>
                    <a:cubicBezTo>
                      <a:pt x="9788" y="56293"/>
                      <a:pt x="7873" y="53557"/>
                      <a:pt x="4986" y="52585"/>
                    </a:cubicBezTo>
                    <a:lnTo>
                      <a:pt x="4986" y="52585"/>
                    </a:lnTo>
                    <a:cubicBezTo>
                      <a:pt x="4043" y="55959"/>
                      <a:pt x="5563" y="58147"/>
                      <a:pt x="7113" y="59424"/>
                    </a:cubicBezTo>
                    <a:cubicBezTo>
                      <a:pt x="1490" y="59849"/>
                      <a:pt x="1" y="63102"/>
                      <a:pt x="1" y="63102"/>
                    </a:cubicBezTo>
                    <a:cubicBezTo>
                      <a:pt x="928" y="63274"/>
                      <a:pt x="1784" y="63350"/>
                      <a:pt x="2572" y="63350"/>
                    </a:cubicBezTo>
                    <a:cubicBezTo>
                      <a:pt x="5117" y="63350"/>
                      <a:pt x="6954" y="62562"/>
                      <a:pt x="8208" y="61703"/>
                    </a:cubicBezTo>
                    <a:cubicBezTo>
                      <a:pt x="10609" y="62038"/>
                      <a:pt x="13983" y="62129"/>
                      <a:pt x="15989" y="62372"/>
                    </a:cubicBezTo>
                    <a:cubicBezTo>
                      <a:pt x="19576" y="62767"/>
                      <a:pt x="30913" y="67327"/>
                      <a:pt x="30913" y="67327"/>
                    </a:cubicBezTo>
                    <a:cubicBezTo>
                      <a:pt x="30913" y="67327"/>
                      <a:pt x="27326" y="68147"/>
                      <a:pt x="25776" y="68573"/>
                    </a:cubicBezTo>
                    <a:cubicBezTo>
                      <a:pt x="24226" y="68968"/>
                      <a:pt x="18025" y="71460"/>
                      <a:pt x="15472" y="72281"/>
                    </a:cubicBezTo>
                    <a:cubicBezTo>
                      <a:pt x="12888" y="73102"/>
                      <a:pt x="13405" y="74348"/>
                      <a:pt x="15472" y="74348"/>
                    </a:cubicBezTo>
                    <a:cubicBezTo>
                      <a:pt x="17387" y="74348"/>
                      <a:pt x="23405" y="71065"/>
                      <a:pt x="27570" y="71004"/>
                    </a:cubicBezTo>
                    <a:lnTo>
                      <a:pt x="27570" y="71004"/>
                    </a:lnTo>
                    <a:cubicBezTo>
                      <a:pt x="20731" y="72524"/>
                      <a:pt x="20487" y="76658"/>
                      <a:pt x="20487" y="76658"/>
                    </a:cubicBezTo>
                    <a:cubicBezTo>
                      <a:pt x="26992" y="76263"/>
                      <a:pt x="28664" y="72342"/>
                      <a:pt x="29029" y="71096"/>
                    </a:cubicBezTo>
                    <a:cubicBezTo>
                      <a:pt x="32524" y="71400"/>
                      <a:pt x="33071" y="71096"/>
                      <a:pt x="34530" y="71856"/>
                    </a:cubicBezTo>
                    <a:cubicBezTo>
                      <a:pt x="36080" y="72707"/>
                      <a:pt x="39150" y="74348"/>
                      <a:pt x="42251" y="79302"/>
                    </a:cubicBezTo>
                    <a:cubicBezTo>
                      <a:pt x="45351" y="84287"/>
                      <a:pt x="50488" y="92555"/>
                      <a:pt x="52555" y="109485"/>
                    </a:cubicBezTo>
                    <a:cubicBezTo>
                      <a:pt x="54622" y="126446"/>
                      <a:pt x="40214" y="158301"/>
                      <a:pt x="37631" y="164501"/>
                    </a:cubicBezTo>
                    <a:cubicBezTo>
                      <a:pt x="35047" y="170702"/>
                      <a:pt x="32980" y="177298"/>
                      <a:pt x="32980" y="177298"/>
                    </a:cubicBezTo>
                    <a:lnTo>
                      <a:pt x="72130" y="177723"/>
                    </a:lnTo>
                    <a:cubicBezTo>
                      <a:pt x="72130" y="175656"/>
                      <a:pt x="67996" y="141765"/>
                      <a:pt x="68513" y="140094"/>
                    </a:cubicBezTo>
                    <a:cubicBezTo>
                      <a:pt x="69029" y="138452"/>
                      <a:pt x="69029" y="136811"/>
                      <a:pt x="71096" y="134318"/>
                    </a:cubicBezTo>
                    <a:cubicBezTo>
                      <a:pt x="73163" y="131826"/>
                      <a:pt x="73163" y="130185"/>
                      <a:pt x="75747" y="126872"/>
                    </a:cubicBezTo>
                    <a:cubicBezTo>
                      <a:pt x="78300" y="123558"/>
                      <a:pt x="77783" y="123558"/>
                      <a:pt x="79850" y="121492"/>
                    </a:cubicBezTo>
                    <a:cubicBezTo>
                      <a:pt x="81704" y="119607"/>
                      <a:pt x="83771" y="117935"/>
                      <a:pt x="86051" y="116537"/>
                    </a:cubicBezTo>
                    <a:cubicBezTo>
                      <a:pt x="88087" y="115291"/>
                      <a:pt x="87084" y="112829"/>
                      <a:pt x="87084" y="112829"/>
                    </a:cubicBezTo>
                    <a:lnTo>
                      <a:pt x="87084" y="112829"/>
                    </a:lnTo>
                    <a:cubicBezTo>
                      <a:pt x="86325" y="112859"/>
                      <a:pt x="85595" y="113163"/>
                      <a:pt x="85018" y="113649"/>
                    </a:cubicBezTo>
                    <a:cubicBezTo>
                      <a:pt x="84223" y="114280"/>
                      <a:pt x="82207" y="116385"/>
                      <a:pt x="81317" y="116385"/>
                    </a:cubicBezTo>
                    <a:cubicBezTo>
                      <a:pt x="81049" y="116385"/>
                      <a:pt x="80884" y="116194"/>
                      <a:pt x="80884" y="115716"/>
                    </a:cubicBezTo>
                    <a:cubicBezTo>
                      <a:pt x="80884" y="113649"/>
                      <a:pt x="82434" y="112829"/>
                      <a:pt x="83467" y="110762"/>
                    </a:cubicBezTo>
                    <a:cubicBezTo>
                      <a:pt x="84501" y="108695"/>
                      <a:pt x="84501" y="107844"/>
                      <a:pt x="85534" y="105777"/>
                    </a:cubicBezTo>
                    <a:cubicBezTo>
                      <a:pt x="86537" y="103710"/>
                      <a:pt x="86051" y="103315"/>
                      <a:pt x="87084" y="100823"/>
                    </a:cubicBezTo>
                    <a:cubicBezTo>
                      <a:pt x="87875" y="98877"/>
                      <a:pt x="88057" y="98452"/>
                      <a:pt x="87844" y="97357"/>
                    </a:cubicBezTo>
                    <a:cubicBezTo>
                      <a:pt x="95048" y="94835"/>
                      <a:pt x="94227" y="90367"/>
                      <a:pt x="94227" y="90366"/>
                    </a:cubicBezTo>
                    <a:lnTo>
                      <a:pt x="94227" y="90366"/>
                    </a:lnTo>
                    <a:cubicBezTo>
                      <a:pt x="89546" y="91430"/>
                      <a:pt x="87996" y="94014"/>
                      <a:pt x="87480" y="95777"/>
                    </a:cubicBezTo>
                    <a:cubicBezTo>
                      <a:pt x="87084" y="93649"/>
                      <a:pt x="86993" y="90366"/>
                      <a:pt x="86051" y="88847"/>
                    </a:cubicBezTo>
                    <a:cubicBezTo>
                      <a:pt x="85748" y="88356"/>
                      <a:pt x="85622" y="88153"/>
                      <a:pt x="85584" y="88153"/>
                    </a:cubicBezTo>
                    <a:cubicBezTo>
                      <a:pt x="85491" y="88153"/>
                      <a:pt x="85899" y="89328"/>
                      <a:pt x="85534" y="90488"/>
                    </a:cubicBezTo>
                    <a:cubicBezTo>
                      <a:pt x="85018" y="92129"/>
                      <a:pt x="85534" y="92980"/>
                      <a:pt x="85534" y="96263"/>
                    </a:cubicBezTo>
                    <a:cubicBezTo>
                      <a:pt x="85534" y="99576"/>
                      <a:pt x="85018" y="101643"/>
                      <a:pt x="83984" y="103315"/>
                    </a:cubicBezTo>
                    <a:cubicBezTo>
                      <a:pt x="83673" y="103808"/>
                      <a:pt x="83456" y="104005"/>
                      <a:pt x="83304" y="104005"/>
                    </a:cubicBezTo>
                    <a:cubicBezTo>
                      <a:pt x="82951" y="104005"/>
                      <a:pt x="82951" y="102940"/>
                      <a:pt x="82951" y="102069"/>
                    </a:cubicBezTo>
                    <a:cubicBezTo>
                      <a:pt x="82951" y="100823"/>
                      <a:pt x="78847" y="91309"/>
                      <a:pt x="78847" y="91309"/>
                    </a:cubicBezTo>
                    <a:lnTo>
                      <a:pt x="78847" y="91309"/>
                    </a:lnTo>
                    <a:cubicBezTo>
                      <a:pt x="78847" y="91309"/>
                      <a:pt x="78331" y="92981"/>
                      <a:pt x="79364" y="96689"/>
                    </a:cubicBezTo>
                    <a:cubicBezTo>
                      <a:pt x="80397" y="100427"/>
                      <a:pt x="81917" y="102889"/>
                      <a:pt x="82434" y="104956"/>
                    </a:cubicBezTo>
                    <a:cubicBezTo>
                      <a:pt x="82951" y="107023"/>
                      <a:pt x="80884" y="109516"/>
                      <a:pt x="78847" y="114045"/>
                    </a:cubicBezTo>
                    <a:cubicBezTo>
                      <a:pt x="76780" y="118604"/>
                      <a:pt x="75747" y="126446"/>
                      <a:pt x="72130" y="128938"/>
                    </a:cubicBezTo>
                    <a:cubicBezTo>
                      <a:pt x="71927" y="129080"/>
                      <a:pt x="71746" y="129146"/>
                      <a:pt x="71587" y="129146"/>
                    </a:cubicBezTo>
                    <a:cubicBezTo>
                      <a:pt x="68938" y="129146"/>
                      <a:pt x="72130" y="110597"/>
                      <a:pt x="72130" y="107844"/>
                    </a:cubicBezTo>
                    <a:cubicBezTo>
                      <a:pt x="72130" y="104956"/>
                      <a:pt x="75230" y="85108"/>
                      <a:pt x="76264" y="80974"/>
                    </a:cubicBezTo>
                    <a:cubicBezTo>
                      <a:pt x="77297" y="76840"/>
                      <a:pt x="77814" y="35928"/>
                      <a:pt x="77814" y="34682"/>
                    </a:cubicBezTo>
                    <a:cubicBezTo>
                      <a:pt x="77814" y="33436"/>
                      <a:pt x="79364" y="32615"/>
                      <a:pt x="79364" y="32615"/>
                    </a:cubicBezTo>
                    <a:lnTo>
                      <a:pt x="83984" y="29302"/>
                    </a:lnTo>
                    <a:lnTo>
                      <a:pt x="88118" y="30122"/>
                    </a:lnTo>
                    <a:lnTo>
                      <a:pt x="91218" y="30122"/>
                    </a:lnTo>
                    <a:cubicBezTo>
                      <a:pt x="91218" y="30122"/>
                      <a:pt x="90702" y="28481"/>
                      <a:pt x="89668" y="27660"/>
                    </a:cubicBezTo>
                    <a:lnTo>
                      <a:pt x="87601" y="25989"/>
                    </a:lnTo>
                    <a:cubicBezTo>
                      <a:pt x="88179" y="24834"/>
                      <a:pt x="88878" y="23739"/>
                      <a:pt x="89668" y="22706"/>
                    </a:cubicBezTo>
                    <a:cubicBezTo>
                      <a:pt x="90702" y="21460"/>
                      <a:pt x="92221" y="18572"/>
                      <a:pt x="92221" y="18572"/>
                    </a:cubicBezTo>
                    <a:lnTo>
                      <a:pt x="93255" y="12371"/>
                    </a:lnTo>
                    <a:lnTo>
                      <a:pt x="91218" y="14833"/>
                    </a:lnTo>
                    <a:cubicBezTo>
                      <a:pt x="91218" y="14833"/>
                      <a:pt x="90063" y="16870"/>
                      <a:pt x="89273" y="18451"/>
                    </a:cubicBezTo>
                    <a:cubicBezTo>
                      <a:pt x="88209" y="15533"/>
                      <a:pt x="85534" y="13466"/>
                      <a:pt x="82434" y="13192"/>
                    </a:cubicBezTo>
                    <a:lnTo>
                      <a:pt x="82434" y="13192"/>
                    </a:lnTo>
                    <a:cubicBezTo>
                      <a:pt x="82829" y="17751"/>
                      <a:pt x="86598" y="19362"/>
                      <a:pt x="88574" y="19879"/>
                    </a:cubicBezTo>
                    <a:cubicBezTo>
                      <a:pt x="87996" y="21125"/>
                      <a:pt x="85504" y="23131"/>
                      <a:pt x="83984" y="24347"/>
                    </a:cubicBezTo>
                    <a:cubicBezTo>
                      <a:pt x="82676" y="25394"/>
                      <a:pt x="79046" y="29235"/>
                      <a:pt x="78062" y="29235"/>
                    </a:cubicBezTo>
                    <a:cubicBezTo>
                      <a:pt x="77904" y="29235"/>
                      <a:pt x="77814" y="29135"/>
                      <a:pt x="77814" y="28907"/>
                    </a:cubicBezTo>
                    <a:cubicBezTo>
                      <a:pt x="77814" y="27904"/>
                      <a:pt x="77996" y="12311"/>
                      <a:pt x="78148" y="0"/>
                    </a:cubicBezTo>
                    <a:lnTo>
                      <a:pt x="64561" y="0"/>
                    </a:lnTo>
                    <a:cubicBezTo>
                      <a:pt x="64379" y="456"/>
                      <a:pt x="64166" y="760"/>
                      <a:pt x="63892" y="791"/>
                    </a:cubicBezTo>
                    <a:cubicBezTo>
                      <a:pt x="63872" y="796"/>
                      <a:pt x="63850" y="798"/>
                      <a:pt x="63826" y="798"/>
                    </a:cubicBezTo>
                    <a:cubicBezTo>
                      <a:pt x="63572" y="798"/>
                      <a:pt x="63152" y="501"/>
                      <a:pt x="6270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6590436" y="-1119883"/>
                <a:ext cx="4020887" cy="7055253"/>
              </a:xfrm>
              <a:custGeom>
                <a:avLst/>
                <a:gdLst/>
                <a:ahLst/>
                <a:cxnLst/>
                <a:rect l="l" t="t" r="r" b="b"/>
                <a:pathLst>
                  <a:path w="95048" h="177724" extrusionOk="0">
                    <a:moveTo>
                      <a:pt x="57266" y="0"/>
                    </a:moveTo>
                    <a:lnTo>
                      <a:pt x="62889" y="13192"/>
                    </a:lnTo>
                    <a:cubicBezTo>
                      <a:pt x="62889" y="13192"/>
                      <a:pt x="60823" y="55381"/>
                      <a:pt x="60306" y="59940"/>
                    </a:cubicBezTo>
                    <a:cubicBezTo>
                      <a:pt x="59880" y="63740"/>
                      <a:pt x="57266" y="83375"/>
                      <a:pt x="56111" y="88269"/>
                    </a:cubicBezTo>
                    <a:cubicBezTo>
                      <a:pt x="42342" y="64196"/>
                      <a:pt x="44834" y="54105"/>
                      <a:pt x="44834" y="54105"/>
                    </a:cubicBezTo>
                    <a:cubicBezTo>
                      <a:pt x="45351" y="52858"/>
                      <a:pt x="45351" y="51217"/>
                      <a:pt x="46385" y="49545"/>
                    </a:cubicBezTo>
                    <a:cubicBezTo>
                      <a:pt x="47418" y="47873"/>
                      <a:pt x="47418" y="46658"/>
                      <a:pt x="48451" y="44591"/>
                    </a:cubicBezTo>
                    <a:cubicBezTo>
                      <a:pt x="49485" y="42524"/>
                      <a:pt x="50518" y="41278"/>
                      <a:pt x="51035" y="40031"/>
                    </a:cubicBezTo>
                    <a:cubicBezTo>
                      <a:pt x="51886" y="37752"/>
                      <a:pt x="52555" y="35411"/>
                      <a:pt x="53102" y="33040"/>
                    </a:cubicBezTo>
                    <a:cubicBezTo>
                      <a:pt x="53528" y="30973"/>
                      <a:pt x="52555" y="28663"/>
                      <a:pt x="52190" y="27904"/>
                    </a:cubicBezTo>
                    <a:cubicBezTo>
                      <a:pt x="51096" y="25016"/>
                      <a:pt x="48421" y="22979"/>
                      <a:pt x="45351" y="22706"/>
                    </a:cubicBezTo>
                    <a:lnTo>
                      <a:pt x="45351" y="22706"/>
                    </a:lnTo>
                    <a:cubicBezTo>
                      <a:pt x="45716" y="27265"/>
                      <a:pt x="49515" y="28876"/>
                      <a:pt x="51491" y="29393"/>
                    </a:cubicBezTo>
                    <a:lnTo>
                      <a:pt x="51005" y="30943"/>
                    </a:lnTo>
                    <a:cubicBezTo>
                      <a:pt x="50488" y="32615"/>
                      <a:pt x="51005" y="33861"/>
                      <a:pt x="49971" y="35928"/>
                    </a:cubicBezTo>
                    <a:cubicBezTo>
                      <a:pt x="48938" y="37995"/>
                      <a:pt x="48938" y="39241"/>
                      <a:pt x="48421" y="40487"/>
                    </a:cubicBezTo>
                    <a:cubicBezTo>
                      <a:pt x="47904" y="41734"/>
                      <a:pt x="43801" y="45867"/>
                      <a:pt x="40701" y="50822"/>
                    </a:cubicBezTo>
                    <a:cubicBezTo>
                      <a:pt x="37600" y="55776"/>
                      <a:pt x="40701" y="64044"/>
                      <a:pt x="40701" y="64044"/>
                    </a:cubicBezTo>
                    <a:cubicBezTo>
                      <a:pt x="40701" y="64044"/>
                      <a:pt x="39150" y="63223"/>
                      <a:pt x="37114" y="61977"/>
                    </a:cubicBezTo>
                    <a:cubicBezTo>
                      <a:pt x="35047" y="60731"/>
                      <a:pt x="35564" y="60336"/>
                      <a:pt x="34014" y="58664"/>
                    </a:cubicBezTo>
                    <a:cubicBezTo>
                      <a:pt x="33649" y="58269"/>
                      <a:pt x="33314" y="57813"/>
                      <a:pt x="33010" y="57357"/>
                    </a:cubicBezTo>
                    <a:cubicBezTo>
                      <a:pt x="32585" y="57022"/>
                      <a:pt x="32311" y="56536"/>
                      <a:pt x="32251" y="56019"/>
                    </a:cubicBezTo>
                    <a:lnTo>
                      <a:pt x="32251" y="55807"/>
                    </a:lnTo>
                    <a:cubicBezTo>
                      <a:pt x="32129" y="55533"/>
                      <a:pt x="32038" y="55260"/>
                      <a:pt x="31977" y="54956"/>
                    </a:cubicBezTo>
                    <a:cubicBezTo>
                      <a:pt x="31977" y="54956"/>
                      <a:pt x="31460" y="50001"/>
                      <a:pt x="30944" y="48329"/>
                    </a:cubicBezTo>
                    <a:cubicBezTo>
                      <a:pt x="30427" y="46688"/>
                      <a:pt x="30944" y="44621"/>
                      <a:pt x="30944" y="44621"/>
                    </a:cubicBezTo>
                    <a:lnTo>
                      <a:pt x="30944" y="43284"/>
                    </a:lnTo>
                    <a:cubicBezTo>
                      <a:pt x="30244" y="39241"/>
                      <a:pt x="29120" y="35320"/>
                      <a:pt x="26962" y="31703"/>
                    </a:cubicBezTo>
                    <a:cubicBezTo>
                      <a:pt x="26323" y="30670"/>
                      <a:pt x="25624" y="29727"/>
                      <a:pt x="24804" y="28846"/>
                    </a:cubicBezTo>
                    <a:cubicBezTo>
                      <a:pt x="23223" y="22524"/>
                      <a:pt x="17539" y="22280"/>
                      <a:pt x="17539" y="22280"/>
                    </a:cubicBezTo>
                    <a:lnTo>
                      <a:pt x="17539" y="22280"/>
                    </a:lnTo>
                    <a:cubicBezTo>
                      <a:pt x="17904" y="26840"/>
                      <a:pt x="21703" y="28451"/>
                      <a:pt x="23679" y="28967"/>
                    </a:cubicBezTo>
                    <a:cubicBezTo>
                      <a:pt x="25564" y="32493"/>
                      <a:pt x="29454" y="40578"/>
                      <a:pt x="27843" y="45837"/>
                    </a:cubicBezTo>
                    <a:lnTo>
                      <a:pt x="26293" y="45837"/>
                    </a:lnTo>
                    <a:lnTo>
                      <a:pt x="24256" y="44591"/>
                    </a:lnTo>
                    <a:lnTo>
                      <a:pt x="21156" y="43770"/>
                    </a:lnTo>
                    <a:cubicBezTo>
                      <a:pt x="21156" y="43770"/>
                      <a:pt x="18572" y="42524"/>
                      <a:pt x="17022" y="41703"/>
                    </a:cubicBezTo>
                    <a:cubicBezTo>
                      <a:pt x="16110" y="41278"/>
                      <a:pt x="15259" y="40670"/>
                      <a:pt x="14560" y="39940"/>
                    </a:cubicBezTo>
                    <a:cubicBezTo>
                      <a:pt x="18724" y="34378"/>
                      <a:pt x="14712" y="31126"/>
                      <a:pt x="14712" y="31125"/>
                    </a:cubicBezTo>
                    <a:lnTo>
                      <a:pt x="14712" y="31125"/>
                    </a:lnTo>
                    <a:cubicBezTo>
                      <a:pt x="11794" y="34074"/>
                      <a:pt x="12281" y="36809"/>
                      <a:pt x="13101" y="38481"/>
                    </a:cubicBezTo>
                    <a:cubicBezTo>
                      <a:pt x="10883" y="36141"/>
                      <a:pt x="6202" y="30549"/>
                      <a:pt x="6201" y="30548"/>
                    </a:cubicBezTo>
                    <a:lnTo>
                      <a:pt x="6201" y="30548"/>
                    </a:lnTo>
                    <a:lnTo>
                      <a:pt x="7235" y="32615"/>
                    </a:lnTo>
                    <a:cubicBezTo>
                      <a:pt x="8268" y="34682"/>
                      <a:pt x="8268" y="35502"/>
                      <a:pt x="9819" y="37174"/>
                    </a:cubicBezTo>
                    <a:cubicBezTo>
                      <a:pt x="11369" y="38816"/>
                      <a:pt x="13436" y="40457"/>
                      <a:pt x="14469" y="41734"/>
                    </a:cubicBezTo>
                    <a:cubicBezTo>
                      <a:pt x="14925" y="42281"/>
                      <a:pt x="16080" y="42980"/>
                      <a:pt x="17417" y="43709"/>
                    </a:cubicBezTo>
                    <a:cubicBezTo>
                      <a:pt x="11369" y="43983"/>
                      <a:pt x="9819" y="47417"/>
                      <a:pt x="9819" y="47417"/>
                    </a:cubicBezTo>
                    <a:cubicBezTo>
                      <a:pt x="10754" y="47593"/>
                      <a:pt x="11618" y="47670"/>
                      <a:pt x="12413" y="47670"/>
                    </a:cubicBezTo>
                    <a:cubicBezTo>
                      <a:pt x="16167" y="47670"/>
                      <a:pt x="18401" y="45957"/>
                      <a:pt x="19454" y="44803"/>
                    </a:cubicBezTo>
                    <a:cubicBezTo>
                      <a:pt x="20487" y="45351"/>
                      <a:pt x="21490" y="45867"/>
                      <a:pt x="22190" y="46262"/>
                    </a:cubicBezTo>
                    <a:cubicBezTo>
                      <a:pt x="24226" y="47509"/>
                      <a:pt x="25776" y="48329"/>
                      <a:pt x="25776" y="48329"/>
                    </a:cubicBezTo>
                    <a:cubicBezTo>
                      <a:pt x="25776" y="48329"/>
                      <a:pt x="25260" y="53709"/>
                      <a:pt x="29910" y="59515"/>
                    </a:cubicBezTo>
                    <a:cubicBezTo>
                      <a:pt x="33878" y="64474"/>
                      <a:pt x="36724" y="67618"/>
                      <a:pt x="36468" y="67618"/>
                    </a:cubicBezTo>
                    <a:cubicBezTo>
                      <a:pt x="36426" y="67618"/>
                      <a:pt x="36299" y="67533"/>
                      <a:pt x="36080" y="67357"/>
                    </a:cubicBezTo>
                    <a:cubicBezTo>
                      <a:pt x="34530" y="66111"/>
                      <a:pt x="24226" y="61977"/>
                      <a:pt x="24226" y="61977"/>
                    </a:cubicBezTo>
                    <a:cubicBezTo>
                      <a:pt x="24226" y="61977"/>
                      <a:pt x="15989" y="60336"/>
                      <a:pt x="14439" y="59910"/>
                    </a:cubicBezTo>
                    <a:cubicBezTo>
                      <a:pt x="12888" y="59545"/>
                      <a:pt x="11308" y="59363"/>
                      <a:pt x="9727" y="59333"/>
                    </a:cubicBezTo>
                    <a:cubicBezTo>
                      <a:pt x="9788" y="56293"/>
                      <a:pt x="7873" y="53557"/>
                      <a:pt x="4986" y="52585"/>
                    </a:cubicBezTo>
                    <a:lnTo>
                      <a:pt x="4986" y="52585"/>
                    </a:lnTo>
                    <a:cubicBezTo>
                      <a:pt x="4043" y="55959"/>
                      <a:pt x="5563" y="58147"/>
                      <a:pt x="7113" y="59424"/>
                    </a:cubicBezTo>
                    <a:cubicBezTo>
                      <a:pt x="1490" y="59849"/>
                      <a:pt x="1" y="63102"/>
                      <a:pt x="1" y="63102"/>
                    </a:cubicBezTo>
                    <a:cubicBezTo>
                      <a:pt x="928" y="63274"/>
                      <a:pt x="1784" y="63350"/>
                      <a:pt x="2572" y="63350"/>
                    </a:cubicBezTo>
                    <a:cubicBezTo>
                      <a:pt x="5117" y="63350"/>
                      <a:pt x="6954" y="62562"/>
                      <a:pt x="8208" y="61703"/>
                    </a:cubicBezTo>
                    <a:cubicBezTo>
                      <a:pt x="10609" y="62038"/>
                      <a:pt x="13983" y="62129"/>
                      <a:pt x="15989" y="62372"/>
                    </a:cubicBezTo>
                    <a:cubicBezTo>
                      <a:pt x="19576" y="62767"/>
                      <a:pt x="30913" y="67327"/>
                      <a:pt x="30913" y="67327"/>
                    </a:cubicBezTo>
                    <a:cubicBezTo>
                      <a:pt x="30913" y="67327"/>
                      <a:pt x="27326" y="68147"/>
                      <a:pt x="25776" y="68573"/>
                    </a:cubicBezTo>
                    <a:cubicBezTo>
                      <a:pt x="24226" y="68968"/>
                      <a:pt x="18025" y="71460"/>
                      <a:pt x="15472" y="72281"/>
                    </a:cubicBezTo>
                    <a:cubicBezTo>
                      <a:pt x="12888" y="73102"/>
                      <a:pt x="13405" y="74348"/>
                      <a:pt x="15472" y="74348"/>
                    </a:cubicBezTo>
                    <a:cubicBezTo>
                      <a:pt x="17387" y="74348"/>
                      <a:pt x="23405" y="71065"/>
                      <a:pt x="27570" y="71004"/>
                    </a:cubicBezTo>
                    <a:lnTo>
                      <a:pt x="27570" y="71004"/>
                    </a:lnTo>
                    <a:cubicBezTo>
                      <a:pt x="20731" y="72524"/>
                      <a:pt x="20487" y="76658"/>
                      <a:pt x="20487" y="76658"/>
                    </a:cubicBezTo>
                    <a:cubicBezTo>
                      <a:pt x="26992" y="76263"/>
                      <a:pt x="28664" y="72342"/>
                      <a:pt x="29029" y="71096"/>
                    </a:cubicBezTo>
                    <a:cubicBezTo>
                      <a:pt x="32524" y="71400"/>
                      <a:pt x="33071" y="71096"/>
                      <a:pt x="34530" y="71856"/>
                    </a:cubicBezTo>
                    <a:cubicBezTo>
                      <a:pt x="36080" y="72707"/>
                      <a:pt x="39150" y="74348"/>
                      <a:pt x="42251" y="79302"/>
                    </a:cubicBezTo>
                    <a:cubicBezTo>
                      <a:pt x="45351" y="84287"/>
                      <a:pt x="50488" y="92555"/>
                      <a:pt x="52555" y="109485"/>
                    </a:cubicBezTo>
                    <a:cubicBezTo>
                      <a:pt x="54622" y="126446"/>
                      <a:pt x="40214" y="158301"/>
                      <a:pt x="37631" y="164501"/>
                    </a:cubicBezTo>
                    <a:cubicBezTo>
                      <a:pt x="35047" y="170702"/>
                      <a:pt x="32980" y="177298"/>
                      <a:pt x="32980" y="177298"/>
                    </a:cubicBezTo>
                    <a:lnTo>
                      <a:pt x="72130" y="177723"/>
                    </a:lnTo>
                    <a:cubicBezTo>
                      <a:pt x="72130" y="175656"/>
                      <a:pt x="67996" y="141765"/>
                      <a:pt x="68513" y="140094"/>
                    </a:cubicBezTo>
                    <a:cubicBezTo>
                      <a:pt x="69029" y="138452"/>
                      <a:pt x="69029" y="136811"/>
                      <a:pt x="71096" y="134318"/>
                    </a:cubicBezTo>
                    <a:cubicBezTo>
                      <a:pt x="73163" y="131826"/>
                      <a:pt x="73163" y="130185"/>
                      <a:pt x="75747" y="126872"/>
                    </a:cubicBezTo>
                    <a:cubicBezTo>
                      <a:pt x="78300" y="123558"/>
                      <a:pt x="77783" y="123558"/>
                      <a:pt x="79850" y="121492"/>
                    </a:cubicBezTo>
                    <a:cubicBezTo>
                      <a:pt x="81704" y="119607"/>
                      <a:pt x="83771" y="117935"/>
                      <a:pt x="86051" y="116537"/>
                    </a:cubicBezTo>
                    <a:cubicBezTo>
                      <a:pt x="88087" y="115291"/>
                      <a:pt x="87084" y="112829"/>
                      <a:pt x="87084" y="112829"/>
                    </a:cubicBezTo>
                    <a:lnTo>
                      <a:pt x="87084" y="112829"/>
                    </a:lnTo>
                    <a:cubicBezTo>
                      <a:pt x="86325" y="112859"/>
                      <a:pt x="85595" y="113163"/>
                      <a:pt x="85018" y="113649"/>
                    </a:cubicBezTo>
                    <a:cubicBezTo>
                      <a:pt x="84223" y="114280"/>
                      <a:pt x="82207" y="116385"/>
                      <a:pt x="81317" y="116385"/>
                    </a:cubicBezTo>
                    <a:cubicBezTo>
                      <a:pt x="81049" y="116385"/>
                      <a:pt x="80884" y="116194"/>
                      <a:pt x="80884" y="115716"/>
                    </a:cubicBezTo>
                    <a:cubicBezTo>
                      <a:pt x="80884" y="113649"/>
                      <a:pt x="82434" y="112829"/>
                      <a:pt x="83467" y="110762"/>
                    </a:cubicBezTo>
                    <a:cubicBezTo>
                      <a:pt x="84501" y="108695"/>
                      <a:pt x="84501" y="107844"/>
                      <a:pt x="85534" y="105777"/>
                    </a:cubicBezTo>
                    <a:cubicBezTo>
                      <a:pt x="86537" y="103710"/>
                      <a:pt x="86051" y="103315"/>
                      <a:pt x="87084" y="100823"/>
                    </a:cubicBezTo>
                    <a:cubicBezTo>
                      <a:pt x="87875" y="98877"/>
                      <a:pt x="88057" y="98452"/>
                      <a:pt x="87844" y="97357"/>
                    </a:cubicBezTo>
                    <a:cubicBezTo>
                      <a:pt x="95048" y="94835"/>
                      <a:pt x="94227" y="90367"/>
                      <a:pt x="94227" y="90366"/>
                    </a:cubicBezTo>
                    <a:lnTo>
                      <a:pt x="94227" y="90366"/>
                    </a:lnTo>
                    <a:cubicBezTo>
                      <a:pt x="89546" y="91430"/>
                      <a:pt x="87996" y="94014"/>
                      <a:pt x="87480" y="95777"/>
                    </a:cubicBezTo>
                    <a:cubicBezTo>
                      <a:pt x="87084" y="93649"/>
                      <a:pt x="86993" y="90366"/>
                      <a:pt x="86051" y="88847"/>
                    </a:cubicBezTo>
                    <a:cubicBezTo>
                      <a:pt x="85748" y="88356"/>
                      <a:pt x="85622" y="88153"/>
                      <a:pt x="85584" y="88153"/>
                    </a:cubicBezTo>
                    <a:cubicBezTo>
                      <a:pt x="85491" y="88153"/>
                      <a:pt x="85899" y="89328"/>
                      <a:pt x="85534" y="90488"/>
                    </a:cubicBezTo>
                    <a:cubicBezTo>
                      <a:pt x="85018" y="92129"/>
                      <a:pt x="85534" y="92980"/>
                      <a:pt x="85534" y="96263"/>
                    </a:cubicBezTo>
                    <a:cubicBezTo>
                      <a:pt x="85534" y="99576"/>
                      <a:pt x="85018" y="101643"/>
                      <a:pt x="83984" y="103315"/>
                    </a:cubicBezTo>
                    <a:cubicBezTo>
                      <a:pt x="83673" y="103808"/>
                      <a:pt x="83456" y="104005"/>
                      <a:pt x="83304" y="104005"/>
                    </a:cubicBezTo>
                    <a:cubicBezTo>
                      <a:pt x="82951" y="104005"/>
                      <a:pt x="82951" y="102940"/>
                      <a:pt x="82951" y="102069"/>
                    </a:cubicBezTo>
                    <a:cubicBezTo>
                      <a:pt x="82951" y="100823"/>
                      <a:pt x="78847" y="91309"/>
                      <a:pt x="78847" y="91309"/>
                    </a:cubicBezTo>
                    <a:lnTo>
                      <a:pt x="78847" y="91309"/>
                    </a:lnTo>
                    <a:cubicBezTo>
                      <a:pt x="78847" y="91309"/>
                      <a:pt x="78331" y="92981"/>
                      <a:pt x="79364" y="96689"/>
                    </a:cubicBezTo>
                    <a:cubicBezTo>
                      <a:pt x="80397" y="100427"/>
                      <a:pt x="81917" y="102889"/>
                      <a:pt x="82434" y="104956"/>
                    </a:cubicBezTo>
                    <a:cubicBezTo>
                      <a:pt x="82951" y="107023"/>
                      <a:pt x="80884" y="109516"/>
                      <a:pt x="78847" y="114045"/>
                    </a:cubicBezTo>
                    <a:cubicBezTo>
                      <a:pt x="76780" y="118604"/>
                      <a:pt x="75747" y="126446"/>
                      <a:pt x="72130" y="128938"/>
                    </a:cubicBezTo>
                    <a:cubicBezTo>
                      <a:pt x="71927" y="129080"/>
                      <a:pt x="71746" y="129146"/>
                      <a:pt x="71587" y="129146"/>
                    </a:cubicBezTo>
                    <a:cubicBezTo>
                      <a:pt x="68938" y="129146"/>
                      <a:pt x="72130" y="110597"/>
                      <a:pt x="72130" y="107844"/>
                    </a:cubicBezTo>
                    <a:cubicBezTo>
                      <a:pt x="72130" y="104956"/>
                      <a:pt x="75230" y="85108"/>
                      <a:pt x="76264" y="80974"/>
                    </a:cubicBezTo>
                    <a:cubicBezTo>
                      <a:pt x="77297" y="76840"/>
                      <a:pt x="77814" y="35928"/>
                      <a:pt x="77814" y="34682"/>
                    </a:cubicBezTo>
                    <a:cubicBezTo>
                      <a:pt x="77814" y="33436"/>
                      <a:pt x="79364" y="32615"/>
                      <a:pt x="79364" y="32615"/>
                    </a:cubicBezTo>
                    <a:lnTo>
                      <a:pt x="83984" y="29302"/>
                    </a:lnTo>
                    <a:lnTo>
                      <a:pt x="88118" y="30122"/>
                    </a:lnTo>
                    <a:lnTo>
                      <a:pt x="91218" y="30122"/>
                    </a:lnTo>
                    <a:cubicBezTo>
                      <a:pt x="91218" y="30122"/>
                      <a:pt x="90702" y="28481"/>
                      <a:pt x="89668" y="27660"/>
                    </a:cubicBezTo>
                    <a:lnTo>
                      <a:pt x="87601" y="25989"/>
                    </a:lnTo>
                    <a:cubicBezTo>
                      <a:pt x="88179" y="24834"/>
                      <a:pt x="88878" y="23739"/>
                      <a:pt x="89668" y="22706"/>
                    </a:cubicBezTo>
                    <a:cubicBezTo>
                      <a:pt x="90702" y="21460"/>
                      <a:pt x="92221" y="18572"/>
                      <a:pt x="92221" y="18572"/>
                    </a:cubicBezTo>
                    <a:lnTo>
                      <a:pt x="93255" y="12371"/>
                    </a:lnTo>
                    <a:lnTo>
                      <a:pt x="91218" y="14833"/>
                    </a:lnTo>
                    <a:cubicBezTo>
                      <a:pt x="91218" y="14833"/>
                      <a:pt x="90063" y="16870"/>
                      <a:pt x="89273" y="18451"/>
                    </a:cubicBezTo>
                    <a:cubicBezTo>
                      <a:pt x="88209" y="15533"/>
                      <a:pt x="85534" y="13466"/>
                      <a:pt x="82434" y="13192"/>
                    </a:cubicBezTo>
                    <a:lnTo>
                      <a:pt x="82434" y="13192"/>
                    </a:lnTo>
                    <a:cubicBezTo>
                      <a:pt x="82829" y="17751"/>
                      <a:pt x="86598" y="19362"/>
                      <a:pt x="88574" y="19879"/>
                    </a:cubicBezTo>
                    <a:cubicBezTo>
                      <a:pt x="87996" y="21125"/>
                      <a:pt x="85504" y="23131"/>
                      <a:pt x="83984" y="24347"/>
                    </a:cubicBezTo>
                    <a:cubicBezTo>
                      <a:pt x="82676" y="25394"/>
                      <a:pt x="79046" y="29235"/>
                      <a:pt x="78062" y="29235"/>
                    </a:cubicBezTo>
                    <a:cubicBezTo>
                      <a:pt x="77904" y="29235"/>
                      <a:pt x="77814" y="29135"/>
                      <a:pt x="77814" y="28907"/>
                    </a:cubicBezTo>
                    <a:cubicBezTo>
                      <a:pt x="77814" y="27904"/>
                      <a:pt x="77996" y="12311"/>
                      <a:pt x="78148" y="0"/>
                    </a:cubicBezTo>
                    <a:lnTo>
                      <a:pt x="64561" y="0"/>
                    </a:lnTo>
                    <a:cubicBezTo>
                      <a:pt x="64379" y="456"/>
                      <a:pt x="64166" y="760"/>
                      <a:pt x="63892" y="791"/>
                    </a:cubicBezTo>
                    <a:cubicBezTo>
                      <a:pt x="63872" y="796"/>
                      <a:pt x="63850" y="798"/>
                      <a:pt x="63826" y="798"/>
                    </a:cubicBezTo>
                    <a:cubicBezTo>
                      <a:pt x="63572" y="798"/>
                      <a:pt x="63152" y="501"/>
                      <a:pt x="627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6591747" y="1288225"/>
                <a:ext cx="2418717" cy="4633846"/>
              </a:xfrm>
              <a:custGeom>
                <a:avLst/>
                <a:gdLst/>
                <a:ahLst/>
                <a:cxnLst/>
                <a:rect l="l" t="t" r="r" b="b"/>
                <a:pathLst>
                  <a:path w="57175" h="116728" extrusionOk="0">
                    <a:moveTo>
                      <a:pt x="9728" y="1"/>
                    </a:moveTo>
                    <a:cubicBezTo>
                      <a:pt x="8661" y="1"/>
                      <a:pt x="7594" y="55"/>
                      <a:pt x="6535" y="161"/>
                    </a:cubicBezTo>
                    <a:cubicBezTo>
                      <a:pt x="4894" y="343"/>
                      <a:pt x="3283" y="526"/>
                      <a:pt x="1672" y="586"/>
                    </a:cubicBezTo>
                    <a:cubicBezTo>
                      <a:pt x="973" y="1073"/>
                      <a:pt x="395" y="1711"/>
                      <a:pt x="0" y="2471"/>
                    </a:cubicBezTo>
                    <a:cubicBezTo>
                      <a:pt x="920" y="2644"/>
                      <a:pt x="1771" y="2719"/>
                      <a:pt x="2555" y="2719"/>
                    </a:cubicBezTo>
                    <a:cubicBezTo>
                      <a:pt x="5087" y="2719"/>
                      <a:pt x="6931" y="1931"/>
                      <a:pt x="8207" y="1073"/>
                    </a:cubicBezTo>
                    <a:cubicBezTo>
                      <a:pt x="10578" y="1407"/>
                      <a:pt x="13982" y="1498"/>
                      <a:pt x="15958" y="1742"/>
                    </a:cubicBezTo>
                    <a:cubicBezTo>
                      <a:pt x="19575" y="2137"/>
                      <a:pt x="30913" y="6696"/>
                      <a:pt x="30913" y="6696"/>
                    </a:cubicBezTo>
                    <a:cubicBezTo>
                      <a:pt x="30913" y="6696"/>
                      <a:pt x="27295" y="7517"/>
                      <a:pt x="25745" y="7942"/>
                    </a:cubicBezTo>
                    <a:cubicBezTo>
                      <a:pt x="24195" y="8337"/>
                      <a:pt x="18025" y="10830"/>
                      <a:pt x="15441" y="11650"/>
                    </a:cubicBezTo>
                    <a:cubicBezTo>
                      <a:pt x="12857" y="12471"/>
                      <a:pt x="13374" y="13717"/>
                      <a:pt x="15441" y="13717"/>
                    </a:cubicBezTo>
                    <a:cubicBezTo>
                      <a:pt x="17386" y="13717"/>
                      <a:pt x="23405" y="10435"/>
                      <a:pt x="27539" y="10374"/>
                    </a:cubicBezTo>
                    <a:lnTo>
                      <a:pt x="27539" y="10374"/>
                    </a:lnTo>
                    <a:cubicBezTo>
                      <a:pt x="20730" y="11863"/>
                      <a:pt x="20456" y="16027"/>
                      <a:pt x="20456" y="16027"/>
                    </a:cubicBezTo>
                    <a:cubicBezTo>
                      <a:pt x="26961" y="15632"/>
                      <a:pt x="28633" y="11711"/>
                      <a:pt x="28998" y="10465"/>
                    </a:cubicBezTo>
                    <a:cubicBezTo>
                      <a:pt x="32493" y="10769"/>
                      <a:pt x="33040" y="10465"/>
                      <a:pt x="34499" y="11225"/>
                    </a:cubicBezTo>
                    <a:cubicBezTo>
                      <a:pt x="36049" y="12046"/>
                      <a:pt x="39150" y="13717"/>
                      <a:pt x="42220" y="18672"/>
                    </a:cubicBezTo>
                    <a:cubicBezTo>
                      <a:pt x="45320" y="23626"/>
                      <a:pt x="50487" y="31894"/>
                      <a:pt x="52524" y="48855"/>
                    </a:cubicBezTo>
                    <a:cubicBezTo>
                      <a:pt x="54591" y="65815"/>
                      <a:pt x="40183" y="97640"/>
                      <a:pt x="37600" y="103840"/>
                    </a:cubicBezTo>
                    <a:cubicBezTo>
                      <a:pt x="35016" y="110041"/>
                      <a:pt x="32979" y="116637"/>
                      <a:pt x="32979" y="116637"/>
                    </a:cubicBezTo>
                    <a:lnTo>
                      <a:pt x="40274" y="116728"/>
                    </a:lnTo>
                    <a:cubicBezTo>
                      <a:pt x="43527" y="108248"/>
                      <a:pt x="47113" y="99889"/>
                      <a:pt x="50183" y="91378"/>
                    </a:cubicBezTo>
                    <a:cubicBezTo>
                      <a:pt x="54135" y="80344"/>
                      <a:pt x="57114" y="69189"/>
                      <a:pt x="57144" y="57426"/>
                    </a:cubicBezTo>
                    <a:cubicBezTo>
                      <a:pt x="57174" y="47456"/>
                      <a:pt x="55594" y="37213"/>
                      <a:pt x="51551" y="28064"/>
                    </a:cubicBezTo>
                    <a:cubicBezTo>
                      <a:pt x="47478" y="18915"/>
                      <a:pt x="40943" y="11073"/>
                      <a:pt x="32098" y="6179"/>
                    </a:cubicBezTo>
                    <a:cubicBezTo>
                      <a:pt x="27022" y="3352"/>
                      <a:pt x="21368" y="1590"/>
                      <a:pt x="15684" y="586"/>
                    </a:cubicBezTo>
                    <a:cubicBezTo>
                      <a:pt x="13724" y="190"/>
                      <a:pt x="11724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9375587" y="1277705"/>
                <a:ext cx="353659" cy="1584340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39910" extrusionOk="0">
                    <a:moveTo>
                      <a:pt x="8360" y="0"/>
                    </a:moveTo>
                    <a:lnTo>
                      <a:pt x="8360" y="0"/>
                    </a:lnTo>
                    <a:cubicBezTo>
                      <a:pt x="6505" y="2918"/>
                      <a:pt x="5411" y="6292"/>
                      <a:pt x="4743" y="9666"/>
                    </a:cubicBezTo>
                    <a:cubicBezTo>
                      <a:pt x="4378" y="11368"/>
                      <a:pt x="4165" y="13071"/>
                      <a:pt x="3952" y="14773"/>
                    </a:cubicBezTo>
                    <a:cubicBezTo>
                      <a:pt x="3770" y="16505"/>
                      <a:pt x="3618" y="18207"/>
                      <a:pt x="3496" y="19910"/>
                    </a:cubicBezTo>
                    <a:cubicBezTo>
                      <a:pt x="3405" y="21612"/>
                      <a:pt x="3253" y="23314"/>
                      <a:pt x="3132" y="25016"/>
                    </a:cubicBezTo>
                    <a:cubicBezTo>
                      <a:pt x="3010" y="26718"/>
                      <a:pt x="2797" y="28390"/>
                      <a:pt x="2584" y="30092"/>
                    </a:cubicBezTo>
                    <a:cubicBezTo>
                      <a:pt x="2129" y="33436"/>
                      <a:pt x="1277" y="36749"/>
                      <a:pt x="1" y="39910"/>
                    </a:cubicBezTo>
                    <a:cubicBezTo>
                      <a:pt x="1885" y="37022"/>
                      <a:pt x="3040" y="33679"/>
                      <a:pt x="3739" y="30274"/>
                    </a:cubicBezTo>
                    <a:cubicBezTo>
                      <a:pt x="4104" y="28603"/>
                      <a:pt x="4347" y="26870"/>
                      <a:pt x="4560" y="25168"/>
                    </a:cubicBezTo>
                    <a:cubicBezTo>
                      <a:pt x="4743" y="23466"/>
                      <a:pt x="4895" y="21733"/>
                      <a:pt x="5016" y="20031"/>
                    </a:cubicBezTo>
                    <a:cubicBezTo>
                      <a:pt x="5138" y="18329"/>
                      <a:pt x="5259" y="16627"/>
                      <a:pt x="5411" y="14925"/>
                    </a:cubicBezTo>
                    <a:cubicBezTo>
                      <a:pt x="5533" y="13253"/>
                      <a:pt x="5715" y="11551"/>
                      <a:pt x="5928" y="9879"/>
                    </a:cubicBezTo>
                    <a:cubicBezTo>
                      <a:pt x="6323" y="6505"/>
                      <a:pt x="7144" y="3162"/>
                      <a:pt x="8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9389759" y="335319"/>
                <a:ext cx="154324" cy="1391289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5047" extrusionOk="0">
                    <a:moveTo>
                      <a:pt x="2371" y="0"/>
                    </a:moveTo>
                    <a:cubicBezTo>
                      <a:pt x="2371" y="2949"/>
                      <a:pt x="2401" y="5897"/>
                      <a:pt x="2371" y="8815"/>
                    </a:cubicBezTo>
                    <a:cubicBezTo>
                      <a:pt x="2341" y="9545"/>
                      <a:pt x="2310" y="10274"/>
                      <a:pt x="2310" y="11004"/>
                    </a:cubicBezTo>
                    <a:lnTo>
                      <a:pt x="2219" y="13192"/>
                    </a:lnTo>
                    <a:lnTo>
                      <a:pt x="2128" y="15381"/>
                    </a:lnTo>
                    <a:lnTo>
                      <a:pt x="1976" y="17569"/>
                    </a:lnTo>
                    <a:lnTo>
                      <a:pt x="1824" y="19758"/>
                    </a:lnTo>
                    <a:cubicBezTo>
                      <a:pt x="1763" y="20487"/>
                      <a:pt x="1702" y="21217"/>
                      <a:pt x="1642" y="21946"/>
                    </a:cubicBezTo>
                    <a:lnTo>
                      <a:pt x="1429" y="24135"/>
                    </a:lnTo>
                    <a:cubicBezTo>
                      <a:pt x="1338" y="24834"/>
                      <a:pt x="1246" y="25563"/>
                      <a:pt x="1186" y="26293"/>
                    </a:cubicBezTo>
                    <a:cubicBezTo>
                      <a:pt x="821" y="29211"/>
                      <a:pt x="395" y="32098"/>
                      <a:pt x="0" y="35047"/>
                    </a:cubicBezTo>
                    <a:cubicBezTo>
                      <a:pt x="1003" y="32250"/>
                      <a:pt x="1794" y="29393"/>
                      <a:pt x="2341" y="26475"/>
                    </a:cubicBezTo>
                    <a:cubicBezTo>
                      <a:pt x="2462" y="25746"/>
                      <a:pt x="2614" y="25016"/>
                      <a:pt x="2736" y="24287"/>
                    </a:cubicBezTo>
                    <a:lnTo>
                      <a:pt x="3070" y="22098"/>
                    </a:lnTo>
                    <a:cubicBezTo>
                      <a:pt x="3161" y="21369"/>
                      <a:pt x="3222" y="20639"/>
                      <a:pt x="3313" y="19879"/>
                    </a:cubicBezTo>
                    <a:lnTo>
                      <a:pt x="3496" y="17660"/>
                    </a:lnTo>
                    <a:lnTo>
                      <a:pt x="3617" y="15441"/>
                    </a:lnTo>
                    <a:lnTo>
                      <a:pt x="3648" y="13223"/>
                    </a:lnTo>
                    <a:lnTo>
                      <a:pt x="3648" y="11004"/>
                    </a:lnTo>
                    <a:cubicBezTo>
                      <a:pt x="3617" y="10274"/>
                      <a:pt x="3587" y="9514"/>
                      <a:pt x="3526" y="8785"/>
                    </a:cubicBezTo>
                    <a:cubicBezTo>
                      <a:pt x="3374" y="5836"/>
                      <a:pt x="297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9315178" y="3140763"/>
                <a:ext cx="155635" cy="1391289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5047" extrusionOk="0">
                    <a:moveTo>
                      <a:pt x="2371" y="0"/>
                    </a:moveTo>
                    <a:cubicBezTo>
                      <a:pt x="2371" y="2949"/>
                      <a:pt x="2432" y="5897"/>
                      <a:pt x="2371" y="8815"/>
                    </a:cubicBezTo>
                    <a:cubicBezTo>
                      <a:pt x="2341" y="9544"/>
                      <a:pt x="2310" y="10274"/>
                      <a:pt x="2310" y="11003"/>
                    </a:cubicBezTo>
                    <a:lnTo>
                      <a:pt x="2250" y="13192"/>
                    </a:lnTo>
                    <a:lnTo>
                      <a:pt x="2158" y="15380"/>
                    </a:lnTo>
                    <a:lnTo>
                      <a:pt x="2006" y="17569"/>
                    </a:lnTo>
                    <a:lnTo>
                      <a:pt x="1854" y="19757"/>
                    </a:lnTo>
                    <a:cubicBezTo>
                      <a:pt x="1794" y="20487"/>
                      <a:pt x="1702" y="21216"/>
                      <a:pt x="1642" y="21946"/>
                    </a:cubicBezTo>
                    <a:lnTo>
                      <a:pt x="1429" y="24134"/>
                    </a:lnTo>
                    <a:cubicBezTo>
                      <a:pt x="1338" y="24833"/>
                      <a:pt x="1277" y="25563"/>
                      <a:pt x="1186" y="26292"/>
                    </a:cubicBezTo>
                    <a:cubicBezTo>
                      <a:pt x="851" y="29210"/>
                      <a:pt x="426" y="32098"/>
                      <a:pt x="0" y="35046"/>
                    </a:cubicBezTo>
                    <a:cubicBezTo>
                      <a:pt x="1003" y="32250"/>
                      <a:pt x="1794" y="29393"/>
                      <a:pt x="2371" y="26475"/>
                    </a:cubicBezTo>
                    <a:cubicBezTo>
                      <a:pt x="2493" y="25745"/>
                      <a:pt x="2614" y="25016"/>
                      <a:pt x="2736" y="24286"/>
                    </a:cubicBezTo>
                    <a:lnTo>
                      <a:pt x="3070" y="22098"/>
                    </a:lnTo>
                    <a:cubicBezTo>
                      <a:pt x="3161" y="21368"/>
                      <a:pt x="3222" y="20639"/>
                      <a:pt x="3313" y="19879"/>
                    </a:cubicBezTo>
                    <a:lnTo>
                      <a:pt x="3526" y="17690"/>
                    </a:lnTo>
                    <a:lnTo>
                      <a:pt x="3617" y="15472"/>
                    </a:lnTo>
                    <a:lnTo>
                      <a:pt x="3678" y="13222"/>
                    </a:lnTo>
                    <a:lnTo>
                      <a:pt x="3648" y="11003"/>
                    </a:lnTo>
                    <a:cubicBezTo>
                      <a:pt x="3617" y="10274"/>
                      <a:pt x="3587" y="9544"/>
                      <a:pt x="3557" y="8784"/>
                    </a:cubicBezTo>
                    <a:cubicBezTo>
                      <a:pt x="3405" y="5836"/>
                      <a:pt x="300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9131283" y="2300916"/>
                <a:ext cx="115785" cy="160006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0306" extrusionOk="0">
                    <a:moveTo>
                      <a:pt x="2371" y="1"/>
                    </a:moveTo>
                    <a:cubicBezTo>
                      <a:pt x="2037" y="3375"/>
                      <a:pt x="1794" y="6718"/>
                      <a:pt x="1551" y="10092"/>
                    </a:cubicBezTo>
                    <a:cubicBezTo>
                      <a:pt x="1490" y="10913"/>
                      <a:pt x="1429" y="11764"/>
                      <a:pt x="1399" y="12585"/>
                    </a:cubicBezTo>
                    <a:lnTo>
                      <a:pt x="1247" y="15107"/>
                    </a:lnTo>
                    <a:lnTo>
                      <a:pt x="943" y="20153"/>
                    </a:lnTo>
                    <a:lnTo>
                      <a:pt x="639" y="25168"/>
                    </a:lnTo>
                    <a:lnTo>
                      <a:pt x="517" y="27691"/>
                    </a:lnTo>
                    <a:cubicBezTo>
                      <a:pt x="487" y="28542"/>
                      <a:pt x="426" y="29363"/>
                      <a:pt x="396" y="30214"/>
                    </a:cubicBezTo>
                    <a:cubicBezTo>
                      <a:pt x="213" y="33558"/>
                      <a:pt x="61" y="36931"/>
                      <a:pt x="1" y="40305"/>
                    </a:cubicBezTo>
                    <a:cubicBezTo>
                      <a:pt x="700" y="36992"/>
                      <a:pt x="1186" y="33649"/>
                      <a:pt x="1581" y="30305"/>
                    </a:cubicBezTo>
                    <a:cubicBezTo>
                      <a:pt x="1764" y="28633"/>
                      <a:pt x="1916" y="26962"/>
                      <a:pt x="2068" y="25260"/>
                    </a:cubicBezTo>
                    <a:cubicBezTo>
                      <a:pt x="2220" y="23588"/>
                      <a:pt x="2371" y="21916"/>
                      <a:pt x="2463" y="20214"/>
                    </a:cubicBezTo>
                    <a:cubicBezTo>
                      <a:pt x="2554" y="18542"/>
                      <a:pt x="2645" y="16870"/>
                      <a:pt x="2675" y="15168"/>
                    </a:cubicBezTo>
                    <a:cubicBezTo>
                      <a:pt x="2706" y="13496"/>
                      <a:pt x="2736" y="11794"/>
                      <a:pt x="2736" y="10123"/>
                    </a:cubicBezTo>
                    <a:cubicBezTo>
                      <a:pt x="2736" y="6749"/>
                      <a:pt x="2645" y="3375"/>
                      <a:pt x="2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607944" y="3386890"/>
                <a:ext cx="344649" cy="156989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39546" extrusionOk="0">
                    <a:moveTo>
                      <a:pt x="8147" y="1"/>
                    </a:moveTo>
                    <a:lnTo>
                      <a:pt x="8147" y="1"/>
                    </a:lnTo>
                    <a:cubicBezTo>
                      <a:pt x="7326" y="3284"/>
                      <a:pt x="6596" y="6566"/>
                      <a:pt x="5897" y="9849"/>
                    </a:cubicBezTo>
                    <a:cubicBezTo>
                      <a:pt x="5715" y="10670"/>
                      <a:pt x="5533" y="11490"/>
                      <a:pt x="5381" y="12311"/>
                    </a:cubicBezTo>
                    <a:lnTo>
                      <a:pt x="4864" y="14773"/>
                    </a:lnTo>
                    <a:lnTo>
                      <a:pt x="3830" y="19728"/>
                    </a:lnTo>
                    <a:lnTo>
                      <a:pt x="2827" y="24652"/>
                    </a:lnTo>
                    <a:lnTo>
                      <a:pt x="2311" y="27144"/>
                    </a:lnTo>
                    <a:cubicBezTo>
                      <a:pt x="2159" y="27965"/>
                      <a:pt x="1976" y="28785"/>
                      <a:pt x="1824" y="29606"/>
                    </a:cubicBezTo>
                    <a:cubicBezTo>
                      <a:pt x="1186" y="32919"/>
                      <a:pt x="548" y="36202"/>
                      <a:pt x="1" y="39546"/>
                    </a:cubicBezTo>
                    <a:cubicBezTo>
                      <a:pt x="1156" y="36384"/>
                      <a:pt x="2128" y="33132"/>
                      <a:pt x="2979" y="29880"/>
                    </a:cubicBezTo>
                    <a:cubicBezTo>
                      <a:pt x="3435" y="28238"/>
                      <a:pt x="3861" y="26597"/>
                      <a:pt x="4226" y="24986"/>
                    </a:cubicBezTo>
                    <a:cubicBezTo>
                      <a:pt x="4621" y="23345"/>
                      <a:pt x="4985" y="21673"/>
                      <a:pt x="5320" y="20032"/>
                    </a:cubicBezTo>
                    <a:cubicBezTo>
                      <a:pt x="5624" y="18390"/>
                      <a:pt x="5989" y="16718"/>
                      <a:pt x="6262" y="15077"/>
                    </a:cubicBezTo>
                    <a:cubicBezTo>
                      <a:pt x="6536" y="13405"/>
                      <a:pt x="6840" y="11734"/>
                      <a:pt x="7052" y="10062"/>
                    </a:cubicBezTo>
                    <a:cubicBezTo>
                      <a:pt x="7539" y="6718"/>
                      <a:pt x="7934" y="3375"/>
                      <a:pt x="814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457512" y="2062015"/>
                <a:ext cx="342068" cy="867596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21855" extrusionOk="0">
                    <a:moveTo>
                      <a:pt x="0" y="1"/>
                    </a:moveTo>
                    <a:cubicBezTo>
                      <a:pt x="943" y="1703"/>
                      <a:pt x="1824" y="3466"/>
                      <a:pt x="2645" y="5198"/>
                    </a:cubicBezTo>
                    <a:cubicBezTo>
                      <a:pt x="2857" y="5654"/>
                      <a:pt x="3040" y="6110"/>
                      <a:pt x="3253" y="6536"/>
                    </a:cubicBezTo>
                    <a:lnTo>
                      <a:pt x="3830" y="7873"/>
                    </a:lnTo>
                    <a:cubicBezTo>
                      <a:pt x="4013" y="8329"/>
                      <a:pt x="4195" y="8754"/>
                      <a:pt x="4408" y="9210"/>
                    </a:cubicBezTo>
                    <a:lnTo>
                      <a:pt x="4681" y="9879"/>
                    </a:lnTo>
                    <a:lnTo>
                      <a:pt x="4924" y="10578"/>
                    </a:lnTo>
                    <a:cubicBezTo>
                      <a:pt x="5623" y="12402"/>
                      <a:pt x="6262" y="14226"/>
                      <a:pt x="6779" y="16110"/>
                    </a:cubicBezTo>
                    <a:cubicBezTo>
                      <a:pt x="6900" y="16597"/>
                      <a:pt x="7022" y="17052"/>
                      <a:pt x="7143" y="17539"/>
                    </a:cubicBezTo>
                    <a:lnTo>
                      <a:pt x="7478" y="18967"/>
                    </a:lnTo>
                    <a:lnTo>
                      <a:pt x="7630" y="19666"/>
                    </a:lnTo>
                    <a:lnTo>
                      <a:pt x="7782" y="20396"/>
                    </a:lnTo>
                    <a:cubicBezTo>
                      <a:pt x="7873" y="20882"/>
                      <a:pt x="7964" y="21369"/>
                      <a:pt x="8055" y="21855"/>
                    </a:cubicBezTo>
                    <a:cubicBezTo>
                      <a:pt x="8086" y="21369"/>
                      <a:pt x="8086" y="20852"/>
                      <a:pt x="8086" y="20366"/>
                    </a:cubicBezTo>
                    <a:lnTo>
                      <a:pt x="8086" y="19606"/>
                    </a:lnTo>
                    <a:lnTo>
                      <a:pt x="8025" y="18876"/>
                    </a:lnTo>
                    <a:lnTo>
                      <a:pt x="7903" y="17387"/>
                    </a:lnTo>
                    <a:cubicBezTo>
                      <a:pt x="7812" y="16900"/>
                      <a:pt x="7721" y="16384"/>
                      <a:pt x="7630" y="15897"/>
                    </a:cubicBezTo>
                    <a:cubicBezTo>
                      <a:pt x="7599" y="15654"/>
                      <a:pt x="7569" y="15411"/>
                      <a:pt x="7508" y="15168"/>
                    </a:cubicBezTo>
                    <a:lnTo>
                      <a:pt x="7326" y="14438"/>
                    </a:lnTo>
                    <a:cubicBezTo>
                      <a:pt x="7204" y="13952"/>
                      <a:pt x="7113" y="13466"/>
                      <a:pt x="6961" y="13010"/>
                    </a:cubicBezTo>
                    <a:cubicBezTo>
                      <a:pt x="6657" y="12037"/>
                      <a:pt x="6353" y="11095"/>
                      <a:pt x="6019" y="10183"/>
                    </a:cubicBezTo>
                    <a:lnTo>
                      <a:pt x="5745" y="9484"/>
                    </a:lnTo>
                    <a:lnTo>
                      <a:pt x="5441" y="8785"/>
                    </a:lnTo>
                    <a:cubicBezTo>
                      <a:pt x="5228" y="8329"/>
                      <a:pt x="5076" y="7873"/>
                      <a:pt x="4833" y="7447"/>
                    </a:cubicBezTo>
                    <a:lnTo>
                      <a:pt x="4164" y="6110"/>
                    </a:lnTo>
                    <a:cubicBezTo>
                      <a:pt x="3921" y="5654"/>
                      <a:pt x="3678" y="5229"/>
                      <a:pt x="3435" y="4803"/>
                    </a:cubicBezTo>
                    <a:cubicBezTo>
                      <a:pt x="2462" y="3070"/>
                      <a:pt x="1307" y="1460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" name="Google Shape;290;p15"/>
              <p:cNvGrpSpPr/>
              <p:nvPr/>
            </p:nvGrpSpPr>
            <p:grpSpPr>
              <a:xfrm>
                <a:off x="7541528" y="-1120596"/>
                <a:ext cx="1908293" cy="3496861"/>
                <a:chOff x="7143191" y="-1518099"/>
                <a:chExt cx="1880833" cy="3672787"/>
              </a:xfrm>
            </p:grpSpPr>
            <p:sp>
              <p:nvSpPr>
                <p:cNvPr id="291" name="Google Shape;291;p15"/>
                <p:cNvSpPr/>
                <p:nvPr/>
              </p:nvSpPr>
              <p:spPr>
                <a:xfrm>
                  <a:off x="7846612" y="-278629"/>
                  <a:ext cx="624841" cy="1500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6" h="35990" extrusionOk="0">
                      <a:moveTo>
                        <a:pt x="13374" y="1"/>
                      </a:moveTo>
                      <a:lnTo>
                        <a:pt x="12979" y="1247"/>
                      </a:lnTo>
                      <a:cubicBezTo>
                        <a:pt x="12462" y="2919"/>
                        <a:pt x="12979" y="4165"/>
                        <a:pt x="11946" y="6232"/>
                      </a:cubicBezTo>
                      <a:cubicBezTo>
                        <a:pt x="10912" y="8299"/>
                        <a:pt x="10912" y="9515"/>
                        <a:pt x="10395" y="10791"/>
                      </a:cubicBezTo>
                      <a:cubicBezTo>
                        <a:pt x="9879" y="12038"/>
                        <a:pt x="5775" y="16171"/>
                        <a:pt x="2675" y="21126"/>
                      </a:cubicBezTo>
                      <a:cubicBezTo>
                        <a:pt x="0" y="25381"/>
                        <a:pt x="1915" y="32068"/>
                        <a:pt x="2523" y="33862"/>
                      </a:cubicBezTo>
                      <a:cubicBezTo>
                        <a:pt x="3526" y="34469"/>
                        <a:pt x="4438" y="35199"/>
                        <a:pt x="5319" y="35989"/>
                      </a:cubicBezTo>
                      <a:cubicBezTo>
                        <a:pt x="4833" y="33922"/>
                        <a:pt x="4529" y="31825"/>
                        <a:pt x="4468" y="29728"/>
                      </a:cubicBezTo>
                      <a:cubicBezTo>
                        <a:pt x="4286" y="24439"/>
                        <a:pt x="6353" y="19484"/>
                        <a:pt x="8906" y="14986"/>
                      </a:cubicBezTo>
                      <a:cubicBezTo>
                        <a:pt x="11459" y="10487"/>
                        <a:pt x="14985" y="5107"/>
                        <a:pt x="133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5"/>
                <p:cNvSpPr/>
                <p:nvPr/>
              </p:nvSpPr>
              <p:spPr>
                <a:xfrm>
                  <a:off x="7143191" y="386763"/>
                  <a:ext cx="475281" cy="64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5412" extrusionOk="0">
                      <a:moveTo>
                        <a:pt x="1247" y="1"/>
                      </a:moveTo>
                      <a:cubicBezTo>
                        <a:pt x="852" y="1"/>
                        <a:pt x="426" y="1"/>
                        <a:pt x="1" y="31"/>
                      </a:cubicBezTo>
                      <a:cubicBezTo>
                        <a:pt x="396" y="244"/>
                        <a:pt x="730" y="396"/>
                        <a:pt x="1004" y="608"/>
                      </a:cubicBezTo>
                      <a:cubicBezTo>
                        <a:pt x="3070" y="1824"/>
                        <a:pt x="4621" y="2675"/>
                        <a:pt x="4621" y="2675"/>
                      </a:cubicBezTo>
                      <a:cubicBezTo>
                        <a:pt x="4621" y="2675"/>
                        <a:pt x="4104" y="8025"/>
                        <a:pt x="8724" y="13831"/>
                      </a:cubicBezTo>
                      <a:lnTo>
                        <a:pt x="9180" y="14378"/>
                      </a:lnTo>
                      <a:cubicBezTo>
                        <a:pt x="9940" y="14712"/>
                        <a:pt x="10669" y="15046"/>
                        <a:pt x="11399" y="15411"/>
                      </a:cubicBezTo>
                      <a:cubicBezTo>
                        <a:pt x="11004" y="14590"/>
                        <a:pt x="10669" y="13770"/>
                        <a:pt x="10365" y="12919"/>
                      </a:cubicBezTo>
                      <a:cubicBezTo>
                        <a:pt x="8603" y="9788"/>
                        <a:pt x="7326" y="6414"/>
                        <a:pt x="6566" y="2888"/>
                      </a:cubicBezTo>
                      <a:lnTo>
                        <a:pt x="6566" y="2827"/>
                      </a:lnTo>
                      <a:cubicBezTo>
                        <a:pt x="5320" y="1095"/>
                        <a:pt x="3374" y="6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8613370" y="-1518099"/>
                  <a:ext cx="410654" cy="367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" h="88087" extrusionOk="0">
                      <a:moveTo>
                        <a:pt x="821" y="0"/>
                      </a:moveTo>
                      <a:lnTo>
                        <a:pt x="6414" y="13222"/>
                      </a:lnTo>
                      <a:cubicBezTo>
                        <a:pt x="6414" y="13222"/>
                        <a:pt x="4378" y="55381"/>
                        <a:pt x="3861" y="59940"/>
                      </a:cubicBezTo>
                      <a:cubicBezTo>
                        <a:pt x="3466" y="63436"/>
                        <a:pt x="1216" y="80153"/>
                        <a:pt x="1" y="86749"/>
                      </a:cubicBezTo>
                      <a:cubicBezTo>
                        <a:pt x="183" y="87175"/>
                        <a:pt x="365" y="87630"/>
                        <a:pt x="578" y="88086"/>
                      </a:cubicBezTo>
                      <a:cubicBezTo>
                        <a:pt x="4712" y="83284"/>
                        <a:pt x="5350" y="76019"/>
                        <a:pt x="5715" y="69971"/>
                      </a:cubicBezTo>
                      <a:cubicBezTo>
                        <a:pt x="6080" y="63922"/>
                        <a:pt x="5928" y="57752"/>
                        <a:pt x="6292" y="51672"/>
                      </a:cubicBezTo>
                      <a:cubicBezTo>
                        <a:pt x="6840" y="43496"/>
                        <a:pt x="8481" y="35411"/>
                        <a:pt x="9180" y="27234"/>
                      </a:cubicBezTo>
                      <a:cubicBezTo>
                        <a:pt x="9849" y="19240"/>
                        <a:pt x="9545" y="11155"/>
                        <a:pt x="5685" y="3921"/>
                      </a:cubicBezTo>
                      <a:cubicBezTo>
                        <a:pt x="5016" y="2614"/>
                        <a:pt x="4286" y="1307"/>
                        <a:pt x="3557" y="0"/>
                      </a:cubicBezTo>
                      <a:lnTo>
                        <a:pt x="2675" y="0"/>
                      </a:lnTo>
                      <a:cubicBezTo>
                        <a:pt x="2478" y="46"/>
                        <a:pt x="2280" y="68"/>
                        <a:pt x="2083" y="68"/>
                      </a:cubicBezTo>
                      <a:cubicBezTo>
                        <a:pt x="1885" y="68"/>
                        <a:pt x="1687" y="46"/>
                        <a:pt x="1490" y="0"/>
                      </a:cubicBezTo>
                      <a:close/>
                    </a:path>
                  </a:pathLst>
                </a:custGeom>
                <a:solidFill>
                  <a:srgbClr val="A9D5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4" name="Google Shape;294;p15"/>
            <p:cNvGrpSpPr/>
            <p:nvPr/>
          </p:nvGrpSpPr>
          <p:grpSpPr>
            <a:xfrm>
              <a:off x="-1332972" y="-1121074"/>
              <a:ext cx="5781060" cy="7459398"/>
              <a:chOff x="-1332972" y="-1121074"/>
              <a:chExt cx="5781060" cy="7459398"/>
            </a:xfrm>
          </p:grpSpPr>
          <p:sp>
            <p:nvSpPr>
              <p:cNvPr id="295" name="Google Shape;295;p15"/>
              <p:cNvSpPr/>
              <p:nvPr/>
            </p:nvSpPr>
            <p:spPr>
              <a:xfrm>
                <a:off x="1495880" y="2682214"/>
                <a:ext cx="402520" cy="117029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2948" extrusionOk="0">
                    <a:moveTo>
                      <a:pt x="9515" y="1"/>
                    </a:moveTo>
                    <a:cubicBezTo>
                      <a:pt x="8937" y="122"/>
                      <a:pt x="8390" y="183"/>
                      <a:pt x="7843" y="244"/>
                    </a:cubicBezTo>
                    <a:cubicBezTo>
                      <a:pt x="6262" y="335"/>
                      <a:pt x="4651" y="274"/>
                      <a:pt x="3132" y="791"/>
                    </a:cubicBezTo>
                    <a:cubicBezTo>
                      <a:pt x="1977" y="1247"/>
                      <a:pt x="943" y="1855"/>
                      <a:pt x="1" y="2645"/>
                    </a:cubicBezTo>
                    <a:cubicBezTo>
                      <a:pt x="1105" y="2857"/>
                      <a:pt x="2092" y="2948"/>
                      <a:pt x="2971" y="2948"/>
                    </a:cubicBezTo>
                    <a:cubicBezTo>
                      <a:pt x="7392" y="2948"/>
                      <a:pt x="9109" y="660"/>
                      <a:pt x="951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1504891" y="1919500"/>
                <a:ext cx="414099" cy="143348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3611" extrusionOk="0">
                    <a:moveTo>
                      <a:pt x="6544" y="0"/>
                    </a:moveTo>
                    <a:cubicBezTo>
                      <a:pt x="1935" y="0"/>
                      <a:pt x="1" y="3287"/>
                      <a:pt x="1" y="3287"/>
                    </a:cubicBezTo>
                    <a:cubicBezTo>
                      <a:pt x="1156" y="3514"/>
                      <a:pt x="2186" y="3611"/>
                      <a:pt x="3100" y="3611"/>
                    </a:cubicBezTo>
                    <a:cubicBezTo>
                      <a:pt x="8294" y="3611"/>
                      <a:pt x="9788" y="490"/>
                      <a:pt x="9788" y="490"/>
                    </a:cubicBezTo>
                    <a:cubicBezTo>
                      <a:pt x="8586" y="144"/>
                      <a:pt x="7506" y="0"/>
                      <a:pt x="6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-1332972" y="-1121074"/>
                <a:ext cx="5781060" cy="7459398"/>
              </a:xfrm>
              <a:custGeom>
                <a:avLst/>
                <a:gdLst/>
                <a:ahLst/>
                <a:cxnLst/>
                <a:rect l="l" t="t" r="r" b="b"/>
                <a:pathLst>
                  <a:path w="136660" h="187906" extrusionOk="0">
                    <a:moveTo>
                      <a:pt x="48573" y="0"/>
                    </a:moveTo>
                    <a:cubicBezTo>
                      <a:pt x="49819" y="5289"/>
                      <a:pt x="52007" y="14286"/>
                      <a:pt x="53466" y="15897"/>
                    </a:cubicBezTo>
                    <a:cubicBezTo>
                      <a:pt x="55412" y="18055"/>
                      <a:pt x="47539" y="47569"/>
                      <a:pt x="46202" y="48937"/>
                    </a:cubicBezTo>
                    <a:cubicBezTo>
                      <a:pt x="44895" y="50335"/>
                      <a:pt x="30244" y="87600"/>
                      <a:pt x="29211" y="94165"/>
                    </a:cubicBezTo>
                    <a:cubicBezTo>
                      <a:pt x="29211" y="94165"/>
                      <a:pt x="28847" y="94729"/>
                      <a:pt x="28299" y="94729"/>
                    </a:cubicBezTo>
                    <a:cubicBezTo>
                      <a:pt x="27447" y="94729"/>
                      <a:pt x="26149" y="93368"/>
                      <a:pt x="25077" y="86415"/>
                    </a:cubicBezTo>
                    <a:cubicBezTo>
                      <a:pt x="23314" y="74986"/>
                      <a:pt x="25198" y="69059"/>
                      <a:pt x="26901" y="66050"/>
                    </a:cubicBezTo>
                    <a:cubicBezTo>
                      <a:pt x="28572" y="63071"/>
                      <a:pt x="34013" y="56718"/>
                      <a:pt x="36658" y="53922"/>
                    </a:cubicBezTo>
                    <a:cubicBezTo>
                      <a:pt x="39272" y="51156"/>
                      <a:pt x="45564" y="47539"/>
                      <a:pt x="44135" y="47204"/>
                    </a:cubicBezTo>
                    <a:cubicBezTo>
                      <a:pt x="44107" y="47198"/>
                      <a:pt x="44075" y="47195"/>
                      <a:pt x="44039" y="47195"/>
                    </a:cubicBezTo>
                    <a:cubicBezTo>
                      <a:pt x="42331" y="47195"/>
                      <a:pt x="32615" y="54256"/>
                      <a:pt x="32615" y="54256"/>
                    </a:cubicBezTo>
                    <a:cubicBezTo>
                      <a:pt x="32615" y="54256"/>
                      <a:pt x="23709" y="50062"/>
                      <a:pt x="30275" y="43131"/>
                    </a:cubicBezTo>
                    <a:cubicBezTo>
                      <a:pt x="36179" y="36871"/>
                      <a:pt x="42034" y="30956"/>
                      <a:pt x="41451" y="30956"/>
                    </a:cubicBezTo>
                    <a:cubicBezTo>
                      <a:pt x="41386" y="30956"/>
                      <a:pt x="41240" y="31030"/>
                      <a:pt x="41004" y="31186"/>
                    </a:cubicBezTo>
                    <a:cubicBezTo>
                      <a:pt x="38633" y="32766"/>
                      <a:pt x="32554" y="37691"/>
                      <a:pt x="32554" y="37691"/>
                    </a:cubicBezTo>
                    <a:cubicBezTo>
                      <a:pt x="32554" y="37691"/>
                      <a:pt x="33041" y="33587"/>
                      <a:pt x="34986" y="31490"/>
                    </a:cubicBezTo>
                    <a:lnTo>
                      <a:pt x="34986" y="31490"/>
                    </a:lnTo>
                    <a:cubicBezTo>
                      <a:pt x="34986" y="31490"/>
                      <a:pt x="31703" y="32827"/>
                      <a:pt x="30487" y="38055"/>
                    </a:cubicBezTo>
                    <a:lnTo>
                      <a:pt x="27113" y="41946"/>
                    </a:lnTo>
                    <a:cubicBezTo>
                      <a:pt x="27113" y="41946"/>
                      <a:pt x="28360" y="36718"/>
                      <a:pt x="25928" y="32341"/>
                    </a:cubicBezTo>
                    <a:cubicBezTo>
                      <a:pt x="23496" y="27934"/>
                      <a:pt x="23679" y="27143"/>
                      <a:pt x="22098" y="21247"/>
                    </a:cubicBezTo>
                    <a:cubicBezTo>
                      <a:pt x="21408" y="18687"/>
                      <a:pt x="20592" y="17464"/>
                      <a:pt x="20044" y="17464"/>
                    </a:cubicBezTo>
                    <a:cubicBezTo>
                      <a:pt x="19336" y="17464"/>
                      <a:pt x="19077" y="19506"/>
                      <a:pt x="20122" y="23344"/>
                    </a:cubicBezTo>
                    <a:cubicBezTo>
                      <a:pt x="21976" y="30122"/>
                      <a:pt x="23861" y="34803"/>
                      <a:pt x="24317" y="37052"/>
                    </a:cubicBezTo>
                    <a:cubicBezTo>
                      <a:pt x="24773" y="39271"/>
                      <a:pt x="25077" y="42311"/>
                      <a:pt x="24591" y="44317"/>
                    </a:cubicBezTo>
                    <a:cubicBezTo>
                      <a:pt x="24104" y="46323"/>
                      <a:pt x="24864" y="53709"/>
                      <a:pt x="25046" y="57144"/>
                    </a:cubicBezTo>
                    <a:cubicBezTo>
                      <a:pt x="25229" y="60578"/>
                      <a:pt x="25411" y="61885"/>
                      <a:pt x="24378" y="64195"/>
                    </a:cubicBezTo>
                    <a:cubicBezTo>
                      <a:pt x="23344" y="66506"/>
                      <a:pt x="21642" y="69484"/>
                      <a:pt x="21946" y="70396"/>
                    </a:cubicBezTo>
                    <a:cubicBezTo>
                      <a:pt x="21956" y="70428"/>
                      <a:pt x="21959" y="70444"/>
                      <a:pt x="21958" y="70444"/>
                    </a:cubicBezTo>
                    <a:cubicBezTo>
                      <a:pt x="21908" y="70444"/>
                      <a:pt x="17642" y="58634"/>
                      <a:pt x="15472" y="53618"/>
                    </a:cubicBezTo>
                    <a:cubicBezTo>
                      <a:pt x="13235" y="48480"/>
                      <a:pt x="8685" y="40668"/>
                      <a:pt x="7169" y="40668"/>
                    </a:cubicBezTo>
                    <a:cubicBezTo>
                      <a:pt x="7161" y="40668"/>
                      <a:pt x="7152" y="40669"/>
                      <a:pt x="7143" y="40669"/>
                    </a:cubicBezTo>
                    <a:cubicBezTo>
                      <a:pt x="5684" y="40730"/>
                      <a:pt x="9301" y="46232"/>
                      <a:pt x="10608" y="49089"/>
                    </a:cubicBezTo>
                    <a:cubicBezTo>
                      <a:pt x="11916" y="51946"/>
                      <a:pt x="15472" y="62098"/>
                      <a:pt x="16019" y="63922"/>
                    </a:cubicBezTo>
                    <a:cubicBezTo>
                      <a:pt x="16596" y="65715"/>
                      <a:pt x="19484" y="72372"/>
                      <a:pt x="19484" y="74469"/>
                    </a:cubicBezTo>
                    <a:cubicBezTo>
                      <a:pt x="19484" y="76597"/>
                      <a:pt x="20791" y="79454"/>
                      <a:pt x="20305" y="81460"/>
                    </a:cubicBezTo>
                    <a:cubicBezTo>
                      <a:pt x="19849" y="83466"/>
                      <a:pt x="23466" y="101704"/>
                      <a:pt x="22645" y="105321"/>
                    </a:cubicBezTo>
                    <a:cubicBezTo>
                      <a:pt x="21794" y="108938"/>
                      <a:pt x="19514" y="124926"/>
                      <a:pt x="17539" y="129151"/>
                    </a:cubicBezTo>
                    <a:cubicBezTo>
                      <a:pt x="15563" y="133345"/>
                      <a:pt x="0" y="172525"/>
                      <a:pt x="1490" y="180914"/>
                    </a:cubicBezTo>
                    <a:lnTo>
                      <a:pt x="29484" y="187905"/>
                    </a:lnTo>
                    <a:cubicBezTo>
                      <a:pt x="29484" y="187905"/>
                      <a:pt x="28086" y="172738"/>
                      <a:pt x="31490" y="162525"/>
                    </a:cubicBezTo>
                    <a:cubicBezTo>
                      <a:pt x="34864" y="152282"/>
                      <a:pt x="36262" y="144136"/>
                      <a:pt x="37600" y="140640"/>
                    </a:cubicBezTo>
                    <a:cubicBezTo>
                      <a:pt x="38907" y="137114"/>
                      <a:pt x="43983" y="130245"/>
                      <a:pt x="45290" y="126750"/>
                    </a:cubicBezTo>
                    <a:cubicBezTo>
                      <a:pt x="46597" y="123224"/>
                      <a:pt x="48482" y="117327"/>
                      <a:pt x="50001" y="113011"/>
                    </a:cubicBezTo>
                    <a:cubicBezTo>
                      <a:pt x="51491" y="108695"/>
                      <a:pt x="68907" y="103892"/>
                      <a:pt x="68847" y="91551"/>
                    </a:cubicBezTo>
                    <a:lnTo>
                      <a:pt x="68847" y="91551"/>
                    </a:lnTo>
                    <a:cubicBezTo>
                      <a:pt x="68846" y="91552"/>
                      <a:pt x="62555" y="101521"/>
                      <a:pt x="58907" y="102372"/>
                    </a:cubicBezTo>
                    <a:cubicBezTo>
                      <a:pt x="58666" y="102428"/>
                      <a:pt x="58474" y="102455"/>
                      <a:pt x="58327" y="102455"/>
                    </a:cubicBezTo>
                    <a:cubicBezTo>
                      <a:pt x="56226" y="102455"/>
                      <a:pt x="63121" y="96935"/>
                      <a:pt x="64257" y="90062"/>
                    </a:cubicBezTo>
                    <a:cubicBezTo>
                      <a:pt x="65473" y="82676"/>
                      <a:pt x="70458" y="74104"/>
                      <a:pt x="73619" y="71065"/>
                    </a:cubicBezTo>
                    <a:cubicBezTo>
                      <a:pt x="75066" y="69673"/>
                      <a:pt x="75245" y="68937"/>
                      <a:pt x="74639" y="68937"/>
                    </a:cubicBezTo>
                    <a:cubicBezTo>
                      <a:pt x="73908" y="68937"/>
                      <a:pt x="72039" y="70005"/>
                      <a:pt x="69880" y="72281"/>
                    </a:cubicBezTo>
                    <a:cubicBezTo>
                      <a:pt x="65929" y="76445"/>
                      <a:pt x="64135" y="88330"/>
                      <a:pt x="61612" y="90700"/>
                    </a:cubicBezTo>
                    <a:cubicBezTo>
                      <a:pt x="59090" y="93071"/>
                      <a:pt x="51339" y="103132"/>
                      <a:pt x="51339" y="103132"/>
                    </a:cubicBezTo>
                    <a:cubicBezTo>
                      <a:pt x="51339" y="103132"/>
                      <a:pt x="51065" y="91643"/>
                      <a:pt x="56324" y="81855"/>
                    </a:cubicBezTo>
                    <a:cubicBezTo>
                      <a:pt x="61552" y="72068"/>
                      <a:pt x="68543" y="42341"/>
                      <a:pt x="68543" y="42341"/>
                    </a:cubicBezTo>
                    <a:cubicBezTo>
                      <a:pt x="70336" y="39818"/>
                      <a:pt x="72859" y="37903"/>
                      <a:pt x="75746" y="36809"/>
                    </a:cubicBezTo>
                    <a:cubicBezTo>
                      <a:pt x="80610" y="34955"/>
                      <a:pt x="89698" y="25654"/>
                      <a:pt x="91218" y="23465"/>
                    </a:cubicBezTo>
                    <a:cubicBezTo>
                      <a:pt x="92216" y="22028"/>
                      <a:pt x="94212" y="20826"/>
                      <a:pt x="96714" y="20826"/>
                    </a:cubicBezTo>
                    <a:cubicBezTo>
                      <a:pt x="98020" y="20826"/>
                      <a:pt x="99463" y="21153"/>
                      <a:pt x="100975" y="21946"/>
                    </a:cubicBezTo>
                    <a:cubicBezTo>
                      <a:pt x="104782" y="23955"/>
                      <a:pt x="113557" y="30311"/>
                      <a:pt x="118438" y="30311"/>
                    </a:cubicBezTo>
                    <a:cubicBezTo>
                      <a:pt x="119168" y="30311"/>
                      <a:pt x="119811" y="30169"/>
                      <a:pt x="120337" y="29848"/>
                    </a:cubicBezTo>
                    <a:cubicBezTo>
                      <a:pt x="118179" y="29818"/>
                      <a:pt x="116082" y="29028"/>
                      <a:pt x="114440" y="27630"/>
                    </a:cubicBezTo>
                    <a:cubicBezTo>
                      <a:pt x="111553" y="25259"/>
                      <a:pt x="106112" y="21003"/>
                      <a:pt x="104714" y="20669"/>
                    </a:cubicBezTo>
                    <a:cubicBezTo>
                      <a:pt x="103795" y="20449"/>
                      <a:pt x="108873" y="18576"/>
                      <a:pt x="115672" y="18576"/>
                    </a:cubicBezTo>
                    <a:cubicBezTo>
                      <a:pt x="119221" y="18576"/>
                      <a:pt x="123238" y="19086"/>
                      <a:pt x="127115" y="20608"/>
                    </a:cubicBezTo>
                    <a:cubicBezTo>
                      <a:pt x="127845" y="20821"/>
                      <a:pt x="128574" y="21095"/>
                      <a:pt x="129304" y="21368"/>
                    </a:cubicBezTo>
                    <a:lnTo>
                      <a:pt x="129243" y="21368"/>
                    </a:lnTo>
                    <a:lnTo>
                      <a:pt x="136659" y="23526"/>
                    </a:lnTo>
                    <a:cubicBezTo>
                      <a:pt x="136659" y="23526"/>
                      <a:pt x="131979" y="18177"/>
                      <a:pt x="116051" y="16566"/>
                    </a:cubicBezTo>
                    <a:lnTo>
                      <a:pt x="127662" y="9119"/>
                    </a:lnTo>
                    <a:lnTo>
                      <a:pt x="127662" y="9119"/>
                    </a:lnTo>
                    <a:cubicBezTo>
                      <a:pt x="127662" y="9119"/>
                      <a:pt x="114562" y="14529"/>
                      <a:pt x="112404" y="15289"/>
                    </a:cubicBezTo>
                    <a:cubicBezTo>
                      <a:pt x="110246" y="16049"/>
                      <a:pt x="97297" y="16444"/>
                      <a:pt x="97297" y="16444"/>
                    </a:cubicBezTo>
                    <a:cubicBezTo>
                      <a:pt x="97297" y="16444"/>
                      <a:pt x="107814" y="10638"/>
                      <a:pt x="111796" y="2249"/>
                    </a:cubicBezTo>
                    <a:cubicBezTo>
                      <a:pt x="111948" y="1945"/>
                      <a:pt x="112100" y="1611"/>
                      <a:pt x="112221" y="1277"/>
                    </a:cubicBezTo>
                    <a:cubicBezTo>
                      <a:pt x="112404" y="790"/>
                      <a:pt x="112556" y="365"/>
                      <a:pt x="112677" y="30"/>
                    </a:cubicBezTo>
                    <a:lnTo>
                      <a:pt x="111036" y="30"/>
                    </a:lnTo>
                    <a:cubicBezTo>
                      <a:pt x="108939" y="2523"/>
                      <a:pt x="105929" y="6991"/>
                      <a:pt x="105929" y="6991"/>
                    </a:cubicBezTo>
                    <a:cubicBezTo>
                      <a:pt x="105777" y="4651"/>
                      <a:pt x="105504" y="2310"/>
                      <a:pt x="105139" y="0"/>
                    </a:cubicBezTo>
                    <a:lnTo>
                      <a:pt x="103103" y="0"/>
                    </a:lnTo>
                    <a:cubicBezTo>
                      <a:pt x="102008" y="4620"/>
                      <a:pt x="99364" y="11246"/>
                      <a:pt x="93011" y="15836"/>
                    </a:cubicBezTo>
                    <a:cubicBezTo>
                      <a:pt x="82312" y="23496"/>
                      <a:pt x="72950" y="31885"/>
                      <a:pt x="72950" y="31885"/>
                    </a:cubicBezTo>
                    <a:cubicBezTo>
                      <a:pt x="72950" y="31885"/>
                      <a:pt x="75686" y="16018"/>
                      <a:pt x="77175" y="11702"/>
                    </a:cubicBezTo>
                    <a:cubicBezTo>
                      <a:pt x="77905" y="9666"/>
                      <a:pt x="79394" y="4772"/>
                      <a:pt x="80731" y="0"/>
                    </a:cubicBezTo>
                    <a:lnTo>
                      <a:pt x="61643" y="0"/>
                    </a:lnTo>
                    <a:lnTo>
                      <a:pt x="58178" y="14863"/>
                    </a:lnTo>
                    <a:cubicBezTo>
                      <a:pt x="58178" y="14863"/>
                      <a:pt x="52737" y="8207"/>
                      <a:pt x="50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582851" y="24485"/>
                <a:ext cx="415326" cy="172764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4352" extrusionOk="0">
                    <a:moveTo>
                      <a:pt x="1919" y="0"/>
                    </a:moveTo>
                    <a:cubicBezTo>
                      <a:pt x="736" y="0"/>
                      <a:pt x="0" y="262"/>
                      <a:pt x="0" y="262"/>
                    </a:cubicBezTo>
                    <a:cubicBezTo>
                      <a:pt x="2418" y="3708"/>
                      <a:pt x="5658" y="4351"/>
                      <a:pt x="7742" y="4351"/>
                    </a:cubicBezTo>
                    <a:cubicBezTo>
                      <a:pt x="8986" y="4351"/>
                      <a:pt x="9818" y="4122"/>
                      <a:pt x="9818" y="4122"/>
                    </a:cubicBezTo>
                    <a:cubicBezTo>
                      <a:pt x="6829" y="666"/>
                      <a:pt x="3805" y="0"/>
                      <a:pt x="19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-324873" y="2735330"/>
                <a:ext cx="424379" cy="1184931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9849" extrusionOk="0">
                    <a:moveTo>
                      <a:pt x="10031" y="0"/>
                    </a:moveTo>
                    <a:lnTo>
                      <a:pt x="10031" y="0"/>
                    </a:lnTo>
                    <a:cubicBezTo>
                      <a:pt x="8390" y="2098"/>
                      <a:pt x="7022" y="4408"/>
                      <a:pt x="5958" y="6839"/>
                    </a:cubicBezTo>
                    <a:cubicBezTo>
                      <a:pt x="4864" y="9271"/>
                      <a:pt x="3952" y="11763"/>
                      <a:pt x="3223" y="14317"/>
                    </a:cubicBezTo>
                    <a:cubicBezTo>
                      <a:pt x="2493" y="16870"/>
                      <a:pt x="1885" y="19453"/>
                      <a:pt x="1368" y="22037"/>
                    </a:cubicBezTo>
                    <a:cubicBezTo>
                      <a:pt x="821" y="24621"/>
                      <a:pt x="335" y="27204"/>
                      <a:pt x="1" y="29849"/>
                    </a:cubicBezTo>
                    <a:cubicBezTo>
                      <a:pt x="1916" y="24894"/>
                      <a:pt x="3223" y="19788"/>
                      <a:pt x="4682" y="14742"/>
                    </a:cubicBezTo>
                    <a:cubicBezTo>
                      <a:pt x="5411" y="12219"/>
                      <a:pt x="6171" y="9757"/>
                      <a:pt x="7052" y="7265"/>
                    </a:cubicBezTo>
                    <a:cubicBezTo>
                      <a:pt x="7904" y="4803"/>
                      <a:pt x="8907" y="2402"/>
                      <a:pt x="10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35476" y="1557654"/>
                <a:ext cx="542656" cy="1537286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38725" extrusionOk="0">
                    <a:moveTo>
                      <a:pt x="12827" y="0"/>
                    </a:moveTo>
                    <a:lnTo>
                      <a:pt x="12827" y="0"/>
                    </a:lnTo>
                    <a:cubicBezTo>
                      <a:pt x="10669" y="2705"/>
                      <a:pt x="9180" y="5927"/>
                      <a:pt x="8146" y="9210"/>
                    </a:cubicBezTo>
                    <a:cubicBezTo>
                      <a:pt x="7599" y="10851"/>
                      <a:pt x="7143" y="12523"/>
                      <a:pt x="6779" y="14195"/>
                    </a:cubicBezTo>
                    <a:cubicBezTo>
                      <a:pt x="6383" y="15897"/>
                      <a:pt x="6049" y="17569"/>
                      <a:pt x="5745" y="19241"/>
                    </a:cubicBezTo>
                    <a:cubicBezTo>
                      <a:pt x="5441" y="20943"/>
                      <a:pt x="5107" y="22614"/>
                      <a:pt x="4803" y="24286"/>
                    </a:cubicBezTo>
                    <a:cubicBezTo>
                      <a:pt x="4468" y="25958"/>
                      <a:pt x="4073" y="27599"/>
                      <a:pt x="3678" y="29241"/>
                    </a:cubicBezTo>
                    <a:cubicBezTo>
                      <a:pt x="2857" y="32554"/>
                      <a:pt x="1611" y="35715"/>
                      <a:pt x="0" y="38724"/>
                    </a:cubicBezTo>
                    <a:cubicBezTo>
                      <a:pt x="2189" y="36049"/>
                      <a:pt x="3709" y="32858"/>
                      <a:pt x="4803" y="29575"/>
                    </a:cubicBezTo>
                    <a:cubicBezTo>
                      <a:pt x="5380" y="27934"/>
                      <a:pt x="5806" y="26262"/>
                      <a:pt x="6201" y="24590"/>
                    </a:cubicBezTo>
                    <a:cubicBezTo>
                      <a:pt x="6596" y="22888"/>
                      <a:pt x="6931" y="21216"/>
                      <a:pt x="7234" y="19545"/>
                    </a:cubicBezTo>
                    <a:cubicBezTo>
                      <a:pt x="7538" y="17842"/>
                      <a:pt x="7873" y="16171"/>
                      <a:pt x="8177" y="14499"/>
                    </a:cubicBezTo>
                    <a:cubicBezTo>
                      <a:pt x="8511" y="12827"/>
                      <a:pt x="8876" y="11186"/>
                      <a:pt x="9271" y="9544"/>
                    </a:cubicBezTo>
                    <a:cubicBezTo>
                      <a:pt x="10061" y="6231"/>
                      <a:pt x="11247" y="3009"/>
                      <a:pt x="1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87117" y="-176306"/>
                <a:ext cx="541345" cy="1299577"/>
              </a:xfrm>
              <a:custGeom>
                <a:avLst/>
                <a:gdLst/>
                <a:ahLst/>
                <a:cxnLst/>
                <a:rect l="l" t="t" r="r" b="b"/>
                <a:pathLst>
                  <a:path w="12797" h="32737" extrusionOk="0">
                    <a:moveTo>
                      <a:pt x="12797" y="1"/>
                    </a:moveTo>
                    <a:lnTo>
                      <a:pt x="12797" y="1"/>
                    </a:lnTo>
                    <a:cubicBezTo>
                      <a:pt x="11885" y="2828"/>
                      <a:pt x="11034" y="5654"/>
                      <a:pt x="10122" y="8420"/>
                    </a:cubicBezTo>
                    <a:cubicBezTo>
                      <a:pt x="9879" y="9119"/>
                      <a:pt x="9635" y="9819"/>
                      <a:pt x="9423" y="10487"/>
                    </a:cubicBezTo>
                    <a:lnTo>
                      <a:pt x="8693" y="12554"/>
                    </a:lnTo>
                    <a:lnTo>
                      <a:pt x="7933" y="14621"/>
                    </a:lnTo>
                    <a:lnTo>
                      <a:pt x="7143" y="16658"/>
                    </a:lnTo>
                    <a:lnTo>
                      <a:pt x="6353" y="18694"/>
                    </a:lnTo>
                    <a:cubicBezTo>
                      <a:pt x="6079" y="19393"/>
                      <a:pt x="5775" y="20062"/>
                      <a:pt x="5502" y="20731"/>
                    </a:cubicBezTo>
                    <a:lnTo>
                      <a:pt x="4651" y="22737"/>
                    </a:lnTo>
                    <a:cubicBezTo>
                      <a:pt x="4347" y="23405"/>
                      <a:pt x="4043" y="24074"/>
                      <a:pt x="3769" y="24743"/>
                    </a:cubicBezTo>
                    <a:cubicBezTo>
                      <a:pt x="2553" y="27418"/>
                      <a:pt x="1277" y="30062"/>
                      <a:pt x="0" y="32737"/>
                    </a:cubicBezTo>
                    <a:cubicBezTo>
                      <a:pt x="1824" y="30366"/>
                      <a:pt x="3404" y="27873"/>
                      <a:pt x="4833" y="25290"/>
                    </a:cubicBezTo>
                    <a:cubicBezTo>
                      <a:pt x="5167" y="24621"/>
                      <a:pt x="5532" y="23983"/>
                      <a:pt x="5866" y="23314"/>
                    </a:cubicBezTo>
                    <a:lnTo>
                      <a:pt x="6809" y="21308"/>
                    </a:lnTo>
                    <a:cubicBezTo>
                      <a:pt x="7113" y="20639"/>
                      <a:pt x="7417" y="19971"/>
                      <a:pt x="7721" y="19272"/>
                    </a:cubicBezTo>
                    <a:lnTo>
                      <a:pt x="8572" y="17235"/>
                    </a:lnTo>
                    <a:lnTo>
                      <a:pt x="9332" y="15138"/>
                    </a:lnTo>
                    <a:lnTo>
                      <a:pt x="10031" y="13040"/>
                    </a:lnTo>
                    <a:lnTo>
                      <a:pt x="10699" y="10913"/>
                    </a:lnTo>
                    <a:cubicBezTo>
                      <a:pt x="10882" y="10183"/>
                      <a:pt x="11094" y="9484"/>
                      <a:pt x="11277" y="8755"/>
                    </a:cubicBezTo>
                    <a:cubicBezTo>
                      <a:pt x="12006" y="5897"/>
                      <a:pt x="12523" y="2949"/>
                      <a:pt x="1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193704" y="-658952"/>
                <a:ext cx="160792" cy="312538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7873" extrusionOk="0">
                    <a:moveTo>
                      <a:pt x="3800" y="1"/>
                    </a:moveTo>
                    <a:cubicBezTo>
                      <a:pt x="3223" y="487"/>
                      <a:pt x="2706" y="1064"/>
                      <a:pt x="2311" y="1703"/>
                    </a:cubicBezTo>
                    <a:cubicBezTo>
                      <a:pt x="1885" y="2311"/>
                      <a:pt x="1521" y="2949"/>
                      <a:pt x="1217" y="3587"/>
                    </a:cubicBezTo>
                    <a:cubicBezTo>
                      <a:pt x="882" y="4256"/>
                      <a:pt x="609" y="4955"/>
                      <a:pt x="396" y="5654"/>
                    </a:cubicBezTo>
                    <a:cubicBezTo>
                      <a:pt x="183" y="6384"/>
                      <a:pt x="31" y="7113"/>
                      <a:pt x="1" y="7873"/>
                    </a:cubicBezTo>
                    <a:cubicBezTo>
                      <a:pt x="578" y="7387"/>
                      <a:pt x="1065" y="6809"/>
                      <a:pt x="1490" y="6171"/>
                    </a:cubicBezTo>
                    <a:cubicBezTo>
                      <a:pt x="1885" y="5563"/>
                      <a:pt x="2250" y="4925"/>
                      <a:pt x="2585" y="4256"/>
                    </a:cubicBezTo>
                    <a:cubicBezTo>
                      <a:pt x="2889" y="3618"/>
                      <a:pt x="3162" y="2918"/>
                      <a:pt x="3375" y="2219"/>
                    </a:cubicBezTo>
                    <a:cubicBezTo>
                      <a:pt x="3618" y="1490"/>
                      <a:pt x="3740" y="760"/>
                      <a:pt x="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178306" y="-453834"/>
                <a:ext cx="513087" cy="1528830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38512" extrusionOk="0">
                    <a:moveTo>
                      <a:pt x="12128" y="1"/>
                    </a:moveTo>
                    <a:lnTo>
                      <a:pt x="12128" y="1"/>
                    </a:lnTo>
                    <a:cubicBezTo>
                      <a:pt x="10973" y="3192"/>
                      <a:pt x="9940" y="6384"/>
                      <a:pt x="8906" y="9575"/>
                    </a:cubicBezTo>
                    <a:cubicBezTo>
                      <a:pt x="8663" y="10366"/>
                      <a:pt x="8389" y="11186"/>
                      <a:pt x="8146" y="11977"/>
                    </a:cubicBezTo>
                    <a:lnTo>
                      <a:pt x="7386" y="14378"/>
                    </a:lnTo>
                    <a:lnTo>
                      <a:pt x="5867" y="19180"/>
                    </a:lnTo>
                    <a:lnTo>
                      <a:pt x="4347" y="23983"/>
                    </a:lnTo>
                    <a:lnTo>
                      <a:pt x="3587" y="26415"/>
                    </a:lnTo>
                    <a:cubicBezTo>
                      <a:pt x="3313" y="27205"/>
                      <a:pt x="3070" y="27995"/>
                      <a:pt x="2827" y="28816"/>
                    </a:cubicBezTo>
                    <a:cubicBezTo>
                      <a:pt x="1854" y="32038"/>
                      <a:pt x="882" y="35260"/>
                      <a:pt x="0" y="38512"/>
                    </a:cubicBezTo>
                    <a:cubicBezTo>
                      <a:pt x="1459" y="35472"/>
                      <a:pt x="2736" y="32342"/>
                      <a:pt x="3952" y="29181"/>
                    </a:cubicBezTo>
                    <a:cubicBezTo>
                      <a:pt x="4560" y="27630"/>
                      <a:pt x="5137" y="26050"/>
                      <a:pt x="5684" y="24439"/>
                    </a:cubicBezTo>
                    <a:cubicBezTo>
                      <a:pt x="6231" y="22858"/>
                      <a:pt x="6778" y="21247"/>
                      <a:pt x="7265" y="19636"/>
                    </a:cubicBezTo>
                    <a:cubicBezTo>
                      <a:pt x="7751" y="18025"/>
                      <a:pt x="8268" y="16414"/>
                      <a:pt x="8724" y="14803"/>
                    </a:cubicBezTo>
                    <a:cubicBezTo>
                      <a:pt x="9180" y="13162"/>
                      <a:pt x="9636" y="11551"/>
                      <a:pt x="10031" y="9910"/>
                    </a:cubicBezTo>
                    <a:cubicBezTo>
                      <a:pt x="10851" y="6627"/>
                      <a:pt x="11581" y="3344"/>
                      <a:pt x="12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692236" y="1117207"/>
                <a:ext cx="379369" cy="1441972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36324" extrusionOk="0">
                    <a:moveTo>
                      <a:pt x="8967" y="1"/>
                    </a:moveTo>
                    <a:cubicBezTo>
                      <a:pt x="8238" y="3071"/>
                      <a:pt x="7600" y="6110"/>
                      <a:pt x="6900" y="9089"/>
                    </a:cubicBezTo>
                    <a:lnTo>
                      <a:pt x="5837" y="13648"/>
                    </a:lnTo>
                    <a:cubicBezTo>
                      <a:pt x="5654" y="14408"/>
                      <a:pt x="5472" y="15168"/>
                      <a:pt x="5320" y="15928"/>
                    </a:cubicBezTo>
                    <a:lnTo>
                      <a:pt x="4742" y="18208"/>
                    </a:lnTo>
                    <a:lnTo>
                      <a:pt x="4195" y="20487"/>
                    </a:lnTo>
                    <a:lnTo>
                      <a:pt x="3618" y="22767"/>
                    </a:lnTo>
                    <a:lnTo>
                      <a:pt x="2432" y="27266"/>
                    </a:lnTo>
                    <a:cubicBezTo>
                      <a:pt x="1612" y="30275"/>
                      <a:pt x="791" y="33284"/>
                      <a:pt x="1" y="36324"/>
                    </a:cubicBezTo>
                    <a:cubicBezTo>
                      <a:pt x="1368" y="33497"/>
                      <a:pt x="2554" y="30579"/>
                      <a:pt x="3557" y="27600"/>
                    </a:cubicBezTo>
                    <a:cubicBezTo>
                      <a:pt x="4074" y="26111"/>
                      <a:pt x="4530" y="24621"/>
                      <a:pt x="4986" y="23132"/>
                    </a:cubicBezTo>
                    <a:lnTo>
                      <a:pt x="5624" y="20852"/>
                    </a:lnTo>
                    <a:lnTo>
                      <a:pt x="6232" y="18572"/>
                    </a:lnTo>
                    <a:lnTo>
                      <a:pt x="6748" y="16293"/>
                    </a:lnTo>
                    <a:cubicBezTo>
                      <a:pt x="6900" y="15503"/>
                      <a:pt x="7083" y="14743"/>
                      <a:pt x="7235" y="13983"/>
                    </a:cubicBezTo>
                    <a:cubicBezTo>
                      <a:pt x="7539" y="12433"/>
                      <a:pt x="7843" y="10913"/>
                      <a:pt x="8055" y="9363"/>
                    </a:cubicBezTo>
                    <a:cubicBezTo>
                      <a:pt x="8542" y="6262"/>
                      <a:pt x="8846" y="3132"/>
                      <a:pt x="8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80185" y="3041797"/>
                <a:ext cx="483518" cy="130319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32828" extrusionOk="0">
                    <a:moveTo>
                      <a:pt x="10821" y="1"/>
                    </a:moveTo>
                    <a:lnTo>
                      <a:pt x="10821" y="1"/>
                    </a:lnTo>
                    <a:cubicBezTo>
                      <a:pt x="10760" y="2888"/>
                      <a:pt x="10213" y="5746"/>
                      <a:pt x="9210" y="8420"/>
                    </a:cubicBezTo>
                    <a:cubicBezTo>
                      <a:pt x="8693" y="9758"/>
                      <a:pt x="8146" y="11095"/>
                      <a:pt x="7538" y="12402"/>
                    </a:cubicBezTo>
                    <a:cubicBezTo>
                      <a:pt x="6930" y="13709"/>
                      <a:pt x="6262" y="14986"/>
                      <a:pt x="5623" y="16293"/>
                    </a:cubicBezTo>
                    <a:cubicBezTo>
                      <a:pt x="4985" y="17600"/>
                      <a:pt x="4316" y="18876"/>
                      <a:pt x="3709" y="20214"/>
                    </a:cubicBezTo>
                    <a:cubicBezTo>
                      <a:pt x="3101" y="21551"/>
                      <a:pt x="2462" y="22889"/>
                      <a:pt x="1946" y="24256"/>
                    </a:cubicBezTo>
                    <a:cubicBezTo>
                      <a:pt x="882" y="26992"/>
                      <a:pt x="91" y="29910"/>
                      <a:pt x="0" y="32828"/>
                    </a:cubicBezTo>
                    <a:cubicBezTo>
                      <a:pt x="730" y="30032"/>
                      <a:pt x="1763" y="27326"/>
                      <a:pt x="3040" y="24712"/>
                    </a:cubicBezTo>
                    <a:cubicBezTo>
                      <a:pt x="3678" y="23436"/>
                      <a:pt x="4316" y="22129"/>
                      <a:pt x="5016" y="20852"/>
                    </a:cubicBezTo>
                    <a:lnTo>
                      <a:pt x="6991" y="16961"/>
                    </a:lnTo>
                    <a:cubicBezTo>
                      <a:pt x="7630" y="15654"/>
                      <a:pt x="8268" y="14317"/>
                      <a:pt x="8845" y="12980"/>
                    </a:cubicBezTo>
                    <a:cubicBezTo>
                      <a:pt x="9423" y="11612"/>
                      <a:pt x="9909" y="10214"/>
                      <a:pt x="10304" y="8785"/>
                    </a:cubicBezTo>
                    <a:cubicBezTo>
                      <a:pt x="11095" y="5958"/>
                      <a:pt x="11429" y="2888"/>
                      <a:pt x="10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-31708" y="3286772"/>
                <a:ext cx="187781" cy="62745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5806" extrusionOk="0">
                    <a:moveTo>
                      <a:pt x="4439" y="0"/>
                    </a:moveTo>
                    <a:cubicBezTo>
                      <a:pt x="3648" y="1155"/>
                      <a:pt x="2980" y="2371"/>
                      <a:pt x="2432" y="3648"/>
                    </a:cubicBezTo>
                    <a:cubicBezTo>
                      <a:pt x="1338" y="6201"/>
                      <a:pt x="609" y="8876"/>
                      <a:pt x="244" y="11611"/>
                    </a:cubicBezTo>
                    <a:cubicBezTo>
                      <a:pt x="31" y="13009"/>
                      <a:pt x="1" y="14408"/>
                      <a:pt x="92" y="15806"/>
                    </a:cubicBezTo>
                    <a:cubicBezTo>
                      <a:pt x="609" y="14499"/>
                      <a:pt x="974" y="13192"/>
                      <a:pt x="1399" y="11885"/>
                    </a:cubicBezTo>
                    <a:cubicBezTo>
                      <a:pt x="1794" y="10578"/>
                      <a:pt x="2159" y="9271"/>
                      <a:pt x="2524" y="7964"/>
                    </a:cubicBezTo>
                    <a:cubicBezTo>
                      <a:pt x="2888" y="6657"/>
                      <a:pt x="3253" y="5350"/>
                      <a:pt x="3557" y="4043"/>
                    </a:cubicBezTo>
                    <a:cubicBezTo>
                      <a:pt x="3891" y="2705"/>
                      <a:pt x="4226" y="1368"/>
                      <a:pt x="4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661158" y="1199064"/>
                <a:ext cx="182620" cy="19590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935" extrusionOk="0">
                    <a:moveTo>
                      <a:pt x="0" y="1"/>
                    </a:moveTo>
                    <a:cubicBezTo>
                      <a:pt x="0" y="1"/>
                      <a:pt x="348" y="4934"/>
                      <a:pt x="3004" y="4934"/>
                    </a:cubicBezTo>
                    <a:cubicBezTo>
                      <a:pt x="3390" y="4934"/>
                      <a:pt x="3826" y="4830"/>
                      <a:pt x="4316" y="459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959442" y="1188226"/>
                <a:ext cx="181351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26" extrusionOk="0">
                    <a:moveTo>
                      <a:pt x="4287" y="0"/>
                    </a:moveTo>
                    <a:lnTo>
                      <a:pt x="1" y="4590"/>
                    </a:lnTo>
                    <a:cubicBezTo>
                      <a:pt x="486" y="4823"/>
                      <a:pt x="918" y="4925"/>
                      <a:pt x="1300" y="4925"/>
                    </a:cubicBezTo>
                    <a:cubicBezTo>
                      <a:pt x="3961" y="4925"/>
                      <a:pt x="4287" y="1"/>
                      <a:pt x="4287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15"/>
              <p:cNvGrpSpPr/>
              <p:nvPr/>
            </p:nvGrpSpPr>
            <p:grpSpPr>
              <a:xfrm>
                <a:off x="-173265" y="-281521"/>
                <a:ext cx="3728519" cy="6610996"/>
                <a:chOff x="-460586" y="-636811"/>
                <a:chExt cx="3674866" cy="69435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188542" y="2449363"/>
                  <a:ext cx="408111" cy="15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8" h="3606" extrusionOk="0">
                      <a:moveTo>
                        <a:pt x="6508" y="1"/>
                      </a:moveTo>
                      <a:cubicBezTo>
                        <a:pt x="1925" y="1"/>
                        <a:pt x="1" y="3270"/>
                        <a:pt x="1" y="3270"/>
                      </a:cubicBezTo>
                      <a:cubicBezTo>
                        <a:pt x="1176" y="3506"/>
                        <a:pt x="2220" y="3606"/>
                        <a:pt x="3146" y="3606"/>
                      </a:cubicBezTo>
                      <a:cubicBezTo>
                        <a:pt x="8302" y="3606"/>
                        <a:pt x="9788" y="504"/>
                        <a:pt x="9788" y="504"/>
                      </a:cubicBezTo>
                      <a:cubicBezTo>
                        <a:pt x="8570" y="148"/>
                        <a:pt x="7479" y="1"/>
                        <a:pt x="65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2879677" y="-448459"/>
                  <a:ext cx="334602" cy="38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5" h="9181" extrusionOk="0">
                      <a:moveTo>
                        <a:pt x="3648" y="1"/>
                      </a:moveTo>
                      <a:lnTo>
                        <a:pt x="3648" y="1"/>
                      </a:lnTo>
                      <a:cubicBezTo>
                        <a:pt x="0" y="5199"/>
                        <a:pt x="4742" y="9180"/>
                        <a:pt x="4742" y="9180"/>
                      </a:cubicBezTo>
                      <a:cubicBezTo>
                        <a:pt x="8025" y="3162"/>
                        <a:pt x="3648" y="1"/>
                        <a:pt x="364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-460586" y="2579501"/>
                  <a:ext cx="1672970" cy="37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4" h="89394" extrusionOk="0">
                      <a:moveTo>
                        <a:pt x="40123" y="0"/>
                      </a:moveTo>
                      <a:cubicBezTo>
                        <a:pt x="39424" y="578"/>
                        <a:pt x="38755" y="1185"/>
                        <a:pt x="38117" y="1763"/>
                      </a:cubicBezTo>
                      <a:cubicBezTo>
                        <a:pt x="35077" y="4468"/>
                        <a:pt x="31856" y="6566"/>
                        <a:pt x="28512" y="8845"/>
                      </a:cubicBezTo>
                      <a:cubicBezTo>
                        <a:pt x="26232" y="10395"/>
                        <a:pt x="24013" y="12128"/>
                        <a:pt x="22372" y="14377"/>
                      </a:cubicBezTo>
                      <a:cubicBezTo>
                        <a:pt x="20275" y="17326"/>
                        <a:pt x="19089" y="20791"/>
                        <a:pt x="17661" y="24073"/>
                      </a:cubicBezTo>
                      <a:cubicBezTo>
                        <a:pt x="15837" y="28268"/>
                        <a:pt x="13588" y="32189"/>
                        <a:pt x="11460" y="36201"/>
                      </a:cubicBezTo>
                      <a:cubicBezTo>
                        <a:pt x="7113" y="44560"/>
                        <a:pt x="3983" y="53527"/>
                        <a:pt x="2159" y="62767"/>
                      </a:cubicBezTo>
                      <a:cubicBezTo>
                        <a:pt x="457" y="71308"/>
                        <a:pt x="62" y="80032"/>
                        <a:pt x="1" y="88694"/>
                      </a:cubicBezTo>
                      <a:lnTo>
                        <a:pt x="2797" y="89393"/>
                      </a:lnTo>
                      <a:cubicBezTo>
                        <a:pt x="2797" y="89393"/>
                        <a:pt x="1399" y="74226"/>
                        <a:pt x="4803" y="64013"/>
                      </a:cubicBezTo>
                      <a:cubicBezTo>
                        <a:pt x="8177" y="53770"/>
                        <a:pt x="9575" y="45624"/>
                        <a:pt x="10913" y="42128"/>
                      </a:cubicBezTo>
                      <a:cubicBezTo>
                        <a:pt x="12220" y="38602"/>
                        <a:pt x="17296" y="31733"/>
                        <a:pt x="18603" y="28238"/>
                      </a:cubicBezTo>
                      <a:cubicBezTo>
                        <a:pt x="19910" y="24712"/>
                        <a:pt x="21795" y="18815"/>
                        <a:pt x="23284" y="14499"/>
                      </a:cubicBezTo>
                      <a:cubicBezTo>
                        <a:pt x="24469" y="11094"/>
                        <a:pt x="35503" y="7386"/>
                        <a:pt x="40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695855" y="1507376"/>
                  <a:ext cx="765520" cy="1328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31856" extrusionOk="0">
                      <a:moveTo>
                        <a:pt x="18360" y="1"/>
                      </a:moveTo>
                      <a:cubicBezTo>
                        <a:pt x="13132" y="2341"/>
                        <a:pt x="11369" y="8238"/>
                        <a:pt x="9727" y="13800"/>
                      </a:cubicBezTo>
                      <a:cubicBezTo>
                        <a:pt x="8572" y="17661"/>
                        <a:pt x="7205" y="21308"/>
                        <a:pt x="4986" y="24713"/>
                      </a:cubicBezTo>
                      <a:cubicBezTo>
                        <a:pt x="3405" y="27144"/>
                        <a:pt x="1642" y="29454"/>
                        <a:pt x="1" y="31855"/>
                      </a:cubicBezTo>
                      <a:cubicBezTo>
                        <a:pt x="943" y="31248"/>
                        <a:pt x="1885" y="30640"/>
                        <a:pt x="2797" y="30001"/>
                      </a:cubicBezTo>
                      <a:cubicBezTo>
                        <a:pt x="3040" y="29819"/>
                        <a:pt x="3253" y="29667"/>
                        <a:pt x="3496" y="29485"/>
                      </a:cubicBezTo>
                      <a:cubicBezTo>
                        <a:pt x="5107" y="27266"/>
                        <a:pt x="7995" y="23527"/>
                        <a:pt x="8694" y="19302"/>
                      </a:cubicBezTo>
                      <a:cubicBezTo>
                        <a:pt x="9910" y="11946"/>
                        <a:pt x="14895" y="3344"/>
                        <a:pt x="18056" y="305"/>
                      </a:cubicBezTo>
                      <a:lnTo>
                        <a:pt x="18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472331" y="-636811"/>
                  <a:ext cx="2401674" cy="351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1" h="84236" extrusionOk="0">
                      <a:moveTo>
                        <a:pt x="47304" y="0"/>
                      </a:moveTo>
                      <a:cubicBezTo>
                        <a:pt x="40683" y="0"/>
                        <a:pt x="34193" y="4890"/>
                        <a:pt x="29423" y="8825"/>
                      </a:cubicBezTo>
                      <a:cubicBezTo>
                        <a:pt x="26201" y="11469"/>
                        <a:pt x="23192" y="14326"/>
                        <a:pt x="20396" y="17396"/>
                      </a:cubicBezTo>
                      <a:cubicBezTo>
                        <a:pt x="19241" y="18642"/>
                        <a:pt x="18116" y="19949"/>
                        <a:pt x="17083" y="21317"/>
                      </a:cubicBezTo>
                      <a:cubicBezTo>
                        <a:pt x="16384" y="22199"/>
                        <a:pt x="16536" y="22290"/>
                        <a:pt x="16505" y="23445"/>
                      </a:cubicBezTo>
                      <a:cubicBezTo>
                        <a:pt x="16444" y="24691"/>
                        <a:pt x="16353" y="25907"/>
                        <a:pt x="16171" y="27123"/>
                      </a:cubicBezTo>
                      <a:cubicBezTo>
                        <a:pt x="15472" y="32229"/>
                        <a:pt x="13709" y="37092"/>
                        <a:pt x="11824" y="41865"/>
                      </a:cubicBezTo>
                      <a:cubicBezTo>
                        <a:pt x="9909" y="46728"/>
                        <a:pt x="8177" y="51561"/>
                        <a:pt x="6687" y="56546"/>
                      </a:cubicBezTo>
                      <a:cubicBezTo>
                        <a:pt x="4013" y="65664"/>
                        <a:pt x="1854" y="74935"/>
                        <a:pt x="0" y="84236"/>
                      </a:cubicBezTo>
                      <a:cubicBezTo>
                        <a:pt x="456" y="83385"/>
                        <a:pt x="943" y="82564"/>
                        <a:pt x="1459" y="81744"/>
                      </a:cubicBezTo>
                      <a:cubicBezTo>
                        <a:pt x="1551" y="78765"/>
                        <a:pt x="2098" y="69525"/>
                        <a:pt x="6444" y="61439"/>
                      </a:cubicBezTo>
                      <a:cubicBezTo>
                        <a:pt x="11703" y="51622"/>
                        <a:pt x="18663" y="21925"/>
                        <a:pt x="18663" y="21925"/>
                      </a:cubicBezTo>
                      <a:cubicBezTo>
                        <a:pt x="20487" y="19402"/>
                        <a:pt x="22979" y="17487"/>
                        <a:pt x="25897" y="16393"/>
                      </a:cubicBezTo>
                      <a:cubicBezTo>
                        <a:pt x="30761" y="14539"/>
                        <a:pt x="39849" y="5238"/>
                        <a:pt x="41369" y="3049"/>
                      </a:cubicBezTo>
                      <a:cubicBezTo>
                        <a:pt x="42367" y="1612"/>
                        <a:pt x="44363" y="410"/>
                        <a:pt x="46865" y="410"/>
                      </a:cubicBezTo>
                      <a:cubicBezTo>
                        <a:pt x="48171" y="410"/>
                        <a:pt x="49614" y="737"/>
                        <a:pt x="51126" y="1530"/>
                      </a:cubicBezTo>
                      <a:cubicBezTo>
                        <a:pt x="52646" y="2320"/>
                        <a:pt x="55017" y="3870"/>
                        <a:pt x="57600" y="5390"/>
                      </a:cubicBezTo>
                      <a:cubicBezTo>
                        <a:pt x="55624" y="2837"/>
                        <a:pt x="53102" y="922"/>
                        <a:pt x="49849" y="253"/>
                      </a:cubicBezTo>
                      <a:cubicBezTo>
                        <a:pt x="49001" y="81"/>
                        <a:pt x="48151" y="0"/>
                        <a:pt x="47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2931631" y="-360980"/>
                  <a:ext cx="169865" cy="295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083" extrusionOk="0">
                      <a:moveTo>
                        <a:pt x="1338" y="0"/>
                      </a:moveTo>
                      <a:lnTo>
                        <a:pt x="1338" y="0"/>
                      </a:lnTo>
                      <a:cubicBezTo>
                        <a:pt x="1" y="4134"/>
                        <a:pt x="3496" y="7082"/>
                        <a:pt x="3496" y="7082"/>
                      </a:cubicBezTo>
                      <a:cubicBezTo>
                        <a:pt x="3709" y="6687"/>
                        <a:pt x="3922" y="6262"/>
                        <a:pt x="4074" y="5867"/>
                      </a:cubicBezTo>
                      <a:cubicBezTo>
                        <a:pt x="3375" y="3800"/>
                        <a:pt x="2432" y="1854"/>
                        <a:pt x="13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6" name="Google Shape;316;p15"/>
            <p:cNvGrpSpPr/>
            <p:nvPr/>
          </p:nvGrpSpPr>
          <p:grpSpPr>
            <a:xfrm>
              <a:off x="-1397273" y="3656228"/>
              <a:ext cx="12056187" cy="2377859"/>
              <a:chOff x="-1397273" y="4042578"/>
              <a:chExt cx="12056187" cy="2377859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-1397273" y="4042578"/>
                <a:ext cx="12056187" cy="2377859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59899" extrusionOk="0">
                    <a:moveTo>
                      <a:pt x="999" y="0"/>
                    </a:moveTo>
                    <a:cubicBezTo>
                      <a:pt x="663" y="0"/>
                      <a:pt x="329" y="17"/>
                      <a:pt x="1" y="49"/>
                    </a:cubicBezTo>
                    <a:lnTo>
                      <a:pt x="1" y="59898"/>
                    </a:lnTo>
                    <a:lnTo>
                      <a:pt x="284991" y="59898"/>
                    </a:lnTo>
                    <a:lnTo>
                      <a:pt x="284991" y="20141"/>
                    </a:lnTo>
                    <a:cubicBezTo>
                      <a:pt x="283215" y="17673"/>
                      <a:pt x="280058" y="16114"/>
                      <a:pt x="277099" y="16114"/>
                    </a:cubicBezTo>
                    <a:cubicBezTo>
                      <a:pt x="275248" y="16114"/>
                      <a:pt x="273474" y="16724"/>
                      <a:pt x="272164" y="18104"/>
                    </a:cubicBezTo>
                    <a:lnTo>
                      <a:pt x="269519" y="13879"/>
                    </a:lnTo>
                    <a:cubicBezTo>
                      <a:pt x="268455" y="15612"/>
                      <a:pt x="266996" y="17101"/>
                      <a:pt x="265264" y="18226"/>
                    </a:cubicBezTo>
                    <a:cubicBezTo>
                      <a:pt x="264960" y="16585"/>
                      <a:pt x="265173" y="14943"/>
                      <a:pt x="265902" y="13454"/>
                    </a:cubicBezTo>
                    <a:lnTo>
                      <a:pt x="265902" y="13454"/>
                    </a:lnTo>
                    <a:cubicBezTo>
                      <a:pt x="263775" y="14275"/>
                      <a:pt x="261920" y="15673"/>
                      <a:pt x="260583" y="17527"/>
                    </a:cubicBezTo>
                    <a:cubicBezTo>
                      <a:pt x="260249" y="15642"/>
                      <a:pt x="260340" y="13667"/>
                      <a:pt x="260857" y="11813"/>
                    </a:cubicBezTo>
                    <a:lnTo>
                      <a:pt x="260857" y="11813"/>
                    </a:lnTo>
                    <a:cubicBezTo>
                      <a:pt x="257300" y="13332"/>
                      <a:pt x="254230" y="15794"/>
                      <a:pt x="251981" y="18925"/>
                    </a:cubicBezTo>
                    <a:cubicBezTo>
                      <a:pt x="251251" y="15399"/>
                      <a:pt x="249610" y="11813"/>
                      <a:pt x="246540" y="9958"/>
                    </a:cubicBezTo>
                    <a:cubicBezTo>
                      <a:pt x="245403" y="9279"/>
                      <a:pt x="244046" y="8938"/>
                      <a:pt x="242705" y="8938"/>
                    </a:cubicBezTo>
                    <a:cubicBezTo>
                      <a:pt x="240388" y="8938"/>
                      <a:pt x="238119" y="9954"/>
                      <a:pt x="237117" y="11995"/>
                    </a:cubicBezTo>
                    <a:lnTo>
                      <a:pt x="233075" y="5034"/>
                    </a:lnTo>
                    <a:lnTo>
                      <a:pt x="233075" y="5034"/>
                    </a:lnTo>
                    <a:lnTo>
                      <a:pt x="235263" y="18560"/>
                    </a:lnTo>
                    <a:cubicBezTo>
                      <a:pt x="233765" y="15621"/>
                      <a:pt x="230433" y="13959"/>
                      <a:pt x="227157" y="13959"/>
                    </a:cubicBezTo>
                    <a:cubicBezTo>
                      <a:pt x="225182" y="13959"/>
                      <a:pt x="223227" y="14563"/>
                      <a:pt x="221707" y="15855"/>
                    </a:cubicBezTo>
                    <a:lnTo>
                      <a:pt x="219944" y="8499"/>
                    </a:lnTo>
                    <a:cubicBezTo>
                      <a:pt x="218363" y="11509"/>
                      <a:pt x="217573" y="14883"/>
                      <a:pt x="217725" y="18287"/>
                    </a:cubicBezTo>
                    <a:cubicBezTo>
                      <a:pt x="216479" y="16858"/>
                      <a:pt x="214929" y="15764"/>
                      <a:pt x="213196" y="15065"/>
                    </a:cubicBezTo>
                    <a:lnTo>
                      <a:pt x="213196" y="15065"/>
                    </a:lnTo>
                    <a:cubicBezTo>
                      <a:pt x="214321" y="16919"/>
                      <a:pt x="215050" y="18956"/>
                      <a:pt x="215354" y="21083"/>
                    </a:cubicBezTo>
                    <a:cubicBezTo>
                      <a:pt x="212968" y="18974"/>
                      <a:pt x="209951" y="17879"/>
                      <a:pt x="206906" y="17879"/>
                    </a:cubicBezTo>
                    <a:cubicBezTo>
                      <a:pt x="204948" y="17879"/>
                      <a:pt x="202979" y="18332"/>
                      <a:pt x="201159" y="19259"/>
                    </a:cubicBezTo>
                    <a:lnTo>
                      <a:pt x="197816" y="15034"/>
                    </a:lnTo>
                    <a:lnTo>
                      <a:pt x="197421" y="21174"/>
                    </a:lnTo>
                    <a:lnTo>
                      <a:pt x="193560" y="20840"/>
                    </a:lnTo>
                    <a:lnTo>
                      <a:pt x="193560" y="20840"/>
                    </a:lnTo>
                    <a:cubicBezTo>
                      <a:pt x="193621" y="21904"/>
                      <a:pt x="194108" y="22877"/>
                      <a:pt x="194928" y="23576"/>
                    </a:cubicBezTo>
                    <a:cubicBezTo>
                      <a:pt x="192284" y="23697"/>
                      <a:pt x="189943" y="28591"/>
                      <a:pt x="188545" y="31327"/>
                    </a:cubicBezTo>
                    <a:cubicBezTo>
                      <a:pt x="162830" y="34913"/>
                      <a:pt x="138088" y="39776"/>
                      <a:pt x="111279" y="41722"/>
                    </a:cubicBezTo>
                    <a:cubicBezTo>
                      <a:pt x="106112" y="42087"/>
                      <a:pt x="100914" y="42360"/>
                      <a:pt x="95717" y="42512"/>
                    </a:cubicBezTo>
                    <a:cubicBezTo>
                      <a:pt x="95656" y="41083"/>
                      <a:pt x="95200" y="39685"/>
                      <a:pt x="94440" y="38500"/>
                    </a:cubicBezTo>
                    <a:cubicBezTo>
                      <a:pt x="93520" y="37156"/>
                      <a:pt x="91718" y="36291"/>
                      <a:pt x="90056" y="36291"/>
                    </a:cubicBezTo>
                    <a:cubicBezTo>
                      <a:pt x="88973" y="36291"/>
                      <a:pt x="87950" y="36658"/>
                      <a:pt x="87267" y="37497"/>
                    </a:cubicBezTo>
                    <a:lnTo>
                      <a:pt x="85625" y="30293"/>
                    </a:lnTo>
                    <a:cubicBezTo>
                      <a:pt x="85109" y="32178"/>
                      <a:pt x="84136" y="33910"/>
                      <a:pt x="82799" y="35339"/>
                    </a:cubicBezTo>
                    <a:cubicBezTo>
                      <a:pt x="80853" y="27193"/>
                      <a:pt x="79546" y="18895"/>
                      <a:pt x="78877" y="10536"/>
                    </a:cubicBezTo>
                    <a:lnTo>
                      <a:pt x="77631" y="34548"/>
                    </a:lnTo>
                    <a:cubicBezTo>
                      <a:pt x="75564" y="27649"/>
                      <a:pt x="74500" y="29229"/>
                      <a:pt x="72403" y="22299"/>
                    </a:cubicBezTo>
                    <a:lnTo>
                      <a:pt x="72403" y="22299"/>
                    </a:lnTo>
                    <a:cubicBezTo>
                      <a:pt x="73072" y="29837"/>
                      <a:pt x="71066" y="28986"/>
                      <a:pt x="68543" y="36159"/>
                    </a:cubicBezTo>
                    <a:lnTo>
                      <a:pt x="65625" y="25673"/>
                    </a:lnTo>
                    <a:lnTo>
                      <a:pt x="64136" y="31114"/>
                    </a:lnTo>
                    <a:lnTo>
                      <a:pt x="58725" y="25339"/>
                    </a:lnTo>
                    <a:lnTo>
                      <a:pt x="58725" y="25339"/>
                    </a:lnTo>
                    <a:cubicBezTo>
                      <a:pt x="60458" y="27527"/>
                      <a:pt x="59485" y="31083"/>
                      <a:pt x="56810" y="32269"/>
                    </a:cubicBezTo>
                    <a:cubicBezTo>
                      <a:pt x="56749" y="28591"/>
                      <a:pt x="54318" y="25065"/>
                      <a:pt x="50792" y="23484"/>
                    </a:cubicBezTo>
                    <a:cubicBezTo>
                      <a:pt x="49322" y="22842"/>
                      <a:pt x="47752" y="22526"/>
                      <a:pt x="46185" y="22526"/>
                    </a:cubicBezTo>
                    <a:cubicBezTo>
                      <a:pt x="43897" y="22526"/>
                      <a:pt x="41616" y="23201"/>
                      <a:pt x="39667" y="24518"/>
                    </a:cubicBezTo>
                    <a:lnTo>
                      <a:pt x="39485" y="16919"/>
                    </a:lnTo>
                    <a:cubicBezTo>
                      <a:pt x="37479" y="17679"/>
                      <a:pt x="36141" y="19715"/>
                      <a:pt x="36293" y="21722"/>
                    </a:cubicBezTo>
                    <a:cubicBezTo>
                      <a:pt x="35290" y="19168"/>
                      <a:pt x="33618" y="16919"/>
                      <a:pt x="31460" y="15217"/>
                    </a:cubicBezTo>
                    <a:lnTo>
                      <a:pt x="31460" y="15217"/>
                    </a:lnTo>
                    <a:cubicBezTo>
                      <a:pt x="32494" y="17922"/>
                      <a:pt x="32281" y="20931"/>
                      <a:pt x="30883" y="23484"/>
                    </a:cubicBezTo>
                    <a:cubicBezTo>
                      <a:pt x="29393" y="19685"/>
                      <a:pt x="27630" y="15582"/>
                      <a:pt x="23831" y="13667"/>
                    </a:cubicBezTo>
                    <a:cubicBezTo>
                      <a:pt x="22894" y="13198"/>
                      <a:pt x="21820" y="12982"/>
                      <a:pt x="20739" y="12982"/>
                    </a:cubicBezTo>
                    <a:cubicBezTo>
                      <a:pt x="17404" y="12982"/>
                      <a:pt x="14003" y="15036"/>
                      <a:pt x="14347" y="18044"/>
                    </a:cubicBezTo>
                    <a:cubicBezTo>
                      <a:pt x="13739" y="12937"/>
                      <a:pt x="12980" y="7496"/>
                      <a:pt x="9393" y="3575"/>
                    </a:cubicBezTo>
                    <a:cubicBezTo>
                      <a:pt x="7365" y="1355"/>
                      <a:pt x="4077" y="0"/>
                      <a:pt x="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543871" y="5642956"/>
                <a:ext cx="2531879" cy="247992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4557529" y="5540734"/>
                <a:ext cx="2488137" cy="363275"/>
              </a:xfrm>
              <a:custGeom>
                <a:avLst/>
                <a:gdLst/>
                <a:ahLst/>
                <a:cxnLst/>
                <a:rect l="l" t="t" r="r" b="b"/>
                <a:pathLst>
                  <a:path w="58816" h="9151" extrusionOk="0">
                    <a:moveTo>
                      <a:pt x="58816" y="1"/>
                    </a:moveTo>
                    <a:lnTo>
                      <a:pt x="58816" y="1"/>
                    </a:lnTo>
                    <a:cubicBezTo>
                      <a:pt x="54044" y="1430"/>
                      <a:pt x="49241" y="2706"/>
                      <a:pt x="44378" y="3770"/>
                    </a:cubicBezTo>
                    <a:cubicBezTo>
                      <a:pt x="39545" y="4834"/>
                      <a:pt x="34651" y="5655"/>
                      <a:pt x="29758" y="6232"/>
                    </a:cubicBezTo>
                    <a:lnTo>
                      <a:pt x="26080" y="6627"/>
                    </a:lnTo>
                    <a:cubicBezTo>
                      <a:pt x="24833" y="6749"/>
                      <a:pt x="23587" y="6810"/>
                      <a:pt x="22371" y="6931"/>
                    </a:cubicBezTo>
                    <a:lnTo>
                      <a:pt x="18663" y="7144"/>
                    </a:lnTo>
                    <a:cubicBezTo>
                      <a:pt x="17417" y="7174"/>
                      <a:pt x="16171" y="7205"/>
                      <a:pt x="14955" y="7266"/>
                    </a:cubicBezTo>
                    <a:cubicBezTo>
                      <a:pt x="13858" y="7286"/>
                      <a:pt x="12761" y="7295"/>
                      <a:pt x="11661" y="7295"/>
                    </a:cubicBezTo>
                    <a:cubicBezTo>
                      <a:pt x="7793" y="7295"/>
                      <a:pt x="3906" y="7175"/>
                      <a:pt x="0" y="6962"/>
                    </a:cubicBezTo>
                    <a:lnTo>
                      <a:pt x="0" y="6962"/>
                    </a:lnTo>
                    <a:cubicBezTo>
                      <a:pt x="4894" y="8147"/>
                      <a:pt x="9879" y="8816"/>
                      <a:pt x="14894" y="9028"/>
                    </a:cubicBezTo>
                    <a:cubicBezTo>
                      <a:pt x="16140" y="9089"/>
                      <a:pt x="17417" y="9150"/>
                      <a:pt x="18663" y="9150"/>
                    </a:cubicBezTo>
                    <a:lnTo>
                      <a:pt x="22463" y="9089"/>
                    </a:lnTo>
                    <a:cubicBezTo>
                      <a:pt x="23709" y="9028"/>
                      <a:pt x="24955" y="8937"/>
                      <a:pt x="26232" y="8846"/>
                    </a:cubicBezTo>
                    <a:lnTo>
                      <a:pt x="30001" y="8512"/>
                    </a:lnTo>
                    <a:cubicBezTo>
                      <a:pt x="35016" y="7904"/>
                      <a:pt x="39970" y="6901"/>
                      <a:pt x="44803" y="5503"/>
                    </a:cubicBezTo>
                    <a:cubicBezTo>
                      <a:pt x="49636" y="4135"/>
                      <a:pt x="54348" y="2281"/>
                      <a:pt x="58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691366" y="6017068"/>
                <a:ext cx="1451738" cy="100674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3533990" y="5976656"/>
                <a:ext cx="743235" cy="119173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4578089" y="6057203"/>
                <a:ext cx="2044540" cy="193408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4872" extrusionOk="0">
                    <a:moveTo>
                      <a:pt x="48330" y="0"/>
                    </a:moveTo>
                    <a:lnTo>
                      <a:pt x="48330" y="0"/>
                    </a:lnTo>
                    <a:cubicBezTo>
                      <a:pt x="44348" y="669"/>
                      <a:pt x="40305" y="1186"/>
                      <a:pt x="36263" y="1459"/>
                    </a:cubicBezTo>
                    <a:cubicBezTo>
                      <a:pt x="32250" y="1763"/>
                      <a:pt x="28177" y="2006"/>
                      <a:pt x="24135" y="2310"/>
                    </a:cubicBezTo>
                    <a:cubicBezTo>
                      <a:pt x="20092" y="2614"/>
                      <a:pt x="16080" y="2918"/>
                      <a:pt x="12037" y="2918"/>
                    </a:cubicBezTo>
                    <a:cubicBezTo>
                      <a:pt x="11746" y="2923"/>
                      <a:pt x="11455" y="2925"/>
                      <a:pt x="11164" y="2925"/>
                    </a:cubicBezTo>
                    <a:cubicBezTo>
                      <a:pt x="7413" y="2925"/>
                      <a:pt x="3667" y="2564"/>
                      <a:pt x="0" y="1915"/>
                    </a:cubicBezTo>
                    <a:lnTo>
                      <a:pt x="0" y="1915"/>
                    </a:lnTo>
                    <a:cubicBezTo>
                      <a:pt x="3739" y="3557"/>
                      <a:pt x="7873" y="4377"/>
                      <a:pt x="11976" y="4712"/>
                    </a:cubicBezTo>
                    <a:cubicBezTo>
                      <a:pt x="13757" y="4817"/>
                      <a:pt x="15538" y="4871"/>
                      <a:pt x="17319" y="4871"/>
                    </a:cubicBezTo>
                    <a:cubicBezTo>
                      <a:pt x="19641" y="4871"/>
                      <a:pt x="21964" y="4779"/>
                      <a:pt x="24287" y="4590"/>
                    </a:cubicBezTo>
                    <a:cubicBezTo>
                      <a:pt x="28360" y="4256"/>
                      <a:pt x="32433" y="3891"/>
                      <a:pt x="36475" y="3253"/>
                    </a:cubicBezTo>
                    <a:cubicBezTo>
                      <a:pt x="40518" y="2584"/>
                      <a:pt x="44561" y="1611"/>
                      <a:pt x="48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5992515" y="5794840"/>
                <a:ext cx="1576491" cy="176735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4452" extrusionOk="0">
                    <a:moveTo>
                      <a:pt x="26519" y="0"/>
                    </a:moveTo>
                    <a:cubicBezTo>
                      <a:pt x="23810" y="0"/>
                      <a:pt x="21104" y="157"/>
                      <a:pt x="18421" y="469"/>
                    </a:cubicBezTo>
                    <a:cubicBezTo>
                      <a:pt x="16870" y="713"/>
                      <a:pt x="15320" y="956"/>
                      <a:pt x="13740" y="1229"/>
                    </a:cubicBezTo>
                    <a:cubicBezTo>
                      <a:pt x="12189" y="1472"/>
                      <a:pt x="10639" y="1776"/>
                      <a:pt x="9119" y="2111"/>
                    </a:cubicBezTo>
                    <a:cubicBezTo>
                      <a:pt x="6080" y="2779"/>
                      <a:pt x="3040" y="3509"/>
                      <a:pt x="1" y="4451"/>
                    </a:cubicBezTo>
                    <a:cubicBezTo>
                      <a:pt x="3162" y="4421"/>
                      <a:pt x="6293" y="4178"/>
                      <a:pt x="9393" y="3874"/>
                    </a:cubicBezTo>
                    <a:cubicBezTo>
                      <a:pt x="10183" y="3782"/>
                      <a:pt x="10974" y="3722"/>
                      <a:pt x="11733" y="3631"/>
                    </a:cubicBezTo>
                    <a:lnTo>
                      <a:pt x="14074" y="3357"/>
                    </a:lnTo>
                    <a:cubicBezTo>
                      <a:pt x="15594" y="3175"/>
                      <a:pt x="17174" y="2962"/>
                      <a:pt x="18694" y="2749"/>
                    </a:cubicBezTo>
                    <a:cubicBezTo>
                      <a:pt x="21764" y="2384"/>
                      <a:pt x="24834" y="2080"/>
                      <a:pt x="27934" y="1807"/>
                    </a:cubicBezTo>
                    <a:lnTo>
                      <a:pt x="37266" y="1108"/>
                    </a:lnTo>
                    <a:cubicBezTo>
                      <a:pt x="34196" y="439"/>
                      <a:pt x="31035" y="105"/>
                      <a:pt x="27874" y="13"/>
                    </a:cubicBezTo>
                    <a:cubicBezTo>
                      <a:pt x="27422" y="5"/>
                      <a:pt x="26970" y="0"/>
                      <a:pt x="2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194103" y="6212858"/>
                <a:ext cx="2008540" cy="9515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7067495" y="4890365"/>
                <a:ext cx="168496" cy="1641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135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3679"/>
                      <a:pt x="3739" y="4135"/>
                      <a:pt x="3739" y="4135"/>
                    </a:cubicBezTo>
                    <a:cubicBezTo>
                      <a:pt x="3982" y="1095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6923493" y="4965195"/>
                <a:ext cx="167184" cy="16534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16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678"/>
                      <a:pt x="3708" y="4164"/>
                      <a:pt x="3708" y="4164"/>
                    </a:cubicBezTo>
                    <a:cubicBezTo>
                      <a:pt x="3952" y="1095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260358" y="4840901"/>
                <a:ext cx="171076" cy="202737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5107" extrusionOk="0">
                    <a:moveTo>
                      <a:pt x="3375" y="1"/>
                    </a:moveTo>
                    <a:lnTo>
                      <a:pt x="3375" y="1"/>
                    </a:lnTo>
                    <a:cubicBezTo>
                      <a:pt x="1" y="1520"/>
                      <a:pt x="1156" y="5107"/>
                      <a:pt x="1156" y="5107"/>
                    </a:cubicBezTo>
                    <a:cubicBezTo>
                      <a:pt x="4043" y="4043"/>
                      <a:pt x="3375" y="1"/>
                      <a:pt x="3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03095" y="4776203"/>
                <a:ext cx="181356" cy="19555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26" extrusionOk="0">
                    <a:moveTo>
                      <a:pt x="1" y="0"/>
                    </a:moveTo>
                    <a:cubicBezTo>
                      <a:pt x="1" y="1"/>
                      <a:pt x="326" y="4925"/>
                      <a:pt x="2987" y="4925"/>
                    </a:cubicBezTo>
                    <a:cubicBezTo>
                      <a:pt x="3370" y="4925"/>
                      <a:pt x="3801" y="4823"/>
                      <a:pt x="4287" y="45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8200151" y="4765326"/>
                <a:ext cx="182625" cy="195551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926" extrusionOk="0">
                    <a:moveTo>
                      <a:pt x="4316" y="1"/>
                    </a:moveTo>
                    <a:lnTo>
                      <a:pt x="0" y="4591"/>
                    </a:lnTo>
                    <a:cubicBezTo>
                      <a:pt x="490" y="4824"/>
                      <a:pt x="924" y="4926"/>
                      <a:pt x="1310" y="4926"/>
                    </a:cubicBezTo>
                    <a:cubicBezTo>
                      <a:pt x="3991" y="4926"/>
                      <a:pt x="4316" y="1"/>
                      <a:pt x="4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3AE6C7C-FA1C-D5EE-3CD5-616DB4420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</a:t>
            </a:r>
            <a:r>
              <a:rPr lang="pt-BR" dirty="0" err="1"/>
              <a:t>TeltecSolutions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66;p19">
            <a:extLst>
              <a:ext uri="{FF2B5EF4-FFF2-40B4-BE49-F238E27FC236}">
                <a16:creationId xmlns:a16="http://schemas.microsoft.com/office/drawing/2014/main" id="{8D1F7A31-1064-50C3-5191-088E85937D2D}"/>
              </a:ext>
            </a:extLst>
          </p:cNvPr>
          <p:cNvGrpSpPr/>
          <p:nvPr/>
        </p:nvGrpSpPr>
        <p:grpSpPr>
          <a:xfrm rot="17227246">
            <a:off x="4181022" y="1701148"/>
            <a:ext cx="786594" cy="1148095"/>
            <a:chOff x="12358875" y="2078488"/>
            <a:chExt cx="1909600" cy="2537450"/>
          </a:xfrm>
        </p:grpSpPr>
        <p:sp>
          <p:nvSpPr>
            <p:cNvPr id="3" name="Google Shape;567;p19">
              <a:extLst>
                <a:ext uri="{FF2B5EF4-FFF2-40B4-BE49-F238E27FC236}">
                  <a16:creationId xmlns:a16="http://schemas.microsoft.com/office/drawing/2014/main" id="{983EE522-54F1-1C1D-177B-00CEF0D650E2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8;p19">
              <a:extLst>
                <a:ext uri="{FF2B5EF4-FFF2-40B4-BE49-F238E27FC236}">
                  <a16:creationId xmlns:a16="http://schemas.microsoft.com/office/drawing/2014/main" id="{63488017-A250-779B-461A-8B373ABBF352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9;p19">
              <a:extLst>
                <a:ext uri="{FF2B5EF4-FFF2-40B4-BE49-F238E27FC236}">
                  <a16:creationId xmlns:a16="http://schemas.microsoft.com/office/drawing/2014/main" id="{A0642A71-4403-498A-989F-ED062CFACD57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0;p19">
              <a:extLst>
                <a:ext uri="{FF2B5EF4-FFF2-40B4-BE49-F238E27FC236}">
                  <a16:creationId xmlns:a16="http://schemas.microsoft.com/office/drawing/2014/main" id="{3730AF09-B523-DADF-D174-B35E42784340}"/>
                </a:ext>
              </a:extLst>
            </p:cNvPr>
            <p:cNvSpPr/>
            <p:nvPr/>
          </p:nvSpPr>
          <p:spPr>
            <a:xfrm>
              <a:off x="12358875" y="2078488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1;p19">
              <a:extLst>
                <a:ext uri="{FF2B5EF4-FFF2-40B4-BE49-F238E27FC236}">
                  <a16:creationId xmlns:a16="http://schemas.microsoft.com/office/drawing/2014/main" id="{96271572-8CE3-D639-DB93-D508CCF6EEB4}"/>
                </a:ext>
              </a:extLst>
            </p:cNvPr>
            <p:cNvSpPr/>
            <p:nvPr/>
          </p:nvSpPr>
          <p:spPr>
            <a:xfrm>
              <a:off x="12508625" y="2697963"/>
              <a:ext cx="187775" cy="119250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2;p19">
              <a:extLst>
                <a:ext uri="{FF2B5EF4-FFF2-40B4-BE49-F238E27FC236}">
                  <a16:creationId xmlns:a16="http://schemas.microsoft.com/office/drawing/2014/main" id="{D0A25638-2793-E49D-18B9-91F4E2C0C02B}"/>
                </a:ext>
              </a:extLst>
            </p:cNvPr>
            <p:cNvSpPr/>
            <p:nvPr/>
          </p:nvSpPr>
          <p:spPr>
            <a:xfrm>
              <a:off x="12737275" y="2490513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3;p19">
              <a:extLst>
                <a:ext uri="{FF2B5EF4-FFF2-40B4-BE49-F238E27FC236}">
                  <a16:creationId xmlns:a16="http://schemas.microsoft.com/office/drawing/2014/main" id="{8BC99F82-A726-6236-4D04-B9E08DFCAC88}"/>
                </a:ext>
              </a:extLst>
            </p:cNvPr>
            <p:cNvSpPr/>
            <p:nvPr/>
          </p:nvSpPr>
          <p:spPr>
            <a:xfrm>
              <a:off x="12402700" y="2406488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1"/>
          <p:cNvGrpSpPr/>
          <p:nvPr/>
        </p:nvGrpSpPr>
        <p:grpSpPr>
          <a:xfrm>
            <a:off x="2967211" y="1030288"/>
            <a:ext cx="3209484" cy="3730237"/>
            <a:chOff x="2967211" y="1030288"/>
            <a:chExt cx="3209484" cy="3730237"/>
          </a:xfrm>
        </p:grpSpPr>
        <p:grpSp>
          <p:nvGrpSpPr>
            <p:cNvPr id="687" name="Google Shape;687;p21"/>
            <p:cNvGrpSpPr/>
            <p:nvPr/>
          </p:nvGrpSpPr>
          <p:grpSpPr>
            <a:xfrm>
              <a:off x="2967211" y="1381490"/>
              <a:ext cx="3209484" cy="3209427"/>
              <a:chOff x="1300542" y="1513250"/>
              <a:chExt cx="1526654" cy="1526627"/>
            </a:xfrm>
          </p:grpSpPr>
          <p:sp>
            <p:nvSpPr>
              <p:cNvPr id="688" name="Google Shape;688;p21"/>
              <p:cNvSpPr/>
              <p:nvPr/>
            </p:nvSpPr>
            <p:spPr>
              <a:xfrm>
                <a:off x="1300542" y="1513250"/>
                <a:ext cx="1526654" cy="1526627"/>
              </a:xfrm>
              <a:custGeom>
                <a:avLst/>
                <a:gdLst/>
                <a:ahLst/>
                <a:cxnLst/>
                <a:rect l="l" t="t" r="r" b="b"/>
                <a:pathLst>
                  <a:path w="56811" h="56810" extrusionOk="0">
                    <a:moveTo>
                      <a:pt x="28390" y="0"/>
                    </a:moveTo>
                    <a:cubicBezTo>
                      <a:pt x="12706" y="0"/>
                      <a:pt x="1" y="12706"/>
                      <a:pt x="1" y="28390"/>
                    </a:cubicBezTo>
                    <a:cubicBezTo>
                      <a:pt x="1" y="44074"/>
                      <a:pt x="12706" y="56810"/>
                      <a:pt x="28390" y="56810"/>
                    </a:cubicBezTo>
                    <a:cubicBezTo>
                      <a:pt x="44075" y="56810"/>
                      <a:pt x="56810" y="44074"/>
                      <a:pt x="56810" y="28390"/>
                    </a:cubicBezTo>
                    <a:cubicBezTo>
                      <a:pt x="56810" y="12706"/>
                      <a:pt x="44075" y="0"/>
                      <a:pt x="28390" y="0"/>
                    </a:cubicBezTo>
                    <a:close/>
                  </a:path>
                </a:pathLst>
              </a:custGeom>
              <a:solidFill>
                <a:srgbClr val="FFDF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1411306" y="1627126"/>
                <a:ext cx="1302070" cy="1301177"/>
              </a:xfrm>
              <a:custGeom>
                <a:avLst/>
                <a:gdLst/>
                <a:ahLst/>
                <a:cxnLst/>
                <a:rect l="l" t="t" r="r" b="b"/>
                <a:pathLst>
                  <a:path w="45199" h="45168" extrusionOk="0">
                    <a:moveTo>
                      <a:pt x="22584" y="0"/>
                    </a:moveTo>
                    <a:cubicBezTo>
                      <a:pt x="10122" y="0"/>
                      <a:pt x="0" y="10122"/>
                      <a:pt x="0" y="22584"/>
                    </a:cubicBezTo>
                    <a:cubicBezTo>
                      <a:pt x="0" y="35046"/>
                      <a:pt x="10122" y="45168"/>
                      <a:pt x="22584" y="45168"/>
                    </a:cubicBezTo>
                    <a:cubicBezTo>
                      <a:pt x="35077" y="45168"/>
                      <a:pt x="45199" y="35046"/>
                      <a:pt x="45199" y="22584"/>
                    </a:cubicBezTo>
                    <a:cubicBezTo>
                      <a:pt x="45199" y="10122"/>
                      <a:pt x="35077" y="0"/>
                      <a:pt x="22584" y="0"/>
                    </a:cubicBezTo>
                    <a:close/>
                  </a:path>
                </a:pathLst>
              </a:custGeom>
              <a:solidFill>
                <a:srgbClr val="FFDF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1570673" y="1785600"/>
                <a:ext cx="983344" cy="984237"/>
              </a:xfrm>
              <a:custGeom>
                <a:avLst/>
                <a:gdLst/>
                <a:ahLst/>
                <a:cxnLst/>
                <a:rect l="l" t="t" r="r" b="b"/>
                <a:pathLst>
                  <a:path w="34135" h="34166" extrusionOk="0">
                    <a:moveTo>
                      <a:pt x="17052" y="1"/>
                    </a:moveTo>
                    <a:cubicBezTo>
                      <a:pt x="7630" y="1"/>
                      <a:pt x="0" y="7660"/>
                      <a:pt x="0" y="17083"/>
                    </a:cubicBezTo>
                    <a:cubicBezTo>
                      <a:pt x="0" y="26506"/>
                      <a:pt x="7630" y="34165"/>
                      <a:pt x="17052" y="34165"/>
                    </a:cubicBezTo>
                    <a:cubicBezTo>
                      <a:pt x="26506" y="34165"/>
                      <a:pt x="34135" y="26506"/>
                      <a:pt x="34135" y="17083"/>
                    </a:cubicBezTo>
                    <a:cubicBezTo>
                      <a:pt x="34135" y="7660"/>
                      <a:pt x="26506" y="1"/>
                      <a:pt x="17052" y="1"/>
                    </a:cubicBezTo>
                    <a:close/>
                  </a:path>
                </a:pathLst>
              </a:custGeom>
              <a:solidFill>
                <a:srgbClr val="FFDF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91" name="Google Shape;691;p21"/>
            <p:cNvGrpSpPr/>
            <p:nvPr/>
          </p:nvGrpSpPr>
          <p:grpSpPr>
            <a:xfrm>
              <a:off x="3225449" y="1030288"/>
              <a:ext cx="2434387" cy="3730237"/>
              <a:chOff x="3225449" y="1030288"/>
              <a:chExt cx="2434387" cy="3730237"/>
            </a:xfrm>
          </p:grpSpPr>
          <p:grpSp>
            <p:nvGrpSpPr>
              <p:cNvPr id="692" name="Google Shape;692;p21"/>
              <p:cNvGrpSpPr/>
              <p:nvPr/>
            </p:nvGrpSpPr>
            <p:grpSpPr>
              <a:xfrm>
                <a:off x="3225449" y="1030288"/>
                <a:ext cx="1923278" cy="1569323"/>
                <a:chOff x="3225449" y="1030288"/>
                <a:chExt cx="1923278" cy="1569323"/>
              </a:xfrm>
            </p:grpSpPr>
            <p:grpSp>
              <p:nvGrpSpPr>
                <p:cNvPr id="693" name="Google Shape;693;p21"/>
                <p:cNvGrpSpPr/>
                <p:nvPr/>
              </p:nvGrpSpPr>
              <p:grpSpPr>
                <a:xfrm rot="-137890">
                  <a:off x="3254688" y="1067075"/>
                  <a:ext cx="1864799" cy="1495748"/>
                  <a:chOff x="2369669" y="2202650"/>
                  <a:chExt cx="1864791" cy="1495741"/>
                </a:xfrm>
              </p:grpSpPr>
              <p:sp>
                <p:nvSpPr>
                  <p:cNvPr id="694" name="Google Shape;694;p21"/>
                  <p:cNvSpPr/>
                  <p:nvPr/>
                </p:nvSpPr>
                <p:spPr>
                  <a:xfrm>
                    <a:off x="3026746" y="2815457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21"/>
                  <p:cNvSpPr/>
                  <p:nvPr/>
                </p:nvSpPr>
                <p:spPr>
                  <a:xfrm>
                    <a:off x="3202553" y="2661222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21"/>
                  <p:cNvSpPr/>
                  <p:nvPr/>
                </p:nvSpPr>
                <p:spPr>
                  <a:xfrm>
                    <a:off x="3110253" y="2768705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21"/>
                  <p:cNvSpPr/>
                  <p:nvPr/>
                </p:nvSpPr>
                <p:spPr>
                  <a:xfrm>
                    <a:off x="2369669" y="2913395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21"/>
                  <p:cNvSpPr/>
                  <p:nvPr/>
                </p:nvSpPr>
                <p:spPr>
                  <a:xfrm>
                    <a:off x="3289592" y="2202650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21"/>
                <p:cNvSpPr/>
                <p:nvPr/>
              </p:nvSpPr>
              <p:spPr>
                <a:xfrm>
                  <a:off x="3962700" y="1528613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21"/>
              <p:cNvGrpSpPr/>
              <p:nvPr/>
            </p:nvGrpSpPr>
            <p:grpSpPr>
              <a:xfrm>
                <a:off x="4220629" y="1839600"/>
                <a:ext cx="1439207" cy="1154385"/>
                <a:chOff x="4220629" y="1839600"/>
                <a:chExt cx="1439207" cy="1154385"/>
              </a:xfrm>
            </p:grpSpPr>
            <p:grpSp>
              <p:nvGrpSpPr>
                <p:cNvPr id="701" name="Google Shape;701;p21"/>
                <p:cNvGrpSpPr/>
                <p:nvPr/>
              </p:nvGrpSpPr>
              <p:grpSpPr>
                <a:xfrm rot="728828">
                  <a:off x="4220629" y="1839600"/>
                  <a:ext cx="1439207" cy="1154385"/>
                  <a:chOff x="2137282" y="2117575"/>
                  <a:chExt cx="1864790" cy="1495744"/>
                </a:xfrm>
              </p:grpSpPr>
              <p:sp>
                <p:nvSpPr>
                  <p:cNvPr id="702" name="Google Shape;702;p21"/>
                  <p:cNvSpPr/>
                  <p:nvPr/>
                </p:nvSpPr>
                <p:spPr>
                  <a:xfrm>
                    <a:off x="2744109" y="2684204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21"/>
                  <p:cNvSpPr/>
                  <p:nvPr/>
                </p:nvSpPr>
                <p:spPr>
                  <a:xfrm>
                    <a:off x="2919916" y="2529969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21"/>
                  <p:cNvSpPr/>
                  <p:nvPr/>
                </p:nvSpPr>
                <p:spPr>
                  <a:xfrm>
                    <a:off x="2819691" y="2646231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21"/>
                  <p:cNvSpPr/>
                  <p:nvPr/>
                </p:nvSpPr>
                <p:spPr>
                  <a:xfrm>
                    <a:off x="2137282" y="2828322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21"/>
                  <p:cNvSpPr/>
                  <p:nvPr/>
                </p:nvSpPr>
                <p:spPr>
                  <a:xfrm>
                    <a:off x="3057204" y="2117575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07" name="Google Shape;707;p21"/>
                <p:cNvSpPr/>
                <p:nvPr/>
              </p:nvSpPr>
              <p:spPr>
                <a:xfrm>
                  <a:off x="4830575" y="2221113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21"/>
              <p:cNvGrpSpPr/>
              <p:nvPr/>
            </p:nvGrpSpPr>
            <p:grpSpPr>
              <a:xfrm>
                <a:off x="3304321" y="2418107"/>
                <a:ext cx="1404953" cy="1517366"/>
                <a:chOff x="3304321" y="2418107"/>
                <a:chExt cx="1404953" cy="1517366"/>
              </a:xfrm>
            </p:grpSpPr>
            <p:grpSp>
              <p:nvGrpSpPr>
                <p:cNvPr id="709" name="Google Shape;709;p21"/>
                <p:cNvGrpSpPr/>
                <p:nvPr/>
              </p:nvGrpSpPr>
              <p:grpSpPr>
                <a:xfrm rot="3858248">
                  <a:off x="3399313" y="2689529"/>
                  <a:ext cx="1214969" cy="974522"/>
                  <a:chOff x="2369669" y="2202650"/>
                  <a:chExt cx="1864791" cy="1495741"/>
                </a:xfrm>
              </p:grpSpPr>
              <p:sp>
                <p:nvSpPr>
                  <p:cNvPr id="710" name="Google Shape;710;p21"/>
                  <p:cNvSpPr/>
                  <p:nvPr/>
                </p:nvSpPr>
                <p:spPr>
                  <a:xfrm>
                    <a:off x="3026746" y="2815457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21"/>
                  <p:cNvSpPr/>
                  <p:nvPr/>
                </p:nvSpPr>
                <p:spPr>
                  <a:xfrm>
                    <a:off x="3202553" y="2661222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21"/>
                  <p:cNvSpPr/>
                  <p:nvPr/>
                </p:nvSpPr>
                <p:spPr>
                  <a:xfrm>
                    <a:off x="3110253" y="2768705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21"/>
                  <p:cNvSpPr/>
                  <p:nvPr/>
                </p:nvSpPr>
                <p:spPr>
                  <a:xfrm>
                    <a:off x="2369669" y="2913395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21"/>
                  <p:cNvSpPr/>
                  <p:nvPr/>
                </p:nvSpPr>
                <p:spPr>
                  <a:xfrm>
                    <a:off x="3289592" y="2202650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5" name="Google Shape;715;p21"/>
                <p:cNvSpPr/>
                <p:nvPr/>
              </p:nvSpPr>
              <p:spPr>
                <a:xfrm>
                  <a:off x="3389100" y="2796900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716;p21"/>
              <p:cNvGrpSpPr/>
              <p:nvPr/>
            </p:nvGrpSpPr>
            <p:grpSpPr>
              <a:xfrm>
                <a:off x="4527056" y="3091182"/>
                <a:ext cx="1041369" cy="885224"/>
                <a:chOff x="4527056" y="3091182"/>
                <a:chExt cx="1041369" cy="885224"/>
              </a:xfrm>
            </p:grpSpPr>
            <p:grpSp>
              <p:nvGrpSpPr>
                <p:cNvPr id="717" name="Google Shape;717;p21"/>
                <p:cNvGrpSpPr/>
                <p:nvPr/>
              </p:nvGrpSpPr>
              <p:grpSpPr>
                <a:xfrm rot="-514343">
                  <a:off x="4577973" y="3156995"/>
                  <a:ext cx="939535" cy="753597"/>
                  <a:chOff x="2369669" y="2202650"/>
                  <a:chExt cx="1864791" cy="1495741"/>
                </a:xfrm>
              </p:grpSpPr>
              <p:sp>
                <p:nvSpPr>
                  <p:cNvPr id="718" name="Google Shape;718;p21"/>
                  <p:cNvSpPr/>
                  <p:nvPr/>
                </p:nvSpPr>
                <p:spPr>
                  <a:xfrm>
                    <a:off x="3026746" y="2815457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21"/>
                  <p:cNvSpPr/>
                  <p:nvPr/>
                </p:nvSpPr>
                <p:spPr>
                  <a:xfrm>
                    <a:off x="3202553" y="2661222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21"/>
                  <p:cNvSpPr/>
                  <p:nvPr/>
                </p:nvSpPr>
                <p:spPr>
                  <a:xfrm>
                    <a:off x="3110253" y="2768705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21"/>
                  <p:cNvSpPr/>
                  <p:nvPr/>
                </p:nvSpPr>
                <p:spPr>
                  <a:xfrm>
                    <a:off x="2369669" y="2913395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21"/>
                  <p:cNvSpPr/>
                  <p:nvPr/>
                </p:nvSpPr>
                <p:spPr>
                  <a:xfrm>
                    <a:off x="3289592" y="2202650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23" name="Google Shape;723;p21"/>
                <p:cNvSpPr/>
                <p:nvPr/>
              </p:nvSpPr>
              <p:spPr>
                <a:xfrm>
                  <a:off x="4836213" y="3348963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4" name="Google Shape;724;p21"/>
              <p:cNvGrpSpPr/>
              <p:nvPr/>
            </p:nvGrpSpPr>
            <p:grpSpPr>
              <a:xfrm>
                <a:off x="4344530" y="4019719"/>
                <a:ext cx="657512" cy="740806"/>
                <a:chOff x="4344530" y="4019719"/>
                <a:chExt cx="657512" cy="740806"/>
              </a:xfrm>
            </p:grpSpPr>
            <p:grpSp>
              <p:nvGrpSpPr>
                <p:cNvPr id="725" name="Google Shape;725;p21"/>
                <p:cNvGrpSpPr/>
                <p:nvPr/>
              </p:nvGrpSpPr>
              <p:grpSpPr>
                <a:xfrm rot="4408571">
                  <a:off x="4361191" y="4139792"/>
                  <a:ext cx="624189" cy="500660"/>
                  <a:chOff x="2369669" y="2202650"/>
                  <a:chExt cx="1864791" cy="1495741"/>
                </a:xfrm>
              </p:grpSpPr>
              <p:sp>
                <p:nvSpPr>
                  <p:cNvPr id="726" name="Google Shape;726;p21"/>
                  <p:cNvSpPr/>
                  <p:nvPr/>
                </p:nvSpPr>
                <p:spPr>
                  <a:xfrm>
                    <a:off x="3026746" y="2815457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21"/>
                  <p:cNvSpPr/>
                  <p:nvPr/>
                </p:nvSpPr>
                <p:spPr>
                  <a:xfrm>
                    <a:off x="3202553" y="2661222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21"/>
                  <p:cNvSpPr/>
                  <p:nvPr/>
                </p:nvSpPr>
                <p:spPr>
                  <a:xfrm>
                    <a:off x="3110253" y="2768705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21"/>
                  <p:cNvSpPr/>
                  <p:nvPr/>
                </p:nvSpPr>
                <p:spPr>
                  <a:xfrm>
                    <a:off x="2369669" y="2913395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21"/>
                  <p:cNvSpPr/>
                  <p:nvPr/>
                </p:nvSpPr>
                <p:spPr>
                  <a:xfrm>
                    <a:off x="3289592" y="2202650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31" name="Google Shape;731;p21"/>
                <p:cNvSpPr/>
                <p:nvPr/>
              </p:nvSpPr>
              <p:spPr>
                <a:xfrm>
                  <a:off x="4382650" y="4108763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2" name="Google Shape;732;p21"/>
              <p:cNvGrpSpPr/>
              <p:nvPr/>
            </p:nvGrpSpPr>
            <p:grpSpPr>
              <a:xfrm>
                <a:off x="3584100" y="3462855"/>
                <a:ext cx="937654" cy="822140"/>
                <a:chOff x="3584100" y="3462855"/>
                <a:chExt cx="937654" cy="822140"/>
              </a:xfrm>
            </p:grpSpPr>
            <p:grpSp>
              <p:nvGrpSpPr>
                <p:cNvPr id="733" name="Google Shape;733;p21"/>
                <p:cNvGrpSpPr/>
                <p:nvPr/>
              </p:nvGrpSpPr>
              <p:grpSpPr>
                <a:xfrm rot="1668545">
                  <a:off x="3732216" y="3593549"/>
                  <a:ext cx="699106" cy="560751"/>
                  <a:chOff x="2369669" y="2202650"/>
                  <a:chExt cx="1864791" cy="1495741"/>
                </a:xfrm>
              </p:grpSpPr>
              <p:sp>
                <p:nvSpPr>
                  <p:cNvPr id="734" name="Google Shape;734;p21"/>
                  <p:cNvSpPr/>
                  <p:nvPr/>
                </p:nvSpPr>
                <p:spPr>
                  <a:xfrm>
                    <a:off x="3026746" y="2815457"/>
                    <a:ext cx="151979" cy="87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2" h="1158" extrusionOk="0">
                        <a:moveTo>
                          <a:pt x="1466" y="0"/>
                        </a:moveTo>
                        <a:cubicBezTo>
                          <a:pt x="973" y="0"/>
                          <a:pt x="468" y="94"/>
                          <a:pt x="1" y="264"/>
                        </a:cubicBezTo>
                        <a:cubicBezTo>
                          <a:pt x="364" y="612"/>
                          <a:pt x="1067" y="1158"/>
                          <a:pt x="1532" y="1158"/>
                        </a:cubicBezTo>
                        <a:cubicBezTo>
                          <a:pt x="1823" y="1158"/>
                          <a:pt x="2022" y="944"/>
                          <a:pt x="1985" y="334"/>
                        </a:cubicBezTo>
                        <a:cubicBezTo>
                          <a:pt x="1985" y="264"/>
                          <a:pt x="1985" y="193"/>
                          <a:pt x="1938" y="122"/>
                        </a:cubicBezTo>
                        <a:cubicBezTo>
                          <a:pt x="1867" y="51"/>
                          <a:pt x="1749" y="4"/>
                          <a:pt x="1631" y="4"/>
                        </a:cubicBezTo>
                        <a:cubicBezTo>
                          <a:pt x="1576" y="1"/>
                          <a:pt x="1521" y="0"/>
                          <a:pt x="1466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1"/>
                  <p:cNvSpPr/>
                  <p:nvPr/>
                </p:nvSpPr>
                <p:spPr>
                  <a:xfrm>
                    <a:off x="3202553" y="2661222"/>
                    <a:ext cx="121387" cy="15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5" h="2026" extrusionOk="0">
                        <a:moveTo>
                          <a:pt x="733" y="0"/>
                        </a:moveTo>
                        <a:cubicBezTo>
                          <a:pt x="379" y="449"/>
                          <a:pt x="166" y="945"/>
                          <a:pt x="48" y="1512"/>
                        </a:cubicBezTo>
                        <a:cubicBezTo>
                          <a:pt x="1" y="1607"/>
                          <a:pt x="24" y="1725"/>
                          <a:pt x="72" y="1819"/>
                        </a:cubicBezTo>
                        <a:cubicBezTo>
                          <a:pt x="119" y="1867"/>
                          <a:pt x="190" y="1914"/>
                          <a:pt x="261" y="1938"/>
                        </a:cubicBezTo>
                        <a:cubicBezTo>
                          <a:pt x="446" y="1998"/>
                          <a:pt x="599" y="2026"/>
                          <a:pt x="724" y="2026"/>
                        </a:cubicBezTo>
                        <a:cubicBezTo>
                          <a:pt x="1615" y="2026"/>
                          <a:pt x="1065" y="622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1"/>
                  <p:cNvSpPr/>
                  <p:nvPr/>
                </p:nvSpPr>
                <p:spPr>
                  <a:xfrm>
                    <a:off x="3110253" y="2768705"/>
                    <a:ext cx="399639" cy="401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5339" extrusionOk="0">
                        <a:moveTo>
                          <a:pt x="1613" y="0"/>
                        </a:moveTo>
                        <a:cubicBezTo>
                          <a:pt x="1316" y="0"/>
                          <a:pt x="1046" y="80"/>
                          <a:pt x="827" y="248"/>
                        </a:cubicBezTo>
                        <a:cubicBezTo>
                          <a:pt x="0" y="862"/>
                          <a:pt x="166" y="2469"/>
                          <a:pt x="1181" y="3792"/>
                        </a:cubicBezTo>
                        <a:cubicBezTo>
                          <a:pt x="1920" y="4771"/>
                          <a:pt x="2909" y="5338"/>
                          <a:pt x="3712" y="5338"/>
                        </a:cubicBezTo>
                        <a:cubicBezTo>
                          <a:pt x="4013" y="5338"/>
                          <a:pt x="4287" y="5259"/>
                          <a:pt x="4513" y="5091"/>
                        </a:cubicBezTo>
                        <a:cubicBezTo>
                          <a:pt x="5316" y="4477"/>
                          <a:pt x="5151" y="2894"/>
                          <a:pt x="4135" y="1547"/>
                        </a:cubicBezTo>
                        <a:cubicBezTo>
                          <a:pt x="3396" y="568"/>
                          <a:pt x="2407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1"/>
                  <p:cNvSpPr/>
                  <p:nvPr/>
                </p:nvSpPr>
                <p:spPr>
                  <a:xfrm>
                    <a:off x="2369669" y="2913395"/>
                    <a:ext cx="877372" cy="784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3" h="10444" extrusionOk="0">
                        <a:moveTo>
                          <a:pt x="10893" y="0"/>
                        </a:moveTo>
                        <a:cubicBezTo>
                          <a:pt x="9941" y="598"/>
                          <a:pt x="8864" y="926"/>
                          <a:pt x="7741" y="926"/>
                        </a:cubicBezTo>
                        <a:cubicBezTo>
                          <a:pt x="7665" y="926"/>
                          <a:pt x="7590" y="925"/>
                          <a:pt x="7514" y="922"/>
                        </a:cubicBezTo>
                        <a:cubicBezTo>
                          <a:pt x="7380" y="912"/>
                          <a:pt x="7234" y="899"/>
                          <a:pt x="7087" y="899"/>
                        </a:cubicBezTo>
                        <a:cubicBezTo>
                          <a:pt x="6873" y="899"/>
                          <a:pt x="6657" y="927"/>
                          <a:pt x="6474" y="1040"/>
                        </a:cubicBezTo>
                        <a:cubicBezTo>
                          <a:pt x="6167" y="1229"/>
                          <a:pt x="5175" y="2599"/>
                          <a:pt x="4655" y="2859"/>
                        </a:cubicBezTo>
                        <a:cubicBezTo>
                          <a:pt x="4565" y="2906"/>
                          <a:pt x="4448" y="2926"/>
                          <a:pt x="4314" y="2926"/>
                        </a:cubicBezTo>
                        <a:cubicBezTo>
                          <a:pt x="3569" y="2926"/>
                          <a:pt x="2298" y="2296"/>
                          <a:pt x="2198" y="2056"/>
                        </a:cubicBezTo>
                        <a:cubicBezTo>
                          <a:pt x="379" y="3450"/>
                          <a:pt x="0" y="9144"/>
                          <a:pt x="1442" y="10443"/>
                        </a:cubicBezTo>
                        <a:cubicBezTo>
                          <a:pt x="1796" y="9947"/>
                          <a:pt x="3072" y="8152"/>
                          <a:pt x="3497" y="7963"/>
                        </a:cubicBezTo>
                        <a:cubicBezTo>
                          <a:pt x="3696" y="7869"/>
                          <a:pt x="3903" y="7829"/>
                          <a:pt x="4112" y="7829"/>
                        </a:cubicBezTo>
                        <a:cubicBezTo>
                          <a:pt x="4747" y="7829"/>
                          <a:pt x="5409" y="8198"/>
                          <a:pt x="5978" y="8553"/>
                        </a:cubicBezTo>
                        <a:cubicBezTo>
                          <a:pt x="5955" y="7868"/>
                          <a:pt x="6073" y="7183"/>
                          <a:pt x="6309" y="6569"/>
                        </a:cubicBezTo>
                        <a:cubicBezTo>
                          <a:pt x="6545" y="5931"/>
                          <a:pt x="7112" y="5458"/>
                          <a:pt x="7798" y="5340"/>
                        </a:cubicBezTo>
                        <a:cubicBezTo>
                          <a:pt x="7837" y="5338"/>
                          <a:pt x="7877" y="5337"/>
                          <a:pt x="7917" y="5337"/>
                        </a:cubicBezTo>
                        <a:cubicBezTo>
                          <a:pt x="8350" y="5337"/>
                          <a:pt x="8779" y="5452"/>
                          <a:pt x="9168" y="5647"/>
                        </a:cubicBezTo>
                        <a:cubicBezTo>
                          <a:pt x="8577" y="5198"/>
                          <a:pt x="8577" y="4324"/>
                          <a:pt x="8790" y="3639"/>
                        </a:cubicBezTo>
                        <a:cubicBezTo>
                          <a:pt x="9239" y="2316"/>
                          <a:pt x="10302" y="1300"/>
                          <a:pt x="11672" y="922"/>
                        </a:cubicBezTo>
                        <a:cubicBezTo>
                          <a:pt x="11365" y="638"/>
                          <a:pt x="11105" y="331"/>
                          <a:pt x="10893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1"/>
                  <p:cNvSpPr/>
                  <p:nvPr/>
                </p:nvSpPr>
                <p:spPr>
                  <a:xfrm>
                    <a:off x="3289592" y="2202650"/>
                    <a:ext cx="944868" cy="70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71" h="9433" extrusionOk="0">
                        <a:moveTo>
                          <a:pt x="6817" y="0"/>
                        </a:moveTo>
                        <a:cubicBezTo>
                          <a:pt x="5779" y="0"/>
                          <a:pt x="4849" y="187"/>
                          <a:pt x="4277" y="620"/>
                        </a:cubicBezTo>
                        <a:cubicBezTo>
                          <a:pt x="4513" y="809"/>
                          <a:pt x="4868" y="2722"/>
                          <a:pt x="4419" y="3219"/>
                        </a:cubicBezTo>
                        <a:cubicBezTo>
                          <a:pt x="4041" y="3644"/>
                          <a:pt x="2434" y="4211"/>
                          <a:pt x="2174" y="4471"/>
                        </a:cubicBezTo>
                        <a:cubicBezTo>
                          <a:pt x="1914" y="4707"/>
                          <a:pt x="1867" y="5109"/>
                          <a:pt x="1796" y="5463"/>
                        </a:cubicBezTo>
                        <a:cubicBezTo>
                          <a:pt x="1513" y="6621"/>
                          <a:pt x="898" y="7660"/>
                          <a:pt x="0" y="8440"/>
                        </a:cubicBezTo>
                        <a:cubicBezTo>
                          <a:pt x="260" y="8747"/>
                          <a:pt x="473" y="9102"/>
                          <a:pt x="686" y="9433"/>
                        </a:cubicBezTo>
                        <a:cubicBezTo>
                          <a:pt x="1394" y="8251"/>
                          <a:pt x="2670" y="7495"/>
                          <a:pt x="4041" y="7424"/>
                        </a:cubicBezTo>
                        <a:cubicBezTo>
                          <a:pt x="4096" y="7421"/>
                          <a:pt x="4153" y="7419"/>
                          <a:pt x="4209" y="7419"/>
                        </a:cubicBezTo>
                        <a:cubicBezTo>
                          <a:pt x="4899" y="7419"/>
                          <a:pt x="5644" y="7689"/>
                          <a:pt x="5884" y="8322"/>
                        </a:cubicBezTo>
                        <a:cubicBezTo>
                          <a:pt x="5789" y="7849"/>
                          <a:pt x="5813" y="7353"/>
                          <a:pt x="5955" y="6881"/>
                        </a:cubicBezTo>
                        <a:cubicBezTo>
                          <a:pt x="6238" y="6266"/>
                          <a:pt x="6852" y="5841"/>
                          <a:pt x="7538" y="5770"/>
                        </a:cubicBezTo>
                        <a:cubicBezTo>
                          <a:pt x="7667" y="5761"/>
                          <a:pt x="7798" y="5756"/>
                          <a:pt x="7929" y="5756"/>
                        </a:cubicBezTo>
                        <a:cubicBezTo>
                          <a:pt x="8467" y="5756"/>
                          <a:pt x="9014" y="5836"/>
                          <a:pt x="9546" y="6007"/>
                        </a:cubicBezTo>
                        <a:cubicBezTo>
                          <a:pt x="9262" y="5156"/>
                          <a:pt x="9026" y="4116"/>
                          <a:pt x="9617" y="3431"/>
                        </a:cubicBezTo>
                        <a:cubicBezTo>
                          <a:pt x="9924" y="3077"/>
                          <a:pt x="11980" y="2344"/>
                          <a:pt x="12570" y="2132"/>
                        </a:cubicBezTo>
                        <a:cubicBezTo>
                          <a:pt x="11967" y="925"/>
                          <a:pt x="9126" y="0"/>
                          <a:pt x="6817" y="0"/>
                        </a:cubicBezTo>
                        <a:close/>
                      </a:path>
                    </a:pathLst>
                  </a:custGeom>
                  <a:solidFill>
                    <a:srgbClr val="2316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39" name="Google Shape;739;p21"/>
                <p:cNvSpPr/>
                <p:nvPr/>
              </p:nvSpPr>
              <p:spPr>
                <a:xfrm>
                  <a:off x="3584100" y="3684613"/>
                  <a:ext cx="378600" cy="378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0" name="Google Shape;74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</a:rPr>
              <a:t>Delivery</a:t>
            </a:r>
            <a:endParaRPr sz="2500" dirty="0">
              <a:solidFill>
                <a:schemeClr val="lt2"/>
              </a:solidFill>
            </a:endParaRPr>
          </a:p>
        </p:txBody>
      </p:sp>
      <p:grpSp>
        <p:nvGrpSpPr>
          <p:cNvPr id="741" name="Google Shape;741;p21"/>
          <p:cNvGrpSpPr/>
          <p:nvPr/>
        </p:nvGrpSpPr>
        <p:grpSpPr>
          <a:xfrm>
            <a:off x="457200" y="2455181"/>
            <a:ext cx="1524600" cy="973413"/>
            <a:chOff x="6686400" y="2455175"/>
            <a:chExt cx="1524600" cy="973413"/>
          </a:xfrm>
        </p:grpSpPr>
        <p:sp>
          <p:nvSpPr>
            <p:cNvPr id="742" name="Google Shape;742;p21"/>
            <p:cNvSpPr txBox="1"/>
            <p:nvPr/>
          </p:nvSpPr>
          <p:spPr>
            <a:xfrm>
              <a:off x="6686400" y="28783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Falsa representação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3" name="Google Shape;743;p21"/>
            <p:cNvSpPr txBox="1"/>
            <p:nvPr/>
          </p:nvSpPr>
          <p:spPr>
            <a:xfrm>
              <a:off x="6686400" y="24551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DECOY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744" name="Google Shape;744;p21"/>
          <p:cNvGrpSpPr/>
          <p:nvPr/>
        </p:nvGrpSpPr>
        <p:grpSpPr>
          <a:xfrm>
            <a:off x="7250762" y="3219125"/>
            <a:ext cx="1524600" cy="972603"/>
            <a:chOff x="933000" y="3759475"/>
            <a:chExt cx="1524600" cy="972603"/>
          </a:xfrm>
        </p:grpSpPr>
        <p:sp>
          <p:nvSpPr>
            <p:cNvPr id="745" name="Google Shape;745;p21"/>
            <p:cNvSpPr txBox="1"/>
            <p:nvPr/>
          </p:nvSpPr>
          <p:spPr>
            <a:xfrm>
              <a:off x="933000" y="418187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Falsa representação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6" name="Google Shape;746;p21"/>
            <p:cNvSpPr txBox="1"/>
            <p:nvPr/>
          </p:nvSpPr>
          <p:spPr>
            <a:xfrm>
              <a:off x="933000" y="37594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DECOY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747" name="Google Shape;747;p21"/>
          <p:cNvGrpSpPr/>
          <p:nvPr/>
        </p:nvGrpSpPr>
        <p:grpSpPr>
          <a:xfrm>
            <a:off x="7250762" y="1914825"/>
            <a:ext cx="1524600" cy="973413"/>
            <a:chOff x="933000" y="2455175"/>
            <a:chExt cx="1524600" cy="973413"/>
          </a:xfrm>
        </p:grpSpPr>
        <p:sp>
          <p:nvSpPr>
            <p:cNvPr id="748" name="Google Shape;748;p21"/>
            <p:cNvSpPr txBox="1"/>
            <p:nvPr/>
          </p:nvSpPr>
          <p:spPr>
            <a:xfrm>
              <a:off x="933000" y="28783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Alarme falso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9" name="Google Shape;749;p21"/>
            <p:cNvSpPr txBox="1"/>
            <p:nvPr/>
          </p:nvSpPr>
          <p:spPr>
            <a:xfrm>
              <a:off x="933000" y="24551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FALSE POSITIVE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750" name="Google Shape;750;p21"/>
          <p:cNvGrpSpPr/>
          <p:nvPr/>
        </p:nvGrpSpPr>
        <p:grpSpPr>
          <a:xfrm>
            <a:off x="457200" y="3759475"/>
            <a:ext cx="1524600" cy="972603"/>
            <a:chOff x="6686400" y="3759475"/>
            <a:chExt cx="1524600" cy="972603"/>
          </a:xfrm>
        </p:grpSpPr>
        <p:sp>
          <p:nvSpPr>
            <p:cNvPr id="751" name="Google Shape;751;p21"/>
            <p:cNvSpPr txBox="1"/>
            <p:nvPr/>
          </p:nvSpPr>
          <p:spPr>
            <a:xfrm>
              <a:off x="6686400" y="418187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Conteúdo</a:t>
              </a:r>
              <a:r>
                <a:rPr lang="pt-BR" dirty="0"/>
                <a:t> </a:t>
              </a:r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legitimo</a:t>
              </a:r>
              <a:br>
                <a:rPr lang="pt-BR" dirty="0"/>
              </a:br>
              <a:endParaRPr lang="pt-BR" dirty="0"/>
            </a:p>
          </p:txBody>
        </p:sp>
        <p:sp>
          <p:nvSpPr>
            <p:cNvPr id="752" name="Google Shape;752;p21"/>
            <p:cNvSpPr txBox="1"/>
            <p:nvPr/>
          </p:nvSpPr>
          <p:spPr>
            <a:xfrm>
              <a:off x="6686400" y="37594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LAWFUL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753" name="Google Shape;753;p21"/>
          <p:cNvGrpSpPr/>
          <p:nvPr/>
        </p:nvGrpSpPr>
        <p:grpSpPr>
          <a:xfrm>
            <a:off x="7250762" y="610525"/>
            <a:ext cx="1524600" cy="973413"/>
            <a:chOff x="3809700" y="1150875"/>
            <a:chExt cx="1524600" cy="973413"/>
          </a:xfrm>
        </p:grpSpPr>
        <p:sp>
          <p:nvSpPr>
            <p:cNvPr id="754" name="Google Shape;754;p21"/>
            <p:cNvSpPr txBox="1"/>
            <p:nvPr/>
          </p:nvSpPr>
          <p:spPr>
            <a:xfrm>
              <a:off x="3809700" y="15740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Conteúdo</a:t>
              </a:r>
              <a:r>
                <a:rPr lang="pt-BR" dirty="0"/>
                <a:t> </a:t>
              </a:r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legitimo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5" name="Google Shape;755;p21"/>
            <p:cNvSpPr txBox="1"/>
            <p:nvPr/>
          </p:nvSpPr>
          <p:spPr>
            <a:xfrm>
              <a:off x="3809700" y="11508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LAWFUL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756" name="Google Shape;756;p21"/>
          <p:cNvGrpSpPr/>
          <p:nvPr/>
        </p:nvGrpSpPr>
        <p:grpSpPr>
          <a:xfrm>
            <a:off x="457200" y="1150888"/>
            <a:ext cx="1524600" cy="973413"/>
            <a:chOff x="6686400" y="2455175"/>
            <a:chExt cx="1524600" cy="973413"/>
          </a:xfrm>
        </p:grpSpPr>
        <p:sp>
          <p:nvSpPr>
            <p:cNvPr id="757" name="Google Shape;757;p21"/>
            <p:cNvSpPr txBox="1"/>
            <p:nvPr/>
          </p:nvSpPr>
          <p:spPr>
            <a:xfrm>
              <a:off x="6686400" y="28783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Alarme falso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8" name="Google Shape;758;p21"/>
            <p:cNvSpPr txBox="1"/>
            <p:nvPr/>
          </p:nvSpPr>
          <p:spPr>
            <a:xfrm>
              <a:off x="6686400" y="24551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FALSE POSITIVE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cxnSp>
        <p:nvCxnSpPr>
          <p:cNvPr id="759" name="Google Shape;759;p21"/>
          <p:cNvCxnSpPr>
            <a:stCxn id="758" idx="3"/>
            <a:endCxn id="699" idx="1"/>
          </p:cNvCxnSpPr>
          <p:nvPr/>
        </p:nvCxnSpPr>
        <p:spPr>
          <a:xfrm>
            <a:off x="1981800" y="1362538"/>
            <a:ext cx="2036400" cy="2214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60" name="Google Shape;760;p21"/>
          <p:cNvCxnSpPr>
            <a:cxnSpLocks/>
            <a:stCxn id="755" idx="1"/>
          </p:cNvCxnSpPr>
          <p:nvPr/>
        </p:nvCxnSpPr>
        <p:spPr>
          <a:xfrm rot="10800000" flipV="1">
            <a:off x="5560614" y="822174"/>
            <a:ext cx="1690148" cy="1054769"/>
          </a:xfrm>
          <a:prstGeom prst="bentConnector3">
            <a:avLst>
              <a:gd name="adj1" fmla="val 995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61" name="Google Shape;761;p21"/>
          <p:cNvCxnSpPr>
            <a:stCxn id="743" idx="3"/>
            <a:endCxn id="715" idx="2"/>
          </p:cNvCxnSpPr>
          <p:nvPr/>
        </p:nvCxnSpPr>
        <p:spPr>
          <a:xfrm>
            <a:off x="1981800" y="2666831"/>
            <a:ext cx="1407300" cy="31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62" name="Google Shape;762;p21"/>
          <p:cNvCxnSpPr>
            <a:stCxn id="749" idx="1"/>
            <a:endCxn id="723" idx="6"/>
          </p:cNvCxnSpPr>
          <p:nvPr/>
        </p:nvCxnSpPr>
        <p:spPr>
          <a:xfrm rot="10800000" flipV="1">
            <a:off x="5214814" y="2126475"/>
            <a:ext cx="2035949" cy="14117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63" name="Google Shape;763;p21"/>
          <p:cNvCxnSpPr>
            <a:stCxn id="746" idx="1"/>
            <a:endCxn id="731" idx="6"/>
          </p:cNvCxnSpPr>
          <p:nvPr/>
        </p:nvCxnSpPr>
        <p:spPr>
          <a:xfrm rot="10800000" flipV="1">
            <a:off x="4761250" y="3430775"/>
            <a:ext cx="2489512" cy="867288"/>
          </a:xfrm>
          <a:prstGeom prst="bentConnector3">
            <a:avLst>
              <a:gd name="adj1" fmla="val 3745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64" name="Google Shape;764;p21"/>
          <p:cNvCxnSpPr>
            <a:stCxn id="752" idx="3"/>
            <a:endCxn id="739" idx="4"/>
          </p:cNvCxnSpPr>
          <p:nvPr/>
        </p:nvCxnSpPr>
        <p:spPr>
          <a:xfrm>
            <a:off x="1981800" y="3971125"/>
            <a:ext cx="1791600" cy="92100"/>
          </a:xfrm>
          <a:prstGeom prst="bentConnector4">
            <a:avLst>
              <a:gd name="adj1" fmla="val 44717"/>
              <a:gd name="adj2" fmla="val 35853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" name="Google Shape;760;p21">
            <a:extLst>
              <a:ext uri="{FF2B5EF4-FFF2-40B4-BE49-F238E27FC236}">
                <a16:creationId xmlns:a16="http://schemas.microsoft.com/office/drawing/2014/main" id="{26C56524-BAAD-F53C-659B-5A680C35D6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1033" y="3607256"/>
            <a:ext cx="2516496" cy="14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  <a:effectLst>
            <a:glow rad="63500">
              <a:srgbClr val="C00000">
                <a:alpha val="40000"/>
              </a:srgbClr>
            </a:glow>
          </a:effectLst>
        </p:spPr>
      </p:cxnSp>
      <p:sp>
        <p:nvSpPr>
          <p:cNvPr id="18" name="Google Shape;746;p21">
            <a:extLst>
              <a:ext uri="{FF2B5EF4-FFF2-40B4-BE49-F238E27FC236}">
                <a16:creationId xmlns:a16="http://schemas.microsoft.com/office/drawing/2014/main" id="{F0C7086C-6C34-9964-5014-93ABCC0F9F13}"/>
              </a:ext>
            </a:extLst>
          </p:cNvPr>
          <p:cNvSpPr txBox="1"/>
          <p:nvPr/>
        </p:nvSpPr>
        <p:spPr>
          <a:xfrm>
            <a:off x="7291443" y="4442941"/>
            <a:ext cx="1524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2"/>
                </a:solidFill>
                <a:latin typeface="Metal Mania"/>
                <a:ea typeface="Metal Mania"/>
                <a:cs typeface="Metal Mania"/>
                <a:sym typeface="Metal Mania"/>
              </a:rPr>
              <a:t>M</a:t>
            </a:r>
            <a:r>
              <a:rPr lang="en" sz="2200" dirty="0">
                <a:solidFill>
                  <a:schemeClr val="tx2"/>
                </a:solidFill>
                <a:latin typeface="Metal Mania"/>
                <a:ea typeface="Metal Mania"/>
                <a:cs typeface="Metal Mania"/>
                <a:sym typeface="Metal Mania"/>
              </a:rPr>
              <a:t>alicious payload</a:t>
            </a:r>
            <a:endParaRPr sz="2200" dirty="0">
              <a:solidFill>
                <a:schemeClr val="tx2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cxnSp>
        <p:nvCxnSpPr>
          <p:cNvPr id="24" name="Google Shape;760;p21">
            <a:extLst>
              <a:ext uri="{FF2B5EF4-FFF2-40B4-BE49-F238E27FC236}">
                <a16:creationId xmlns:a16="http://schemas.microsoft.com/office/drawing/2014/main" id="{E8B6E55C-FCDF-546B-9274-AD91952DE91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61289" y="4654591"/>
            <a:ext cx="3230154" cy="2175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  <a:effectLst>
            <a:glow rad="63500">
              <a:srgbClr val="C00000">
                <a:alpha val="40000"/>
              </a:srgbClr>
            </a:glow>
          </a:effectLst>
        </p:spPr>
      </p:cxnSp>
    </p:spTree>
    <p:extLst>
      <p:ext uri="{BB962C8B-B14F-4D97-AF65-F5344CB8AC3E}">
        <p14:creationId xmlns:p14="http://schemas.microsoft.com/office/powerpoint/2010/main" val="39628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08450" y="165420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err="1">
                <a:solidFill>
                  <a:schemeClr val="lt2"/>
                </a:solidFill>
              </a:rPr>
              <a:t>Installation</a:t>
            </a:r>
            <a:endParaRPr sz="2500" dirty="0">
              <a:solidFill>
                <a:schemeClr val="lt2"/>
              </a:solidFill>
            </a:endParaRPr>
          </a:p>
        </p:txBody>
      </p:sp>
      <p:grpSp>
        <p:nvGrpSpPr>
          <p:cNvPr id="770" name="Google Shape;770;p22"/>
          <p:cNvGrpSpPr/>
          <p:nvPr/>
        </p:nvGrpSpPr>
        <p:grpSpPr>
          <a:xfrm>
            <a:off x="2081385" y="2189111"/>
            <a:ext cx="5949309" cy="4108905"/>
            <a:chOff x="1979085" y="2168686"/>
            <a:chExt cx="5949309" cy="4108905"/>
          </a:xfrm>
        </p:grpSpPr>
        <p:sp>
          <p:nvSpPr>
            <p:cNvPr id="771" name="Google Shape;771;p22"/>
            <p:cNvSpPr/>
            <p:nvPr/>
          </p:nvSpPr>
          <p:spPr>
            <a:xfrm rot="107140">
              <a:off x="2791292" y="2839457"/>
              <a:ext cx="49344" cy="48581"/>
            </a:xfrm>
            <a:custGeom>
              <a:avLst/>
              <a:gdLst/>
              <a:ahLst/>
              <a:cxnLst/>
              <a:rect l="l" t="t" r="r" b="b"/>
              <a:pathLst>
                <a:path w="1561" h="1537" extrusionOk="0">
                  <a:moveTo>
                    <a:pt x="781" y="1"/>
                  </a:moveTo>
                  <a:cubicBezTo>
                    <a:pt x="355" y="1"/>
                    <a:pt x="1" y="355"/>
                    <a:pt x="1" y="780"/>
                  </a:cubicBezTo>
                  <a:cubicBezTo>
                    <a:pt x="1" y="1206"/>
                    <a:pt x="355" y="1536"/>
                    <a:pt x="781" y="1536"/>
                  </a:cubicBezTo>
                  <a:cubicBezTo>
                    <a:pt x="1206" y="1536"/>
                    <a:pt x="1560" y="1206"/>
                    <a:pt x="1560" y="780"/>
                  </a:cubicBezTo>
                  <a:cubicBezTo>
                    <a:pt x="1560" y="355"/>
                    <a:pt x="1206" y="1"/>
                    <a:pt x="781" y="1"/>
                  </a:cubicBez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7140">
              <a:off x="4308998" y="3412737"/>
              <a:ext cx="49312" cy="49308"/>
            </a:xfrm>
            <a:custGeom>
              <a:avLst/>
              <a:gdLst/>
              <a:ahLst/>
              <a:cxnLst/>
              <a:rect l="l" t="t" r="r" b="b"/>
              <a:pathLst>
                <a:path w="1560" h="1560" extrusionOk="0">
                  <a:moveTo>
                    <a:pt x="780" y="0"/>
                  </a:moveTo>
                  <a:cubicBezTo>
                    <a:pt x="355" y="0"/>
                    <a:pt x="0" y="355"/>
                    <a:pt x="0" y="780"/>
                  </a:cubicBezTo>
                  <a:cubicBezTo>
                    <a:pt x="0" y="1205"/>
                    <a:pt x="355" y="1560"/>
                    <a:pt x="780" y="1560"/>
                  </a:cubicBezTo>
                  <a:cubicBezTo>
                    <a:pt x="1205" y="1560"/>
                    <a:pt x="1560" y="1205"/>
                    <a:pt x="1560" y="780"/>
                  </a:cubicBezTo>
                  <a:cubicBezTo>
                    <a:pt x="1560" y="355"/>
                    <a:pt x="1205" y="0"/>
                    <a:pt x="780" y="0"/>
                  </a:cubicBez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 rot="107140">
              <a:off x="2019324" y="3999966"/>
              <a:ext cx="5876427" cy="2186600"/>
            </a:xfrm>
            <a:custGeom>
              <a:avLst/>
              <a:gdLst/>
              <a:ahLst/>
              <a:cxnLst/>
              <a:rect l="l" t="t" r="r" b="b"/>
              <a:pathLst>
                <a:path w="185902" h="69179" extrusionOk="0">
                  <a:moveTo>
                    <a:pt x="69130" y="1"/>
                  </a:moveTo>
                  <a:cubicBezTo>
                    <a:pt x="68048" y="1"/>
                    <a:pt x="66978" y="23"/>
                    <a:pt x="65921" y="68"/>
                  </a:cubicBezTo>
                  <a:cubicBezTo>
                    <a:pt x="13398" y="2289"/>
                    <a:pt x="1" y="15544"/>
                    <a:pt x="1" y="34612"/>
                  </a:cubicBezTo>
                  <a:cubicBezTo>
                    <a:pt x="1" y="53702"/>
                    <a:pt x="29512" y="69178"/>
                    <a:pt x="65921" y="69178"/>
                  </a:cubicBezTo>
                  <a:cubicBezTo>
                    <a:pt x="102331" y="69178"/>
                    <a:pt x="185901" y="52781"/>
                    <a:pt x="171820" y="39904"/>
                  </a:cubicBezTo>
                  <a:cubicBezTo>
                    <a:pt x="155256" y="24786"/>
                    <a:pt x="105303" y="1"/>
                    <a:pt x="69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 rot="107140">
              <a:off x="4811771" y="2962329"/>
              <a:ext cx="1515432" cy="1746018"/>
            </a:xfrm>
            <a:custGeom>
              <a:avLst/>
              <a:gdLst/>
              <a:ahLst/>
              <a:cxnLst/>
              <a:rect l="l" t="t" r="r" b="b"/>
              <a:pathLst>
                <a:path w="47941" h="55240" extrusionOk="0">
                  <a:moveTo>
                    <a:pt x="28525" y="0"/>
                  </a:moveTo>
                  <a:cubicBezTo>
                    <a:pt x="21696" y="0"/>
                    <a:pt x="15246" y="4101"/>
                    <a:pt x="12570" y="10843"/>
                  </a:cubicBezTo>
                  <a:lnTo>
                    <a:pt x="1" y="42622"/>
                  </a:lnTo>
                  <a:lnTo>
                    <a:pt x="31898" y="55239"/>
                  </a:lnTo>
                  <a:lnTo>
                    <a:pt x="44467" y="23460"/>
                  </a:lnTo>
                  <a:cubicBezTo>
                    <a:pt x="47941" y="14647"/>
                    <a:pt x="43640" y="4700"/>
                    <a:pt x="34827" y="1203"/>
                  </a:cubicBezTo>
                  <a:cubicBezTo>
                    <a:pt x="32756" y="387"/>
                    <a:pt x="30623" y="0"/>
                    <a:pt x="28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107140">
              <a:off x="4874241" y="2976765"/>
              <a:ext cx="1074025" cy="1297850"/>
            </a:xfrm>
            <a:custGeom>
              <a:avLst/>
              <a:gdLst/>
              <a:ahLst/>
              <a:cxnLst/>
              <a:rect l="l" t="t" r="r" b="b"/>
              <a:pathLst>
                <a:path w="33977" h="41061" extrusionOk="0">
                  <a:moveTo>
                    <a:pt x="25680" y="0"/>
                  </a:moveTo>
                  <a:cubicBezTo>
                    <a:pt x="23571" y="0"/>
                    <a:pt x="21483" y="508"/>
                    <a:pt x="19588" y="1485"/>
                  </a:cubicBezTo>
                  <a:cubicBezTo>
                    <a:pt x="17910" y="2359"/>
                    <a:pt x="16422" y="3588"/>
                    <a:pt x="15193" y="5053"/>
                  </a:cubicBezTo>
                  <a:cubicBezTo>
                    <a:pt x="14791" y="5525"/>
                    <a:pt x="14413" y="6045"/>
                    <a:pt x="14083" y="6565"/>
                  </a:cubicBezTo>
                  <a:cubicBezTo>
                    <a:pt x="13397" y="7605"/>
                    <a:pt x="12783" y="8691"/>
                    <a:pt x="12240" y="9826"/>
                  </a:cubicBezTo>
                  <a:lnTo>
                    <a:pt x="10586" y="13204"/>
                  </a:lnTo>
                  <a:cubicBezTo>
                    <a:pt x="9499" y="15425"/>
                    <a:pt x="8459" y="17694"/>
                    <a:pt x="7467" y="19962"/>
                  </a:cubicBezTo>
                  <a:cubicBezTo>
                    <a:pt x="6475" y="22254"/>
                    <a:pt x="5506" y="24545"/>
                    <a:pt x="4608" y="26861"/>
                  </a:cubicBezTo>
                  <a:cubicBezTo>
                    <a:pt x="2836" y="31516"/>
                    <a:pt x="1300" y="36241"/>
                    <a:pt x="1" y="41037"/>
                  </a:cubicBezTo>
                  <a:lnTo>
                    <a:pt x="95" y="41061"/>
                  </a:lnTo>
                  <a:cubicBezTo>
                    <a:pt x="1891" y="36430"/>
                    <a:pt x="3663" y="31799"/>
                    <a:pt x="5506" y="27192"/>
                  </a:cubicBezTo>
                  <a:cubicBezTo>
                    <a:pt x="6404" y="24876"/>
                    <a:pt x="7302" y="22561"/>
                    <a:pt x="8223" y="20269"/>
                  </a:cubicBezTo>
                  <a:lnTo>
                    <a:pt x="11035" y="13370"/>
                  </a:lnTo>
                  <a:cubicBezTo>
                    <a:pt x="12003" y="11101"/>
                    <a:pt x="12901" y="8762"/>
                    <a:pt x="14319" y="6730"/>
                  </a:cubicBezTo>
                  <a:cubicBezTo>
                    <a:pt x="15737" y="4722"/>
                    <a:pt x="17674" y="3139"/>
                    <a:pt x="19919" y="2147"/>
                  </a:cubicBezTo>
                  <a:cubicBezTo>
                    <a:pt x="21029" y="1627"/>
                    <a:pt x="22163" y="1249"/>
                    <a:pt x="23345" y="1013"/>
                  </a:cubicBezTo>
                  <a:cubicBezTo>
                    <a:pt x="24269" y="828"/>
                    <a:pt x="25222" y="730"/>
                    <a:pt x="26170" y="730"/>
                  </a:cubicBezTo>
                  <a:cubicBezTo>
                    <a:pt x="26434" y="730"/>
                    <a:pt x="26697" y="737"/>
                    <a:pt x="26960" y="753"/>
                  </a:cubicBezTo>
                  <a:cubicBezTo>
                    <a:pt x="29417" y="894"/>
                    <a:pt x="31803" y="1627"/>
                    <a:pt x="33906" y="2879"/>
                  </a:cubicBezTo>
                  <a:lnTo>
                    <a:pt x="33977" y="2785"/>
                  </a:lnTo>
                  <a:cubicBezTo>
                    <a:pt x="31945" y="1249"/>
                    <a:pt x="29535" y="304"/>
                    <a:pt x="27007" y="67"/>
                  </a:cubicBezTo>
                  <a:cubicBezTo>
                    <a:pt x="26565" y="22"/>
                    <a:pt x="26122" y="0"/>
                    <a:pt x="25680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107140">
              <a:off x="5512277" y="3182134"/>
              <a:ext cx="536270" cy="262914"/>
            </a:xfrm>
            <a:custGeom>
              <a:avLst/>
              <a:gdLst/>
              <a:ahLst/>
              <a:cxnLst/>
              <a:rect l="l" t="t" r="r" b="b"/>
              <a:pathLst>
                <a:path w="16965" h="8318" extrusionOk="0">
                  <a:moveTo>
                    <a:pt x="48" y="1"/>
                  </a:moveTo>
                  <a:lnTo>
                    <a:pt x="0" y="95"/>
                  </a:lnTo>
                  <a:cubicBezTo>
                    <a:pt x="615" y="591"/>
                    <a:pt x="1276" y="1017"/>
                    <a:pt x="1985" y="1395"/>
                  </a:cubicBezTo>
                  <a:cubicBezTo>
                    <a:pt x="2647" y="1796"/>
                    <a:pt x="3355" y="2151"/>
                    <a:pt x="4088" y="2458"/>
                  </a:cubicBezTo>
                  <a:cubicBezTo>
                    <a:pt x="4820" y="2741"/>
                    <a:pt x="5576" y="2954"/>
                    <a:pt x="6309" y="3285"/>
                  </a:cubicBezTo>
                  <a:cubicBezTo>
                    <a:pt x="7018" y="3592"/>
                    <a:pt x="7703" y="3970"/>
                    <a:pt x="8364" y="4395"/>
                  </a:cubicBezTo>
                  <a:cubicBezTo>
                    <a:pt x="9026" y="4797"/>
                    <a:pt x="9711" y="5199"/>
                    <a:pt x="10396" y="5577"/>
                  </a:cubicBezTo>
                  <a:cubicBezTo>
                    <a:pt x="11105" y="5931"/>
                    <a:pt x="11790" y="6309"/>
                    <a:pt x="12499" y="6640"/>
                  </a:cubicBezTo>
                  <a:cubicBezTo>
                    <a:pt x="13917" y="7325"/>
                    <a:pt x="15405" y="7869"/>
                    <a:pt x="16918" y="8318"/>
                  </a:cubicBezTo>
                  <a:lnTo>
                    <a:pt x="16965" y="8247"/>
                  </a:lnTo>
                  <a:cubicBezTo>
                    <a:pt x="15689" y="7325"/>
                    <a:pt x="14319" y="6498"/>
                    <a:pt x="12925" y="5789"/>
                  </a:cubicBezTo>
                  <a:cubicBezTo>
                    <a:pt x="12216" y="5435"/>
                    <a:pt x="11507" y="5128"/>
                    <a:pt x="10774" y="4821"/>
                  </a:cubicBezTo>
                  <a:cubicBezTo>
                    <a:pt x="10066" y="4490"/>
                    <a:pt x="9333" y="4206"/>
                    <a:pt x="8577" y="3946"/>
                  </a:cubicBezTo>
                  <a:cubicBezTo>
                    <a:pt x="7845" y="3687"/>
                    <a:pt x="7136" y="3379"/>
                    <a:pt x="6451" y="3001"/>
                  </a:cubicBezTo>
                  <a:cubicBezTo>
                    <a:pt x="5742" y="2647"/>
                    <a:pt x="5104" y="2174"/>
                    <a:pt x="4419" y="1773"/>
                  </a:cubicBezTo>
                  <a:cubicBezTo>
                    <a:pt x="3733" y="1395"/>
                    <a:pt x="3025" y="1064"/>
                    <a:pt x="2292" y="780"/>
                  </a:cubicBezTo>
                  <a:cubicBezTo>
                    <a:pt x="1560" y="473"/>
                    <a:pt x="827" y="213"/>
                    <a:pt x="48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107140">
              <a:off x="5429309" y="3399397"/>
              <a:ext cx="546006" cy="308461"/>
            </a:xfrm>
            <a:custGeom>
              <a:avLst/>
              <a:gdLst/>
              <a:ahLst/>
              <a:cxnLst/>
              <a:rect l="l" t="t" r="r" b="b"/>
              <a:pathLst>
                <a:path w="17273" h="9759" extrusionOk="0">
                  <a:moveTo>
                    <a:pt x="25" y="0"/>
                  </a:moveTo>
                  <a:lnTo>
                    <a:pt x="1" y="71"/>
                  </a:lnTo>
                  <a:cubicBezTo>
                    <a:pt x="615" y="614"/>
                    <a:pt x="1300" y="1111"/>
                    <a:pt x="2009" y="1560"/>
                  </a:cubicBezTo>
                  <a:cubicBezTo>
                    <a:pt x="2364" y="1772"/>
                    <a:pt x="2718" y="1985"/>
                    <a:pt x="3073" y="2198"/>
                  </a:cubicBezTo>
                  <a:cubicBezTo>
                    <a:pt x="3427" y="2410"/>
                    <a:pt x="3805" y="2599"/>
                    <a:pt x="4183" y="2765"/>
                  </a:cubicBezTo>
                  <a:cubicBezTo>
                    <a:pt x="4963" y="3095"/>
                    <a:pt x="5766" y="3355"/>
                    <a:pt x="6522" y="3686"/>
                  </a:cubicBezTo>
                  <a:cubicBezTo>
                    <a:pt x="7278" y="4017"/>
                    <a:pt x="8011" y="4395"/>
                    <a:pt x="8743" y="4797"/>
                  </a:cubicBezTo>
                  <a:cubicBezTo>
                    <a:pt x="9476" y="5222"/>
                    <a:pt x="10232" y="5576"/>
                    <a:pt x="10964" y="5954"/>
                  </a:cubicBezTo>
                  <a:cubicBezTo>
                    <a:pt x="11697" y="6309"/>
                    <a:pt x="12429" y="6687"/>
                    <a:pt x="13138" y="7065"/>
                  </a:cubicBezTo>
                  <a:cubicBezTo>
                    <a:pt x="14603" y="7797"/>
                    <a:pt x="15949" y="8695"/>
                    <a:pt x="17202" y="9758"/>
                  </a:cubicBezTo>
                  <a:lnTo>
                    <a:pt x="17273" y="9711"/>
                  </a:lnTo>
                  <a:cubicBezTo>
                    <a:pt x="16446" y="8222"/>
                    <a:pt x="15052" y="7088"/>
                    <a:pt x="13587" y="6238"/>
                  </a:cubicBezTo>
                  <a:cubicBezTo>
                    <a:pt x="12854" y="5836"/>
                    <a:pt x="12098" y="5482"/>
                    <a:pt x="11295" y="5175"/>
                  </a:cubicBezTo>
                  <a:cubicBezTo>
                    <a:pt x="10515" y="4867"/>
                    <a:pt x="9735" y="4608"/>
                    <a:pt x="8932" y="4348"/>
                  </a:cubicBezTo>
                  <a:cubicBezTo>
                    <a:pt x="8152" y="4111"/>
                    <a:pt x="7373" y="3804"/>
                    <a:pt x="6640" y="3426"/>
                  </a:cubicBezTo>
                  <a:cubicBezTo>
                    <a:pt x="5908" y="3048"/>
                    <a:pt x="5223" y="2552"/>
                    <a:pt x="4514" y="2103"/>
                  </a:cubicBezTo>
                  <a:cubicBezTo>
                    <a:pt x="4159" y="1890"/>
                    <a:pt x="3805" y="1701"/>
                    <a:pt x="3451" y="1512"/>
                  </a:cubicBezTo>
                  <a:cubicBezTo>
                    <a:pt x="3073" y="1323"/>
                    <a:pt x="2694" y="1134"/>
                    <a:pt x="2340" y="945"/>
                  </a:cubicBezTo>
                  <a:cubicBezTo>
                    <a:pt x="1584" y="591"/>
                    <a:pt x="804" y="260"/>
                    <a:pt x="25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107140">
              <a:off x="5393529" y="3616126"/>
              <a:ext cx="478770" cy="301002"/>
            </a:xfrm>
            <a:custGeom>
              <a:avLst/>
              <a:gdLst/>
              <a:ahLst/>
              <a:cxnLst/>
              <a:rect l="l" t="t" r="r" b="b"/>
              <a:pathLst>
                <a:path w="15146" h="9523" extrusionOk="0">
                  <a:moveTo>
                    <a:pt x="0" y="1"/>
                  </a:moveTo>
                  <a:cubicBezTo>
                    <a:pt x="48" y="403"/>
                    <a:pt x="237" y="781"/>
                    <a:pt x="544" y="1064"/>
                  </a:cubicBezTo>
                  <a:cubicBezTo>
                    <a:pt x="686" y="1206"/>
                    <a:pt x="827" y="1348"/>
                    <a:pt x="993" y="1466"/>
                  </a:cubicBezTo>
                  <a:cubicBezTo>
                    <a:pt x="1158" y="1560"/>
                    <a:pt x="1324" y="1679"/>
                    <a:pt x="1489" y="1773"/>
                  </a:cubicBezTo>
                  <a:cubicBezTo>
                    <a:pt x="1843" y="1962"/>
                    <a:pt x="2174" y="2127"/>
                    <a:pt x="2529" y="2269"/>
                  </a:cubicBezTo>
                  <a:cubicBezTo>
                    <a:pt x="2859" y="2435"/>
                    <a:pt x="3190" y="2576"/>
                    <a:pt x="3545" y="2718"/>
                  </a:cubicBezTo>
                  <a:cubicBezTo>
                    <a:pt x="4253" y="2954"/>
                    <a:pt x="4986" y="3167"/>
                    <a:pt x="5671" y="3474"/>
                  </a:cubicBezTo>
                  <a:cubicBezTo>
                    <a:pt x="6333" y="3805"/>
                    <a:pt x="6994" y="4183"/>
                    <a:pt x="7585" y="4632"/>
                  </a:cubicBezTo>
                  <a:lnTo>
                    <a:pt x="8506" y="5294"/>
                  </a:lnTo>
                  <a:lnTo>
                    <a:pt x="9428" y="5908"/>
                  </a:lnTo>
                  <a:cubicBezTo>
                    <a:pt x="10042" y="6333"/>
                    <a:pt x="10633" y="6782"/>
                    <a:pt x="11271" y="7184"/>
                  </a:cubicBezTo>
                  <a:cubicBezTo>
                    <a:pt x="12499" y="7987"/>
                    <a:pt x="13752" y="8790"/>
                    <a:pt x="15098" y="9523"/>
                  </a:cubicBezTo>
                  <a:lnTo>
                    <a:pt x="15146" y="9452"/>
                  </a:lnTo>
                  <a:cubicBezTo>
                    <a:pt x="14153" y="8294"/>
                    <a:pt x="13043" y="7278"/>
                    <a:pt x="11791" y="6404"/>
                  </a:cubicBezTo>
                  <a:cubicBezTo>
                    <a:pt x="11176" y="5979"/>
                    <a:pt x="10515" y="5577"/>
                    <a:pt x="9853" y="5223"/>
                  </a:cubicBezTo>
                  <a:cubicBezTo>
                    <a:pt x="9215" y="4845"/>
                    <a:pt x="8530" y="4514"/>
                    <a:pt x="7821" y="4230"/>
                  </a:cubicBezTo>
                  <a:cubicBezTo>
                    <a:pt x="7136" y="3923"/>
                    <a:pt x="6451" y="3592"/>
                    <a:pt x="5789" y="3238"/>
                  </a:cubicBezTo>
                  <a:cubicBezTo>
                    <a:pt x="5128" y="2884"/>
                    <a:pt x="4513" y="2435"/>
                    <a:pt x="3852" y="2057"/>
                  </a:cubicBezTo>
                  <a:cubicBezTo>
                    <a:pt x="3190" y="1702"/>
                    <a:pt x="2505" y="1419"/>
                    <a:pt x="1796" y="1182"/>
                  </a:cubicBezTo>
                  <a:cubicBezTo>
                    <a:pt x="1111" y="922"/>
                    <a:pt x="473" y="639"/>
                    <a:pt x="71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107140">
              <a:off x="3724337" y="3329672"/>
              <a:ext cx="903740" cy="1208368"/>
            </a:xfrm>
            <a:custGeom>
              <a:avLst/>
              <a:gdLst/>
              <a:ahLst/>
              <a:cxnLst/>
              <a:rect l="l" t="t" r="r" b="b"/>
              <a:pathLst>
                <a:path w="28590" h="38230" extrusionOk="0">
                  <a:moveTo>
                    <a:pt x="23273" y="0"/>
                  </a:moveTo>
                  <a:lnTo>
                    <a:pt x="0" y="3568"/>
                  </a:lnTo>
                  <a:lnTo>
                    <a:pt x="5316" y="38229"/>
                  </a:lnTo>
                  <a:lnTo>
                    <a:pt x="28589" y="34662"/>
                  </a:lnTo>
                  <a:lnTo>
                    <a:pt x="23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107140">
              <a:off x="3750685" y="3364440"/>
              <a:ext cx="851456" cy="981645"/>
            </a:xfrm>
            <a:custGeom>
              <a:avLst/>
              <a:gdLst/>
              <a:ahLst/>
              <a:cxnLst/>
              <a:rect l="l" t="t" r="r" b="b"/>
              <a:pathLst>
                <a:path w="26936" h="31057" extrusionOk="0">
                  <a:moveTo>
                    <a:pt x="21194" y="1"/>
                  </a:moveTo>
                  <a:cubicBezTo>
                    <a:pt x="21082" y="1"/>
                    <a:pt x="20961" y="22"/>
                    <a:pt x="20840" y="57"/>
                  </a:cubicBezTo>
                  <a:lnTo>
                    <a:pt x="20438" y="152"/>
                  </a:lnTo>
                  <a:cubicBezTo>
                    <a:pt x="20178" y="222"/>
                    <a:pt x="19918" y="293"/>
                    <a:pt x="19635" y="364"/>
                  </a:cubicBezTo>
                  <a:cubicBezTo>
                    <a:pt x="18571" y="601"/>
                    <a:pt x="17485" y="766"/>
                    <a:pt x="16398" y="884"/>
                  </a:cubicBezTo>
                  <a:cubicBezTo>
                    <a:pt x="15311" y="1026"/>
                    <a:pt x="14200" y="1144"/>
                    <a:pt x="13114" y="1262"/>
                  </a:cubicBezTo>
                  <a:cubicBezTo>
                    <a:pt x="10916" y="1498"/>
                    <a:pt x="8719" y="1806"/>
                    <a:pt x="6521" y="2160"/>
                  </a:cubicBezTo>
                  <a:cubicBezTo>
                    <a:pt x="5435" y="2325"/>
                    <a:pt x="4371" y="2538"/>
                    <a:pt x="3261" y="2703"/>
                  </a:cubicBezTo>
                  <a:cubicBezTo>
                    <a:pt x="2420" y="2829"/>
                    <a:pt x="1607" y="3076"/>
                    <a:pt x="790" y="3076"/>
                  </a:cubicBezTo>
                  <a:cubicBezTo>
                    <a:pt x="527" y="3076"/>
                    <a:pt x="265" y="3050"/>
                    <a:pt x="0" y="2987"/>
                  </a:cubicBezTo>
                  <a:lnTo>
                    <a:pt x="0" y="3058"/>
                  </a:lnTo>
                  <a:cubicBezTo>
                    <a:pt x="431" y="3214"/>
                    <a:pt x="894" y="3306"/>
                    <a:pt x="1363" y="3306"/>
                  </a:cubicBezTo>
                  <a:cubicBezTo>
                    <a:pt x="1460" y="3306"/>
                    <a:pt x="1557" y="3302"/>
                    <a:pt x="1654" y="3294"/>
                  </a:cubicBezTo>
                  <a:cubicBezTo>
                    <a:pt x="2221" y="3270"/>
                    <a:pt x="2765" y="3223"/>
                    <a:pt x="3332" y="3152"/>
                  </a:cubicBezTo>
                  <a:cubicBezTo>
                    <a:pt x="4419" y="3058"/>
                    <a:pt x="5529" y="2940"/>
                    <a:pt x="6616" y="2821"/>
                  </a:cubicBezTo>
                  <a:cubicBezTo>
                    <a:pt x="8813" y="2585"/>
                    <a:pt x="11011" y="2302"/>
                    <a:pt x="13208" y="1971"/>
                  </a:cubicBezTo>
                  <a:cubicBezTo>
                    <a:pt x="14295" y="1806"/>
                    <a:pt x="15382" y="1593"/>
                    <a:pt x="16469" y="1380"/>
                  </a:cubicBezTo>
                  <a:cubicBezTo>
                    <a:pt x="17012" y="1262"/>
                    <a:pt x="17555" y="1144"/>
                    <a:pt x="18099" y="1026"/>
                  </a:cubicBezTo>
                  <a:cubicBezTo>
                    <a:pt x="18642" y="908"/>
                    <a:pt x="19186" y="766"/>
                    <a:pt x="19729" y="624"/>
                  </a:cubicBezTo>
                  <a:cubicBezTo>
                    <a:pt x="19989" y="577"/>
                    <a:pt x="20249" y="482"/>
                    <a:pt x="20533" y="411"/>
                  </a:cubicBezTo>
                  <a:cubicBezTo>
                    <a:pt x="20769" y="341"/>
                    <a:pt x="21005" y="270"/>
                    <a:pt x="21265" y="270"/>
                  </a:cubicBezTo>
                  <a:cubicBezTo>
                    <a:pt x="21359" y="293"/>
                    <a:pt x="21383" y="341"/>
                    <a:pt x="21407" y="482"/>
                  </a:cubicBezTo>
                  <a:lnTo>
                    <a:pt x="21501" y="884"/>
                  </a:lnTo>
                  <a:lnTo>
                    <a:pt x="21690" y="1687"/>
                  </a:lnTo>
                  <a:cubicBezTo>
                    <a:pt x="21927" y="2751"/>
                    <a:pt x="22116" y="3861"/>
                    <a:pt x="22328" y="4924"/>
                  </a:cubicBezTo>
                  <a:lnTo>
                    <a:pt x="23510" y="11445"/>
                  </a:lnTo>
                  <a:cubicBezTo>
                    <a:pt x="23888" y="13619"/>
                    <a:pt x="24218" y="15817"/>
                    <a:pt x="24573" y="17990"/>
                  </a:cubicBezTo>
                  <a:cubicBezTo>
                    <a:pt x="25282" y="22338"/>
                    <a:pt x="25967" y="26709"/>
                    <a:pt x="26865" y="31056"/>
                  </a:cubicBezTo>
                  <a:lnTo>
                    <a:pt x="26936" y="31056"/>
                  </a:lnTo>
                  <a:cubicBezTo>
                    <a:pt x="26605" y="26638"/>
                    <a:pt x="26156" y="22243"/>
                    <a:pt x="25518" y="17849"/>
                  </a:cubicBezTo>
                  <a:cubicBezTo>
                    <a:pt x="24856" y="13477"/>
                    <a:pt x="23935" y="9130"/>
                    <a:pt x="22801" y="4830"/>
                  </a:cubicBezTo>
                  <a:cubicBezTo>
                    <a:pt x="22517" y="3767"/>
                    <a:pt x="22234" y="2703"/>
                    <a:pt x="21974" y="1616"/>
                  </a:cubicBezTo>
                  <a:lnTo>
                    <a:pt x="21761" y="813"/>
                  </a:lnTo>
                  <a:lnTo>
                    <a:pt x="21667" y="411"/>
                  </a:lnTo>
                  <a:cubicBezTo>
                    <a:pt x="21643" y="317"/>
                    <a:pt x="21619" y="246"/>
                    <a:pt x="21572" y="175"/>
                  </a:cubicBezTo>
                  <a:cubicBezTo>
                    <a:pt x="21501" y="104"/>
                    <a:pt x="21430" y="33"/>
                    <a:pt x="21312" y="10"/>
                  </a:cubicBezTo>
                  <a:cubicBezTo>
                    <a:pt x="21274" y="3"/>
                    <a:pt x="21235" y="1"/>
                    <a:pt x="21194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107140">
              <a:off x="2735997" y="2173785"/>
              <a:ext cx="365258" cy="2439873"/>
            </a:xfrm>
            <a:custGeom>
              <a:avLst/>
              <a:gdLst/>
              <a:ahLst/>
              <a:cxnLst/>
              <a:rect l="l" t="t" r="r" b="b"/>
              <a:pathLst>
                <a:path w="11555" h="77192" extrusionOk="0">
                  <a:moveTo>
                    <a:pt x="3521" y="0"/>
                  </a:moveTo>
                  <a:cubicBezTo>
                    <a:pt x="3521" y="0"/>
                    <a:pt x="3096" y="4490"/>
                    <a:pt x="0" y="7986"/>
                  </a:cubicBezTo>
                  <a:lnTo>
                    <a:pt x="3615" y="69701"/>
                  </a:lnTo>
                  <a:cubicBezTo>
                    <a:pt x="7089" y="72796"/>
                    <a:pt x="8034" y="77191"/>
                    <a:pt x="8034" y="77191"/>
                  </a:cubicBezTo>
                  <a:cubicBezTo>
                    <a:pt x="8034" y="77191"/>
                    <a:pt x="8459" y="72702"/>
                    <a:pt x="11554" y="69229"/>
                  </a:cubicBezTo>
                  <a:lnTo>
                    <a:pt x="7963" y="7514"/>
                  </a:lnTo>
                  <a:cubicBezTo>
                    <a:pt x="4466" y="4419"/>
                    <a:pt x="3521" y="0"/>
                    <a:pt x="3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107140">
              <a:off x="1983802" y="2944121"/>
              <a:ext cx="1854484" cy="331630"/>
            </a:xfrm>
            <a:custGeom>
              <a:avLst/>
              <a:gdLst/>
              <a:ahLst/>
              <a:cxnLst/>
              <a:rect l="l" t="t" r="r" b="b"/>
              <a:pathLst>
                <a:path w="58667" h="10492" extrusionOk="0">
                  <a:moveTo>
                    <a:pt x="50704" y="1"/>
                  </a:moveTo>
                  <a:lnTo>
                    <a:pt x="7490" y="2529"/>
                  </a:lnTo>
                  <a:cubicBezTo>
                    <a:pt x="4395" y="6026"/>
                    <a:pt x="0" y="6971"/>
                    <a:pt x="0" y="6971"/>
                  </a:cubicBezTo>
                  <a:cubicBezTo>
                    <a:pt x="0" y="6971"/>
                    <a:pt x="4489" y="7396"/>
                    <a:pt x="7962" y="10491"/>
                  </a:cubicBezTo>
                  <a:lnTo>
                    <a:pt x="51177" y="7963"/>
                  </a:lnTo>
                  <a:cubicBezTo>
                    <a:pt x="54272" y="4490"/>
                    <a:pt x="58667" y="3545"/>
                    <a:pt x="58667" y="3545"/>
                  </a:cubicBezTo>
                  <a:cubicBezTo>
                    <a:pt x="58667" y="3545"/>
                    <a:pt x="54178" y="3096"/>
                    <a:pt x="50704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107140">
              <a:off x="2876025" y="2309414"/>
              <a:ext cx="855945" cy="767091"/>
            </a:xfrm>
            <a:custGeom>
              <a:avLst/>
              <a:gdLst/>
              <a:ahLst/>
              <a:cxnLst/>
              <a:rect l="l" t="t" r="r" b="b"/>
              <a:pathLst>
                <a:path w="27078" h="24269" extrusionOk="0">
                  <a:moveTo>
                    <a:pt x="119" y="1"/>
                  </a:moveTo>
                  <a:lnTo>
                    <a:pt x="0" y="71"/>
                  </a:lnTo>
                  <a:cubicBezTo>
                    <a:pt x="473" y="922"/>
                    <a:pt x="969" y="1773"/>
                    <a:pt x="1418" y="2623"/>
                  </a:cubicBezTo>
                  <a:cubicBezTo>
                    <a:pt x="1654" y="3048"/>
                    <a:pt x="1891" y="3474"/>
                    <a:pt x="2103" y="3899"/>
                  </a:cubicBezTo>
                  <a:cubicBezTo>
                    <a:pt x="2292" y="4301"/>
                    <a:pt x="2481" y="4750"/>
                    <a:pt x="2623" y="5175"/>
                  </a:cubicBezTo>
                  <a:cubicBezTo>
                    <a:pt x="2741" y="5624"/>
                    <a:pt x="2812" y="6073"/>
                    <a:pt x="2859" y="6522"/>
                  </a:cubicBezTo>
                  <a:cubicBezTo>
                    <a:pt x="2907" y="6994"/>
                    <a:pt x="2907" y="7467"/>
                    <a:pt x="2907" y="7939"/>
                  </a:cubicBezTo>
                  <a:lnTo>
                    <a:pt x="2930" y="9404"/>
                  </a:lnTo>
                  <a:cubicBezTo>
                    <a:pt x="2930" y="9900"/>
                    <a:pt x="2930" y="10373"/>
                    <a:pt x="2954" y="10869"/>
                  </a:cubicBezTo>
                  <a:cubicBezTo>
                    <a:pt x="3025" y="12807"/>
                    <a:pt x="3308" y="14744"/>
                    <a:pt x="3474" y="16681"/>
                  </a:cubicBezTo>
                  <a:cubicBezTo>
                    <a:pt x="3545" y="17674"/>
                    <a:pt x="3615" y="18643"/>
                    <a:pt x="3639" y="19611"/>
                  </a:cubicBezTo>
                  <a:cubicBezTo>
                    <a:pt x="3663" y="20107"/>
                    <a:pt x="3663" y="20580"/>
                    <a:pt x="3663" y="21076"/>
                  </a:cubicBezTo>
                  <a:cubicBezTo>
                    <a:pt x="3639" y="21360"/>
                    <a:pt x="3686" y="21620"/>
                    <a:pt x="3781" y="21880"/>
                  </a:cubicBezTo>
                  <a:cubicBezTo>
                    <a:pt x="3875" y="22187"/>
                    <a:pt x="4112" y="22447"/>
                    <a:pt x="4395" y="22565"/>
                  </a:cubicBezTo>
                  <a:cubicBezTo>
                    <a:pt x="4679" y="22659"/>
                    <a:pt x="4962" y="22706"/>
                    <a:pt x="5246" y="22706"/>
                  </a:cubicBezTo>
                  <a:lnTo>
                    <a:pt x="5978" y="22706"/>
                  </a:lnTo>
                  <a:lnTo>
                    <a:pt x="7443" y="22683"/>
                  </a:lnTo>
                  <a:cubicBezTo>
                    <a:pt x="8412" y="22659"/>
                    <a:pt x="9404" y="22612"/>
                    <a:pt x="10373" y="22565"/>
                  </a:cubicBezTo>
                  <a:cubicBezTo>
                    <a:pt x="12310" y="22494"/>
                    <a:pt x="14248" y="22423"/>
                    <a:pt x="16185" y="22305"/>
                  </a:cubicBezTo>
                  <a:cubicBezTo>
                    <a:pt x="17154" y="22258"/>
                    <a:pt x="18123" y="22187"/>
                    <a:pt x="19091" y="22116"/>
                  </a:cubicBezTo>
                  <a:cubicBezTo>
                    <a:pt x="19737" y="22035"/>
                    <a:pt x="20372" y="21998"/>
                    <a:pt x="21011" y="21998"/>
                  </a:cubicBezTo>
                  <a:cubicBezTo>
                    <a:pt x="21307" y="21998"/>
                    <a:pt x="21604" y="22006"/>
                    <a:pt x="21903" y="22021"/>
                  </a:cubicBezTo>
                  <a:cubicBezTo>
                    <a:pt x="22328" y="22069"/>
                    <a:pt x="22754" y="22187"/>
                    <a:pt x="23155" y="22352"/>
                  </a:cubicBezTo>
                  <a:cubicBezTo>
                    <a:pt x="23581" y="22565"/>
                    <a:pt x="23982" y="22801"/>
                    <a:pt x="24337" y="23085"/>
                  </a:cubicBezTo>
                  <a:cubicBezTo>
                    <a:pt x="24738" y="23392"/>
                    <a:pt x="25164" y="23675"/>
                    <a:pt x="25589" y="23911"/>
                  </a:cubicBezTo>
                  <a:cubicBezTo>
                    <a:pt x="26000" y="24150"/>
                    <a:pt x="26472" y="24269"/>
                    <a:pt x="26948" y="24269"/>
                  </a:cubicBezTo>
                  <a:cubicBezTo>
                    <a:pt x="26991" y="24269"/>
                    <a:pt x="27034" y="24268"/>
                    <a:pt x="27077" y="24266"/>
                  </a:cubicBezTo>
                  <a:lnTo>
                    <a:pt x="27077" y="24148"/>
                  </a:lnTo>
                  <a:cubicBezTo>
                    <a:pt x="26605" y="24053"/>
                    <a:pt x="26180" y="23864"/>
                    <a:pt x="25825" y="23557"/>
                  </a:cubicBezTo>
                  <a:cubicBezTo>
                    <a:pt x="25447" y="23250"/>
                    <a:pt x="25116" y="22919"/>
                    <a:pt x="24762" y="22565"/>
                  </a:cubicBezTo>
                  <a:cubicBezTo>
                    <a:pt x="24408" y="22210"/>
                    <a:pt x="24030" y="21880"/>
                    <a:pt x="23581" y="21596"/>
                  </a:cubicBezTo>
                  <a:cubicBezTo>
                    <a:pt x="23132" y="21312"/>
                    <a:pt x="22612" y="21100"/>
                    <a:pt x="22092" y="21005"/>
                  </a:cubicBezTo>
                  <a:cubicBezTo>
                    <a:pt x="21359" y="20883"/>
                    <a:pt x="20613" y="20813"/>
                    <a:pt x="19864" y="20813"/>
                  </a:cubicBezTo>
                  <a:cubicBezTo>
                    <a:pt x="19599" y="20813"/>
                    <a:pt x="19333" y="20821"/>
                    <a:pt x="19068" y="20840"/>
                  </a:cubicBezTo>
                  <a:cubicBezTo>
                    <a:pt x="18075" y="20864"/>
                    <a:pt x="17107" y="20887"/>
                    <a:pt x="16138" y="20934"/>
                  </a:cubicBezTo>
                  <a:cubicBezTo>
                    <a:pt x="14177" y="21029"/>
                    <a:pt x="12239" y="21218"/>
                    <a:pt x="10302" y="21407"/>
                  </a:cubicBezTo>
                  <a:cubicBezTo>
                    <a:pt x="9333" y="21501"/>
                    <a:pt x="8365" y="21596"/>
                    <a:pt x="7396" y="21738"/>
                  </a:cubicBezTo>
                  <a:lnTo>
                    <a:pt x="5955" y="21927"/>
                  </a:lnTo>
                  <a:cubicBezTo>
                    <a:pt x="5590" y="21979"/>
                    <a:pt x="5225" y="22056"/>
                    <a:pt x="4926" y="22056"/>
                  </a:cubicBezTo>
                  <a:cubicBezTo>
                    <a:pt x="4819" y="22056"/>
                    <a:pt x="4719" y="22046"/>
                    <a:pt x="4631" y="22021"/>
                  </a:cubicBezTo>
                  <a:cubicBezTo>
                    <a:pt x="4466" y="21974"/>
                    <a:pt x="4324" y="21856"/>
                    <a:pt x="4277" y="21690"/>
                  </a:cubicBezTo>
                  <a:cubicBezTo>
                    <a:pt x="4183" y="21501"/>
                    <a:pt x="4135" y="21289"/>
                    <a:pt x="4135" y="21053"/>
                  </a:cubicBezTo>
                  <a:cubicBezTo>
                    <a:pt x="4088" y="20580"/>
                    <a:pt x="4064" y="20084"/>
                    <a:pt x="4041" y="19611"/>
                  </a:cubicBezTo>
                  <a:cubicBezTo>
                    <a:pt x="4017" y="18643"/>
                    <a:pt x="4017" y="17674"/>
                    <a:pt x="4017" y="16681"/>
                  </a:cubicBezTo>
                  <a:cubicBezTo>
                    <a:pt x="4041" y="14744"/>
                    <a:pt x="4183" y="12783"/>
                    <a:pt x="4112" y="10846"/>
                  </a:cubicBezTo>
                  <a:cubicBezTo>
                    <a:pt x="4112" y="10349"/>
                    <a:pt x="4088" y="9877"/>
                    <a:pt x="4064" y="9381"/>
                  </a:cubicBezTo>
                  <a:lnTo>
                    <a:pt x="3994" y="7916"/>
                  </a:lnTo>
                  <a:cubicBezTo>
                    <a:pt x="3970" y="6900"/>
                    <a:pt x="3781" y="5884"/>
                    <a:pt x="3450" y="4915"/>
                  </a:cubicBezTo>
                  <a:cubicBezTo>
                    <a:pt x="3237" y="4442"/>
                    <a:pt x="3001" y="3994"/>
                    <a:pt x="2741" y="3568"/>
                  </a:cubicBezTo>
                  <a:cubicBezTo>
                    <a:pt x="2481" y="3143"/>
                    <a:pt x="2198" y="2741"/>
                    <a:pt x="1914" y="2340"/>
                  </a:cubicBezTo>
                  <a:cubicBezTo>
                    <a:pt x="1324" y="1536"/>
                    <a:pt x="733" y="757"/>
                    <a:pt x="119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22"/>
            <p:cNvGrpSpPr/>
            <p:nvPr/>
          </p:nvGrpSpPr>
          <p:grpSpPr>
            <a:xfrm rot="183977">
              <a:off x="2219926" y="4148475"/>
              <a:ext cx="3252651" cy="900059"/>
              <a:chOff x="-765548" y="4371379"/>
              <a:chExt cx="3140586" cy="869049"/>
            </a:xfrm>
          </p:grpSpPr>
          <p:sp>
            <p:nvSpPr>
              <p:cNvPr id="785" name="Google Shape;785;p22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 rot="604715">
                <a:off x="-767742" y="4688926"/>
                <a:ext cx="133494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 rot="604715">
                <a:off x="910656" y="4891905"/>
                <a:ext cx="683439" cy="109593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 rot="604715">
                <a:off x="-347586" y="4991991"/>
                <a:ext cx="1846947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9" name="Google Shape;789;p22"/>
          <p:cNvGrpSpPr/>
          <p:nvPr/>
        </p:nvGrpSpPr>
        <p:grpSpPr>
          <a:xfrm>
            <a:off x="2539860" y="889562"/>
            <a:ext cx="2696705" cy="587023"/>
            <a:chOff x="6686400" y="2452895"/>
            <a:chExt cx="2673331" cy="975693"/>
          </a:xfrm>
        </p:grpSpPr>
        <p:sp>
          <p:nvSpPr>
            <p:cNvPr id="790" name="Google Shape;790;p22"/>
            <p:cNvSpPr txBox="1"/>
            <p:nvPr/>
          </p:nvSpPr>
          <p:spPr>
            <a:xfrm>
              <a:off x="6686400" y="28783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1" name="Google Shape;791;p22"/>
            <p:cNvSpPr txBox="1"/>
            <p:nvPr/>
          </p:nvSpPr>
          <p:spPr>
            <a:xfrm>
              <a:off x="7835131" y="245289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Blinding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sp>
        <p:nvSpPr>
          <p:cNvPr id="794" name="Google Shape;794;p22"/>
          <p:cNvSpPr txBox="1"/>
          <p:nvPr/>
        </p:nvSpPr>
        <p:spPr>
          <a:xfrm>
            <a:off x="25452" y="2156309"/>
            <a:ext cx="2214874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Persistent</a:t>
            </a:r>
            <a:endParaRPr sz="22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797" name="Google Shape;797;p22"/>
          <p:cNvSpPr txBox="1"/>
          <p:nvPr/>
        </p:nvSpPr>
        <p:spPr>
          <a:xfrm>
            <a:off x="6843162" y="2669017"/>
            <a:ext cx="1863917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200" dirty="0" err="1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Stealth</a:t>
            </a:r>
            <a:endParaRPr lang="pt-BR" sz="22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grpSp>
        <p:nvGrpSpPr>
          <p:cNvPr id="798" name="Google Shape;798;p22"/>
          <p:cNvGrpSpPr/>
          <p:nvPr/>
        </p:nvGrpSpPr>
        <p:grpSpPr>
          <a:xfrm>
            <a:off x="3955436" y="1201506"/>
            <a:ext cx="973500" cy="973500"/>
            <a:chOff x="4085200" y="2189063"/>
            <a:chExt cx="973500" cy="973500"/>
          </a:xfrm>
        </p:grpSpPr>
        <p:sp>
          <p:nvSpPr>
            <p:cNvPr id="799" name="Google Shape;799;p22"/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2"/>
          <p:cNvGrpSpPr/>
          <p:nvPr/>
        </p:nvGrpSpPr>
        <p:grpSpPr>
          <a:xfrm>
            <a:off x="4146809" y="1452463"/>
            <a:ext cx="554116" cy="482900"/>
            <a:chOff x="1052563" y="4105343"/>
            <a:chExt cx="554116" cy="482900"/>
          </a:xfrm>
        </p:grpSpPr>
        <p:sp>
          <p:nvSpPr>
            <p:cNvPr id="803" name="Google Shape;803;p22"/>
            <p:cNvSpPr/>
            <p:nvPr/>
          </p:nvSpPr>
          <p:spPr>
            <a:xfrm>
              <a:off x="1052563" y="4105904"/>
              <a:ext cx="552433" cy="482339"/>
            </a:xfrm>
            <a:custGeom>
              <a:avLst/>
              <a:gdLst/>
              <a:ahLst/>
              <a:cxnLst/>
              <a:rect l="l" t="t" r="r" b="b"/>
              <a:pathLst>
                <a:path w="22643" h="19770" extrusionOk="0">
                  <a:moveTo>
                    <a:pt x="11819" y="1"/>
                  </a:moveTo>
                  <a:lnTo>
                    <a:pt x="9989" y="534"/>
                  </a:lnTo>
                  <a:cubicBezTo>
                    <a:pt x="7972" y="1113"/>
                    <a:pt x="6188" y="2342"/>
                    <a:pt x="4913" y="4010"/>
                  </a:cubicBezTo>
                  <a:cubicBezTo>
                    <a:pt x="0" y="10476"/>
                    <a:pt x="4612" y="19769"/>
                    <a:pt x="12746" y="19769"/>
                  </a:cubicBezTo>
                  <a:cubicBezTo>
                    <a:pt x="16918" y="19769"/>
                    <a:pt x="20649" y="17127"/>
                    <a:pt x="22017" y="13164"/>
                  </a:cubicBezTo>
                  <a:lnTo>
                    <a:pt x="22642" y="11357"/>
                  </a:lnTo>
                  <a:lnTo>
                    <a:pt x="22642" y="11357"/>
                  </a:lnTo>
                  <a:lnTo>
                    <a:pt x="21113" y="12515"/>
                  </a:lnTo>
                  <a:cubicBezTo>
                    <a:pt x="19792" y="13535"/>
                    <a:pt x="18146" y="14091"/>
                    <a:pt x="16454" y="14091"/>
                  </a:cubicBezTo>
                  <a:cubicBezTo>
                    <a:pt x="9942" y="14068"/>
                    <a:pt x="6396" y="6467"/>
                    <a:pt x="10591" y="1461"/>
                  </a:cubicBezTo>
                  <a:lnTo>
                    <a:pt x="1181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551248" y="4105343"/>
              <a:ext cx="28301" cy="27179"/>
            </a:xfrm>
            <a:custGeom>
              <a:avLst/>
              <a:gdLst/>
              <a:ahLst/>
              <a:cxnLst/>
              <a:rect l="l" t="t" r="r" b="b"/>
              <a:pathLst>
                <a:path w="1160" h="1114" extrusionOk="0">
                  <a:moveTo>
                    <a:pt x="1" y="1"/>
                  </a:moveTo>
                  <a:lnTo>
                    <a:pt x="1" y="1113"/>
                  </a:lnTo>
                  <a:lnTo>
                    <a:pt x="1159" y="1113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551248" y="4160749"/>
              <a:ext cx="28301" cy="26618"/>
            </a:xfrm>
            <a:custGeom>
              <a:avLst/>
              <a:gdLst/>
              <a:ahLst/>
              <a:cxnLst/>
              <a:rect l="l" t="t" r="r" b="b"/>
              <a:pathLst>
                <a:path w="1160" h="1091" extrusionOk="0">
                  <a:moveTo>
                    <a:pt x="1" y="1"/>
                  </a:moveTo>
                  <a:lnTo>
                    <a:pt x="1" y="1090"/>
                  </a:lnTo>
                  <a:lnTo>
                    <a:pt x="1159" y="1090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580086" y="4132497"/>
              <a:ext cx="26593" cy="28277"/>
            </a:xfrm>
            <a:custGeom>
              <a:avLst/>
              <a:gdLst/>
              <a:ahLst/>
              <a:cxnLst/>
              <a:rect l="l" t="t" r="r" b="b"/>
              <a:pathLst>
                <a:path w="1090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1090" y="1159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524679" y="4132497"/>
              <a:ext cx="26593" cy="28277"/>
            </a:xfrm>
            <a:custGeom>
              <a:avLst/>
              <a:gdLst/>
              <a:ahLst/>
              <a:cxnLst/>
              <a:rect l="l" t="t" r="r" b="b"/>
              <a:pathLst>
                <a:path w="1090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1090" y="1159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509406" y="4237138"/>
              <a:ext cx="32815" cy="28252"/>
            </a:xfrm>
            <a:custGeom>
              <a:avLst/>
              <a:gdLst/>
              <a:ahLst/>
              <a:cxnLst/>
              <a:rect l="l" t="t" r="r" b="b"/>
              <a:pathLst>
                <a:path w="1345" h="1158" extrusionOk="0">
                  <a:moveTo>
                    <a:pt x="595" y="1"/>
                  </a:moveTo>
                  <a:cubicBezTo>
                    <a:pt x="292" y="1"/>
                    <a:pt x="1" y="230"/>
                    <a:pt x="1" y="578"/>
                  </a:cubicBezTo>
                  <a:cubicBezTo>
                    <a:pt x="1" y="902"/>
                    <a:pt x="256" y="1157"/>
                    <a:pt x="580" y="1157"/>
                  </a:cubicBezTo>
                  <a:cubicBezTo>
                    <a:pt x="1090" y="1157"/>
                    <a:pt x="1345" y="532"/>
                    <a:pt x="997" y="161"/>
                  </a:cubicBezTo>
                  <a:cubicBezTo>
                    <a:pt x="879" y="50"/>
                    <a:pt x="736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387272" y="4189587"/>
              <a:ext cx="61652" cy="61652"/>
            </a:xfrm>
            <a:custGeom>
              <a:avLst/>
              <a:gdLst/>
              <a:ahLst/>
              <a:cxnLst/>
              <a:rect l="l" t="t" r="r" b="b"/>
              <a:pathLst>
                <a:path w="2527" h="2527" extrusionOk="0">
                  <a:moveTo>
                    <a:pt x="673" y="1"/>
                  </a:moveTo>
                  <a:lnTo>
                    <a:pt x="673" y="696"/>
                  </a:lnTo>
                  <a:lnTo>
                    <a:pt x="1" y="696"/>
                  </a:lnTo>
                  <a:lnTo>
                    <a:pt x="1" y="1855"/>
                  </a:lnTo>
                  <a:lnTo>
                    <a:pt x="673" y="1855"/>
                  </a:lnTo>
                  <a:lnTo>
                    <a:pt x="673" y="2527"/>
                  </a:lnTo>
                  <a:lnTo>
                    <a:pt x="1832" y="2527"/>
                  </a:lnTo>
                  <a:lnTo>
                    <a:pt x="1832" y="1855"/>
                  </a:lnTo>
                  <a:lnTo>
                    <a:pt x="2527" y="1855"/>
                  </a:lnTo>
                  <a:lnTo>
                    <a:pt x="2527" y="696"/>
                  </a:lnTo>
                  <a:lnTo>
                    <a:pt x="1832" y="696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1403667" y="4206568"/>
              <a:ext cx="45257" cy="44672"/>
            </a:xfrm>
            <a:custGeom>
              <a:avLst/>
              <a:gdLst/>
              <a:ahLst/>
              <a:cxnLst/>
              <a:rect l="l" t="t" r="r" b="b"/>
              <a:pathLst>
                <a:path w="1855" h="1831" extrusionOk="0">
                  <a:moveTo>
                    <a:pt x="1160" y="0"/>
                  </a:moveTo>
                  <a:lnTo>
                    <a:pt x="1" y="1159"/>
                  </a:lnTo>
                  <a:lnTo>
                    <a:pt x="1" y="1831"/>
                  </a:lnTo>
                  <a:lnTo>
                    <a:pt x="1160" y="1831"/>
                  </a:lnTo>
                  <a:lnTo>
                    <a:pt x="1160" y="1159"/>
                  </a:lnTo>
                  <a:lnTo>
                    <a:pt x="1855" y="1159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193898" y="4382401"/>
              <a:ext cx="411098" cy="205817"/>
            </a:xfrm>
            <a:custGeom>
              <a:avLst/>
              <a:gdLst/>
              <a:ahLst/>
              <a:cxnLst/>
              <a:rect l="l" t="t" r="r" b="b"/>
              <a:pathLst>
                <a:path w="16850" h="8436" extrusionOk="0">
                  <a:moveTo>
                    <a:pt x="16849" y="1"/>
                  </a:moveTo>
                  <a:lnTo>
                    <a:pt x="15320" y="1159"/>
                  </a:lnTo>
                  <a:cubicBezTo>
                    <a:pt x="13941" y="2217"/>
                    <a:pt x="12302" y="2736"/>
                    <a:pt x="10671" y="2736"/>
                  </a:cubicBezTo>
                  <a:cubicBezTo>
                    <a:pt x="8657" y="2736"/>
                    <a:pt x="6654" y="1944"/>
                    <a:pt x="5169" y="394"/>
                  </a:cubicBezTo>
                  <a:lnTo>
                    <a:pt x="1" y="5563"/>
                  </a:lnTo>
                  <a:cubicBezTo>
                    <a:pt x="1959" y="7520"/>
                    <a:pt x="4445" y="8435"/>
                    <a:pt x="6901" y="8435"/>
                  </a:cubicBezTo>
                  <a:cubicBezTo>
                    <a:pt x="10871" y="8435"/>
                    <a:pt x="14763" y="6046"/>
                    <a:pt x="16224" y="1808"/>
                  </a:cubicBezTo>
                  <a:lnTo>
                    <a:pt x="16849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22"/>
          <p:cNvGrpSpPr/>
          <p:nvPr/>
        </p:nvGrpSpPr>
        <p:grpSpPr>
          <a:xfrm>
            <a:off x="668494" y="2603838"/>
            <a:ext cx="973500" cy="973500"/>
            <a:chOff x="4085200" y="2189063"/>
            <a:chExt cx="973500" cy="973500"/>
          </a:xfrm>
        </p:grpSpPr>
        <p:sp>
          <p:nvSpPr>
            <p:cNvPr id="813" name="Google Shape;813;p22"/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2"/>
          <p:cNvGrpSpPr/>
          <p:nvPr/>
        </p:nvGrpSpPr>
        <p:grpSpPr>
          <a:xfrm>
            <a:off x="987990" y="2829542"/>
            <a:ext cx="348884" cy="482875"/>
            <a:chOff x="1911428" y="2017844"/>
            <a:chExt cx="348884" cy="482875"/>
          </a:xfrm>
        </p:grpSpPr>
        <p:sp>
          <p:nvSpPr>
            <p:cNvPr id="817" name="Google Shape;817;p22"/>
            <p:cNvSpPr/>
            <p:nvPr/>
          </p:nvSpPr>
          <p:spPr>
            <a:xfrm>
              <a:off x="1965127" y="2412498"/>
              <a:ext cx="241462" cy="88221"/>
            </a:xfrm>
            <a:custGeom>
              <a:avLst/>
              <a:gdLst/>
              <a:ahLst/>
              <a:cxnLst/>
              <a:rect l="l" t="t" r="r" b="b"/>
              <a:pathLst>
                <a:path w="9897" h="3616" extrusionOk="0">
                  <a:moveTo>
                    <a:pt x="1" y="1"/>
                  </a:moveTo>
                  <a:lnTo>
                    <a:pt x="1" y="3616"/>
                  </a:lnTo>
                  <a:lnTo>
                    <a:pt x="9897" y="3616"/>
                  </a:lnTo>
                  <a:lnTo>
                    <a:pt x="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2085578" y="2412498"/>
              <a:ext cx="121012" cy="88221"/>
            </a:xfrm>
            <a:custGeom>
              <a:avLst/>
              <a:gdLst/>
              <a:ahLst/>
              <a:cxnLst/>
              <a:rect l="l" t="t" r="r" b="b"/>
              <a:pathLst>
                <a:path w="4960" h="3616" extrusionOk="0">
                  <a:moveTo>
                    <a:pt x="0" y="1"/>
                  </a:moveTo>
                  <a:lnTo>
                    <a:pt x="0" y="3616"/>
                  </a:lnTo>
                  <a:lnTo>
                    <a:pt x="4960" y="3616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911428" y="2017844"/>
              <a:ext cx="348884" cy="408829"/>
            </a:xfrm>
            <a:custGeom>
              <a:avLst/>
              <a:gdLst/>
              <a:ahLst/>
              <a:cxnLst/>
              <a:rect l="l" t="t" r="r" b="b"/>
              <a:pathLst>
                <a:path w="14300" h="16757" extrusionOk="0">
                  <a:moveTo>
                    <a:pt x="6605" y="0"/>
                  </a:moveTo>
                  <a:cubicBezTo>
                    <a:pt x="2967" y="24"/>
                    <a:pt x="0" y="2967"/>
                    <a:pt x="0" y="6629"/>
                  </a:cubicBezTo>
                  <a:lnTo>
                    <a:pt x="0" y="14346"/>
                  </a:lnTo>
                  <a:lnTo>
                    <a:pt x="2202" y="14346"/>
                  </a:lnTo>
                  <a:lnTo>
                    <a:pt x="2202" y="16756"/>
                  </a:lnTo>
                  <a:lnTo>
                    <a:pt x="12098" y="16756"/>
                  </a:lnTo>
                  <a:lnTo>
                    <a:pt x="12098" y="14346"/>
                  </a:lnTo>
                  <a:lnTo>
                    <a:pt x="14299" y="14346"/>
                  </a:lnTo>
                  <a:lnTo>
                    <a:pt x="14299" y="6629"/>
                  </a:lnTo>
                  <a:cubicBezTo>
                    <a:pt x="14276" y="2967"/>
                    <a:pt x="11333" y="24"/>
                    <a:pt x="7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2085578" y="2017844"/>
              <a:ext cx="174735" cy="408829"/>
            </a:xfrm>
            <a:custGeom>
              <a:avLst/>
              <a:gdLst/>
              <a:ahLst/>
              <a:cxnLst/>
              <a:rect l="l" t="t" r="r" b="b"/>
              <a:pathLst>
                <a:path w="7162" h="16757" extrusionOk="0">
                  <a:moveTo>
                    <a:pt x="0" y="0"/>
                  </a:moveTo>
                  <a:lnTo>
                    <a:pt x="0" y="16756"/>
                  </a:lnTo>
                  <a:lnTo>
                    <a:pt x="4960" y="16756"/>
                  </a:lnTo>
                  <a:lnTo>
                    <a:pt x="4960" y="14346"/>
                  </a:lnTo>
                  <a:lnTo>
                    <a:pt x="7161" y="14346"/>
                  </a:lnTo>
                  <a:lnTo>
                    <a:pt x="7161" y="6629"/>
                  </a:lnTo>
                  <a:cubicBezTo>
                    <a:pt x="7138" y="2967"/>
                    <a:pt x="4195" y="24"/>
                    <a:pt x="53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2105364" y="2171646"/>
              <a:ext cx="96712" cy="98956"/>
            </a:xfrm>
            <a:custGeom>
              <a:avLst/>
              <a:gdLst/>
              <a:ahLst/>
              <a:cxnLst/>
              <a:rect l="l" t="t" r="r" b="b"/>
              <a:pathLst>
                <a:path w="3964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3963" y="4056"/>
                  </a:lnTo>
                  <a:lnTo>
                    <a:pt x="3963" y="185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575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969104" y="2171646"/>
              <a:ext cx="96712" cy="98956"/>
            </a:xfrm>
            <a:custGeom>
              <a:avLst/>
              <a:gdLst/>
              <a:ahLst/>
              <a:cxnLst/>
              <a:rect l="l" t="t" r="r" b="b"/>
              <a:pathLst>
                <a:path w="3964" h="4056" extrusionOk="0">
                  <a:moveTo>
                    <a:pt x="1854" y="0"/>
                  </a:moveTo>
                  <a:lnTo>
                    <a:pt x="0" y="1831"/>
                  </a:lnTo>
                  <a:lnTo>
                    <a:pt x="0" y="4056"/>
                  </a:lnTo>
                  <a:lnTo>
                    <a:pt x="3963" y="4056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2059570" y="2285850"/>
              <a:ext cx="51479" cy="46941"/>
            </a:xfrm>
            <a:custGeom>
              <a:avLst/>
              <a:gdLst/>
              <a:ahLst/>
              <a:cxnLst/>
              <a:rect l="l" t="t" r="r" b="b"/>
              <a:pathLst>
                <a:path w="2110" h="1924" extrusionOk="0">
                  <a:moveTo>
                    <a:pt x="1066" y="0"/>
                  </a:moveTo>
                  <a:lnTo>
                    <a:pt x="0" y="788"/>
                  </a:lnTo>
                  <a:lnTo>
                    <a:pt x="0" y="1924"/>
                  </a:lnTo>
                  <a:lnTo>
                    <a:pt x="2109" y="1924"/>
                  </a:lnTo>
                  <a:lnTo>
                    <a:pt x="2109" y="788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1965127" y="2379707"/>
              <a:ext cx="241462" cy="81439"/>
            </a:xfrm>
            <a:custGeom>
              <a:avLst/>
              <a:gdLst/>
              <a:ahLst/>
              <a:cxnLst/>
              <a:rect l="l" t="t" r="r" b="b"/>
              <a:pathLst>
                <a:path w="9897" h="3338" extrusionOk="0">
                  <a:moveTo>
                    <a:pt x="2202" y="1"/>
                  </a:moveTo>
                  <a:lnTo>
                    <a:pt x="2202" y="1136"/>
                  </a:lnTo>
                  <a:lnTo>
                    <a:pt x="1" y="1136"/>
                  </a:lnTo>
                  <a:lnTo>
                    <a:pt x="1" y="2295"/>
                  </a:lnTo>
                  <a:lnTo>
                    <a:pt x="2202" y="2295"/>
                  </a:lnTo>
                  <a:lnTo>
                    <a:pt x="2202" y="3338"/>
                  </a:lnTo>
                  <a:lnTo>
                    <a:pt x="3361" y="3338"/>
                  </a:lnTo>
                  <a:lnTo>
                    <a:pt x="3361" y="2295"/>
                  </a:lnTo>
                  <a:lnTo>
                    <a:pt x="4381" y="2295"/>
                  </a:lnTo>
                  <a:lnTo>
                    <a:pt x="4381" y="3338"/>
                  </a:lnTo>
                  <a:lnTo>
                    <a:pt x="5540" y="3338"/>
                  </a:lnTo>
                  <a:lnTo>
                    <a:pt x="5540" y="2295"/>
                  </a:lnTo>
                  <a:lnTo>
                    <a:pt x="6559" y="2295"/>
                  </a:lnTo>
                  <a:lnTo>
                    <a:pt x="6559" y="3338"/>
                  </a:lnTo>
                  <a:lnTo>
                    <a:pt x="7718" y="3338"/>
                  </a:lnTo>
                  <a:lnTo>
                    <a:pt x="7718" y="2295"/>
                  </a:lnTo>
                  <a:lnTo>
                    <a:pt x="9897" y="2295"/>
                  </a:lnTo>
                  <a:lnTo>
                    <a:pt x="9897" y="1113"/>
                  </a:lnTo>
                  <a:lnTo>
                    <a:pt x="7718" y="1113"/>
                  </a:lnTo>
                  <a:lnTo>
                    <a:pt x="7718" y="1"/>
                  </a:lnTo>
                  <a:lnTo>
                    <a:pt x="6559" y="1"/>
                  </a:lnTo>
                  <a:lnTo>
                    <a:pt x="6559" y="1136"/>
                  </a:lnTo>
                  <a:lnTo>
                    <a:pt x="5540" y="1136"/>
                  </a:lnTo>
                  <a:lnTo>
                    <a:pt x="5540" y="1"/>
                  </a:lnTo>
                  <a:lnTo>
                    <a:pt x="4381" y="1"/>
                  </a:lnTo>
                  <a:lnTo>
                    <a:pt x="4381" y="1136"/>
                  </a:lnTo>
                  <a:lnTo>
                    <a:pt x="3361" y="1136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105364" y="2171646"/>
              <a:ext cx="96712" cy="98956"/>
            </a:xfrm>
            <a:custGeom>
              <a:avLst/>
              <a:gdLst/>
              <a:ahLst/>
              <a:cxnLst/>
              <a:rect l="l" t="t" r="r" b="b"/>
              <a:pathLst>
                <a:path w="3964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3963" y="4056"/>
                  </a:lnTo>
                  <a:lnTo>
                    <a:pt x="3963" y="185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085578" y="2285850"/>
              <a:ext cx="25471" cy="46941"/>
            </a:xfrm>
            <a:custGeom>
              <a:avLst/>
              <a:gdLst/>
              <a:ahLst/>
              <a:cxnLst/>
              <a:rect l="l" t="t" r="r" b="b"/>
              <a:pathLst>
                <a:path w="1044" h="1924" extrusionOk="0">
                  <a:moveTo>
                    <a:pt x="0" y="0"/>
                  </a:moveTo>
                  <a:lnTo>
                    <a:pt x="0" y="1924"/>
                  </a:lnTo>
                  <a:lnTo>
                    <a:pt x="1043" y="1924"/>
                  </a:lnTo>
                  <a:lnTo>
                    <a:pt x="1043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086139" y="2379707"/>
              <a:ext cx="120450" cy="81439"/>
            </a:xfrm>
            <a:custGeom>
              <a:avLst/>
              <a:gdLst/>
              <a:ahLst/>
              <a:cxnLst/>
              <a:rect l="l" t="t" r="r" b="b"/>
              <a:pathLst>
                <a:path w="4937" h="3338" extrusionOk="0">
                  <a:moveTo>
                    <a:pt x="0" y="1"/>
                  </a:moveTo>
                  <a:lnTo>
                    <a:pt x="0" y="3338"/>
                  </a:lnTo>
                  <a:lnTo>
                    <a:pt x="580" y="3338"/>
                  </a:lnTo>
                  <a:lnTo>
                    <a:pt x="580" y="2295"/>
                  </a:lnTo>
                  <a:lnTo>
                    <a:pt x="1599" y="2295"/>
                  </a:lnTo>
                  <a:lnTo>
                    <a:pt x="1599" y="3338"/>
                  </a:lnTo>
                  <a:lnTo>
                    <a:pt x="2758" y="3338"/>
                  </a:lnTo>
                  <a:lnTo>
                    <a:pt x="2758" y="2295"/>
                  </a:lnTo>
                  <a:lnTo>
                    <a:pt x="4937" y="2295"/>
                  </a:lnTo>
                  <a:lnTo>
                    <a:pt x="4937" y="1136"/>
                  </a:lnTo>
                  <a:lnTo>
                    <a:pt x="2758" y="1113"/>
                  </a:lnTo>
                  <a:lnTo>
                    <a:pt x="2758" y="1"/>
                  </a:lnTo>
                  <a:lnTo>
                    <a:pt x="1599" y="1"/>
                  </a:lnTo>
                  <a:lnTo>
                    <a:pt x="1599" y="1136"/>
                  </a:lnTo>
                  <a:lnTo>
                    <a:pt x="580" y="1136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2"/>
          <p:cNvGrpSpPr/>
          <p:nvPr/>
        </p:nvGrpSpPr>
        <p:grpSpPr>
          <a:xfrm>
            <a:off x="7276949" y="3086520"/>
            <a:ext cx="973500" cy="973500"/>
            <a:chOff x="4085200" y="2189063"/>
            <a:chExt cx="973500" cy="973500"/>
          </a:xfrm>
        </p:grpSpPr>
        <p:sp>
          <p:nvSpPr>
            <p:cNvPr id="829" name="Google Shape;829;p22"/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45;p17">
            <a:extLst>
              <a:ext uri="{FF2B5EF4-FFF2-40B4-BE49-F238E27FC236}">
                <a16:creationId xmlns:a16="http://schemas.microsoft.com/office/drawing/2014/main" id="{E3C76E04-3CF5-AEB9-BDFA-CF1E84437F04}"/>
              </a:ext>
            </a:extLst>
          </p:cNvPr>
          <p:cNvGrpSpPr/>
          <p:nvPr/>
        </p:nvGrpSpPr>
        <p:grpSpPr>
          <a:xfrm>
            <a:off x="7565047" y="3301709"/>
            <a:ext cx="484022" cy="483656"/>
            <a:chOff x="6166743" y="1322173"/>
            <a:chExt cx="484022" cy="483656"/>
          </a:xfrm>
        </p:grpSpPr>
        <p:sp>
          <p:nvSpPr>
            <p:cNvPr id="4" name="Google Shape;446;p17">
              <a:extLst>
                <a:ext uri="{FF2B5EF4-FFF2-40B4-BE49-F238E27FC236}">
                  <a16:creationId xmlns:a16="http://schemas.microsoft.com/office/drawing/2014/main" id="{B37FB099-B030-96BA-E82C-7FAF40ED945A}"/>
                </a:ext>
              </a:extLst>
            </p:cNvPr>
            <p:cNvSpPr/>
            <p:nvPr/>
          </p:nvSpPr>
          <p:spPr>
            <a:xfrm>
              <a:off x="6166743" y="1322173"/>
              <a:ext cx="484022" cy="483095"/>
            </a:xfrm>
            <a:custGeom>
              <a:avLst/>
              <a:gdLst/>
              <a:ahLst/>
              <a:cxnLst/>
              <a:rect l="l" t="t" r="r" b="b"/>
              <a:pathLst>
                <a:path w="19839" h="19801" extrusionOk="0">
                  <a:moveTo>
                    <a:pt x="3382" y="0"/>
                  </a:moveTo>
                  <a:cubicBezTo>
                    <a:pt x="2727" y="0"/>
                    <a:pt x="2179" y="241"/>
                    <a:pt x="2179" y="241"/>
                  </a:cubicBezTo>
                  <a:lnTo>
                    <a:pt x="2365" y="2211"/>
                  </a:lnTo>
                  <a:cubicBezTo>
                    <a:pt x="2365" y="2211"/>
                    <a:pt x="1947" y="2582"/>
                    <a:pt x="1785" y="2767"/>
                  </a:cubicBezTo>
                  <a:cubicBezTo>
                    <a:pt x="1345" y="3277"/>
                    <a:pt x="997" y="3856"/>
                    <a:pt x="719" y="4482"/>
                  </a:cubicBezTo>
                  <a:cubicBezTo>
                    <a:pt x="395" y="5108"/>
                    <a:pt x="163" y="5687"/>
                    <a:pt x="140" y="5710"/>
                  </a:cubicBezTo>
                  <a:lnTo>
                    <a:pt x="1" y="6081"/>
                  </a:lnTo>
                  <a:lnTo>
                    <a:pt x="1113" y="7217"/>
                  </a:lnTo>
                  <a:lnTo>
                    <a:pt x="1206" y="7286"/>
                  </a:lnTo>
                  <a:cubicBezTo>
                    <a:pt x="1600" y="7703"/>
                    <a:pt x="1947" y="8051"/>
                    <a:pt x="2758" y="8051"/>
                  </a:cubicBezTo>
                  <a:lnTo>
                    <a:pt x="2828" y="8051"/>
                  </a:lnTo>
                  <a:lnTo>
                    <a:pt x="2828" y="9094"/>
                  </a:lnTo>
                  <a:cubicBezTo>
                    <a:pt x="2828" y="9627"/>
                    <a:pt x="2921" y="10160"/>
                    <a:pt x="3083" y="10670"/>
                  </a:cubicBezTo>
                  <a:lnTo>
                    <a:pt x="4010" y="13404"/>
                  </a:lnTo>
                  <a:lnTo>
                    <a:pt x="4010" y="18642"/>
                  </a:lnTo>
                  <a:lnTo>
                    <a:pt x="2063" y="18642"/>
                  </a:lnTo>
                  <a:lnTo>
                    <a:pt x="2063" y="19801"/>
                  </a:lnTo>
                  <a:lnTo>
                    <a:pt x="17359" y="19801"/>
                  </a:lnTo>
                  <a:cubicBezTo>
                    <a:pt x="18726" y="19801"/>
                    <a:pt x="19815" y="18711"/>
                    <a:pt x="19839" y="17344"/>
                  </a:cubicBezTo>
                  <a:lnTo>
                    <a:pt x="19839" y="17182"/>
                  </a:lnTo>
                  <a:cubicBezTo>
                    <a:pt x="19815" y="15838"/>
                    <a:pt x="18726" y="14749"/>
                    <a:pt x="17359" y="14749"/>
                  </a:cubicBezTo>
                  <a:cubicBezTo>
                    <a:pt x="16664" y="14749"/>
                    <a:pt x="16084" y="14169"/>
                    <a:pt x="16084" y="13451"/>
                  </a:cubicBezTo>
                  <a:lnTo>
                    <a:pt x="16084" y="13288"/>
                  </a:lnTo>
                  <a:cubicBezTo>
                    <a:pt x="16084" y="12570"/>
                    <a:pt x="16664" y="11991"/>
                    <a:pt x="17359" y="11991"/>
                  </a:cubicBezTo>
                  <a:lnTo>
                    <a:pt x="19143" y="11991"/>
                  </a:lnTo>
                  <a:lnTo>
                    <a:pt x="19143" y="10832"/>
                  </a:lnTo>
                  <a:lnTo>
                    <a:pt x="17359" y="10832"/>
                  </a:lnTo>
                  <a:cubicBezTo>
                    <a:pt x="16015" y="10832"/>
                    <a:pt x="14902" y="11944"/>
                    <a:pt x="14902" y="13288"/>
                  </a:cubicBezTo>
                  <a:lnTo>
                    <a:pt x="14902" y="13451"/>
                  </a:lnTo>
                  <a:cubicBezTo>
                    <a:pt x="14902" y="14818"/>
                    <a:pt x="16015" y="15907"/>
                    <a:pt x="17359" y="15907"/>
                  </a:cubicBezTo>
                  <a:cubicBezTo>
                    <a:pt x="18077" y="15907"/>
                    <a:pt x="18657" y="16487"/>
                    <a:pt x="18657" y="17205"/>
                  </a:cubicBezTo>
                  <a:lnTo>
                    <a:pt x="18657" y="17367"/>
                  </a:lnTo>
                  <a:cubicBezTo>
                    <a:pt x="18657" y="18086"/>
                    <a:pt x="18077" y="18665"/>
                    <a:pt x="17359" y="18665"/>
                  </a:cubicBezTo>
                  <a:lnTo>
                    <a:pt x="14346" y="18665"/>
                  </a:lnTo>
                  <a:lnTo>
                    <a:pt x="14346" y="16950"/>
                  </a:lnTo>
                  <a:cubicBezTo>
                    <a:pt x="14346" y="14378"/>
                    <a:pt x="13396" y="11898"/>
                    <a:pt x="11635" y="10021"/>
                  </a:cubicBezTo>
                  <a:lnTo>
                    <a:pt x="8367" y="6498"/>
                  </a:lnTo>
                  <a:lnTo>
                    <a:pt x="8367" y="5409"/>
                  </a:lnTo>
                  <a:cubicBezTo>
                    <a:pt x="8367" y="4482"/>
                    <a:pt x="8019" y="3555"/>
                    <a:pt x="7394" y="2860"/>
                  </a:cubicBezTo>
                  <a:cubicBezTo>
                    <a:pt x="6860" y="2280"/>
                    <a:pt x="6165" y="1863"/>
                    <a:pt x="5400" y="1701"/>
                  </a:cubicBezTo>
                  <a:lnTo>
                    <a:pt x="5377" y="1608"/>
                  </a:lnTo>
                  <a:cubicBezTo>
                    <a:pt x="4997" y="306"/>
                    <a:pt x="4121" y="0"/>
                    <a:pt x="3382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7;p17">
              <a:extLst>
                <a:ext uri="{FF2B5EF4-FFF2-40B4-BE49-F238E27FC236}">
                  <a16:creationId xmlns:a16="http://schemas.microsoft.com/office/drawing/2014/main" id="{9C881754-758C-19BE-D91B-08D736FEFA21}"/>
                </a:ext>
              </a:extLst>
            </p:cNvPr>
            <p:cNvSpPr/>
            <p:nvPr/>
          </p:nvSpPr>
          <p:spPr>
            <a:xfrm>
              <a:off x="6416671" y="1529894"/>
              <a:ext cx="234094" cy="275936"/>
            </a:xfrm>
            <a:custGeom>
              <a:avLst/>
              <a:gdLst/>
              <a:ahLst/>
              <a:cxnLst/>
              <a:rect l="l" t="t" r="r" b="b"/>
              <a:pathLst>
                <a:path w="9595" h="11310" extrusionOk="0">
                  <a:moveTo>
                    <a:pt x="0" y="0"/>
                  </a:moveTo>
                  <a:lnTo>
                    <a:pt x="0" y="11310"/>
                  </a:lnTo>
                  <a:lnTo>
                    <a:pt x="7138" y="11310"/>
                  </a:lnTo>
                  <a:cubicBezTo>
                    <a:pt x="8482" y="11310"/>
                    <a:pt x="9595" y="10197"/>
                    <a:pt x="9595" y="8853"/>
                  </a:cubicBezTo>
                  <a:lnTo>
                    <a:pt x="9595" y="8691"/>
                  </a:lnTo>
                  <a:cubicBezTo>
                    <a:pt x="9595" y="7324"/>
                    <a:pt x="8482" y="6235"/>
                    <a:pt x="7115" y="6235"/>
                  </a:cubicBezTo>
                  <a:cubicBezTo>
                    <a:pt x="6420" y="6235"/>
                    <a:pt x="5840" y="5655"/>
                    <a:pt x="5840" y="4937"/>
                  </a:cubicBezTo>
                  <a:lnTo>
                    <a:pt x="5840" y="4774"/>
                  </a:lnTo>
                  <a:cubicBezTo>
                    <a:pt x="5840" y="4056"/>
                    <a:pt x="6420" y="3477"/>
                    <a:pt x="7115" y="3477"/>
                  </a:cubicBezTo>
                  <a:lnTo>
                    <a:pt x="8899" y="3477"/>
                  </a:lnTo>
                  <a:lnTo>
                    <a:pt x="8899" y="2318"/>
                  </a:lnTo>
                  <a:lnTo>
                    <a:pt x="7115" y="2318"/>
                  </a:lnTo>
                  <a:cubicBezTo>
                    <a:pt x="5771" y="2318"/>
                    <a:pt x="4658" y="3430"/>
                    <a:pt x="4658" y="4774"/>
                  </a:cubicBezTo>
                  <a:lnTo>
                    <a:pt x="4658" y="4937"/>
                  </a:lnTo>
                  <a:cubicBezTo>
                    <a:pt x="4658" y="6304"/>
                    <a:pt x="5771" y="7393"/>
                    <a:pt x="7115" y="7393"/>
                  </a:cubicBezTo>
                  <a:cubicBezTo>
                    <a:pt x="7833" y="7393"/>
                    <a:pt x="8413" y="7973"/>
                    <a:pt x="8413" y="8691"/>
                  </a:cubicBezTo>
                  <a:lnTo>
                    <a:pt x="8413" y="8853"/>
                  </a:lnTo>
                  <a:cubicBezTo>
                    <a:pt x="8413" y="9572"/>
                    <a:pt x="7833" y="10151"/>
                    <a:pt x="7115" y="10151"/>
                  </a:cubicBezTo>
                  <a:lnTo>
                    <a:pt x="4102" y="10151"/>
                  </a:lnTo>
                  <a:lnTo>
                    <a:pt x="4102" y="8436"/>
                  </a:lnTo>
                  <a:cubicBezTo>
                    <a:pt x="4102" y="5864"/>
                    <a:pt x="3152" y="3384"/>
                    <a:pt x="1391" y="15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8;p17">
              <a:extLst>
                <a:ext uri="{FF2B5EF4-FFF2-40B4-BE49-F238E27FC236}">
                  <a16:creationId xmlns:a16="http://schemas.microsoft.com/office/drawing/2014/main" id="{309566BD-1EBB-A20C-18C1-B7AA2368087C}"/>
                </a:ext>
              </a:extLst>
            </p:cNvPr>
            <p:cNvSpPr/>
            <p:nvPr/>
          </p:nvSpPr>
          <p:spPr>
            <a:xfrm>
              <a:off x="6317714" y="1633925"/>
              <a:ext cx="118206" cy="142506"/>
            </a:xfrm>
            <a:custGeom>
              <a:avLst/>
              <a:gdLst/>
              <a:ahLst/>
              <a:cxnLst/>
              <a:rect l="l" t="t" r="r" b="b"/>
              <a:pathLst>
                <a:path w="4845" h="5841" extrusionOk="0">
                  <a:moveTo>
                    <a:pt x="3987" y="1"/>
                  </a:moveTo>
                  <a:cubicBezTo>
                    <a:pt x="1785" y="1"/>
                    <a:pt x="0" y="1785"/>
                    <a:pt x="0" y="3987"/>
                  </a:cubicBezTo>
                  <a:lnTo>
                    <a:pt x="0" y="5841"/>
                  </a:lnTo>
                  <a:lnTo>
                    <a:pt x="1159" y="5841"/>
                  </a:lnTo>
                  <a:lnTo>
                    <a:pt x="1159" y="3987"/>
                  </a:lnTo>
                  <a:cubicBezTo>
                    <a:pt x="1159" y="2434"/>
                    <a:pt x="2434" y="1159"/>
                    <a:pt x="3987" y="1159"/>
                  </a:cubicBezTo>
                  <a:lnTo>
                    <a:pt x="4844" y="1159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9;p17">
              <a:extLst>
                <a:ext uri="{FF2B5EF4-FFF2-40B4-BE49-F238E27FC236}">
                  <a16:creationId xmlns:a16="http://schemas.microsoft.com/office/drawing/2014/main" id="{EC413A1D-5536-48FC-014A-E362511B21EA}"/>
                </a:ext>
              </a:extLst>
            </p:cNvPr>
            <p:cNvSpPr/>
            <p:nvPr/>
          </p:nvSpPr>
          <p:spPr>
            <a:xfrm>
              <a:off x="6416671" y="1633925"/>
              <a:ext cx="19250" cy="28301"/>
            </a:xfrm>
            <a:custGeom>
              <a:avLst/>
              <a:gdLst/>
              <a:ahLst/>
              <a:cxnLst/>
              <a:rect l="l" t="t" r="r" b="b"/>
              <a:pathLst>
                <a:path w="78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788" y="1159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66;p19">
            <a:extLst>
              <a:ext uri="{FF2B5EF4-FFF2-40B4-BE49-F238E27FC236}">
                <a16:creationId xmlns:a16="http://schemas.microsoft.com/office/drawing/2014/main" id="{AB8C9E24-D0FD-1582-E3B2-7DB5782E0D7A}"/>
              </a:ext>
            </a:extLst>
          </p:cNvPr>
          <p:cNvGrpSpPr/>
          <p:nvPr/>
        </p:nvGrpSpPr>
        <p:grpSpPr>
          <a:xfrm rot="17202187">
            <a:off x="6645346" y="859138"/>
            <a:ext cx="1286879" cy="1709988"/>
            <a:chOff x="12358875" y="2078488"/>
            <a:chExt cx="1909600" cy="2537450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9" name="Google Shape;567;p19">
              <a:extLst>
                <a:ext uri="{FF2B5EF4-FFF2-40B4-BE49-F238E27FC236}">
                  <a16:creationId xmlns:a16="http://schemas.microsoft.com/office/drawing/2014/main" id="{20F26F6E-7EE9-E369-BCBC-EFA61AFD80E9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8;p19">
              <a:extLst>
                <a:ext uri="{FF2B5EF4-FFF2-40B4-BE49-F238E27FC236}">
                  <a16:creationId xmlns:a16="http://schemas.microsoft.com/office/drawing/2014/main" id="{F9A84788-CEB4-0DAC-58AA-6C89FD641F7F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9;p19">
              <a:extLst>
                <a:ext uri="{FF2B5EF4-FFF2-40B4-BE49-F238E27FC236}">
                  <a16:creationId xmlns:a16="http://schemas.microsoft.com/office/drawing/2014/main" id="{CAC375CC-DAED-0352-468D-E2F790CF292A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0;p19">
              <a:extLst>
                <a:ext uri="{FF2B5EF4-FFF2-40B4-BE49-F238E27FC236}">
                  <a16:creationId xmlns:a16="http://schemas.microsoft.com/office/drawing/2014/main" id="{500CFFAD-CFF4-7908-53A0-FF0AF145CB07}"/>
                </a:ext>
              </a:extLst>
            </p:cNvPr>
            <p:cNvSpPr/>
            <p:nvPr/>
          </p:nvSpPr>
          <p:spPr>
            <a:xfrm>
              <a:off x="12358875" y="2078488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71;p19">
              <a:extLst>
                <a:ext uri="{FF2B5EF4-FFF2-40B4-BE49-F238E27FC236}">
                  <a16:creationId xmlns:a16="http://schemas.microsoft.com/office/drawing/2014/main" id="{8C83F488-FA91-EA48-FD7F-C5ACBB73F63B}"/>
                </a:ext>
              </a:extLst>
            </p:cNvPr>
            <p:cNvSpPr/>
            <p:nvPr/>
          </p:nvSpPr>
          <p:spPr>
            <a:xfrm>
              <a:off x="12508625" y="2697963"/>
              <a:ext cx="187775" cy="119250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2;p19">
              <a:extLst>
                <a:ext uri="{FF2B5EF4-FFF2-40B4-BE49-F238E27FC236}">
                  <a16:creationId xmlns:a16="http://schemas.microsoft.com/office/drawing/2014/main" id="{3B86FD84-4F55-306E-73E9-D4F8AB97A8CA}"/>
                </a:ext>
              </a:extLst>
            </p:cNvPr>
            <p:cNvSpPr/>
            <p:nvPr/>
          </p:nvSpPr>
          <p:spPr>
            <a:xfrm>
              <a:off x="12737275" y="2490513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3;p19">
              <a:extLst>
                <a:ext uri="{FF2B5EF4-FFF2-40B4-BE49-F238E27FC236}">
                  <a16:creationId xmlns:a16="http://schemas.microsoft.com/office/drawing/2014/main" id="{692CA695-7A24-EDD7-B676-1CB0DE9701E0}"/>
                </a:ext>
              </a:extLst>
            </p:cNvPr>
            <p:cNvSpPr/>
            <p:nvPr/>
          </p:nvSpPr>
          <p:spPr>
            <a:xfrm>
              <a:off x="12402700" y="2406488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916;p44">
            <a:extLst>
              <a:ext uri="{FF2B5EF4-FFF2-40B4-BE49-F238E27FC236}">
                <a16:creationId xmlns:a16="http://schemas.microsoft.com/office/drawing/2014/main" id="{ABBA42C9-CB0B-12E5-7114-9A70EA67E42C}"/>
              </a:ext>
            </a:extLst>
          </p:cNvPr>
          <p:cNvSpPr txBox="1"/>
          <p:nvPr/>
        </p:nvSpPr>
        <p:spPr>
          <a:xfrm>
            <a:off x="6594428" y="3821516"/>
            <a:ext cx="2439567" cy="97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endParaRPr lang="pt-BR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>
              <a:buFont typeface="Arial"/>
              <a:buNone/>
            </a:pPr>
            <a:r>
              <a:rPr lang="pt-BR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Ocultação de provas, arquivos, processos, registros e outros.</a:t>
            </a:r>
          </a:p>
        </p:txBody>
      </p:sp>
      <p:sp>
        <p:nvSpPr>
          <p:cNvPr id="17" name="Google Shape;2916;p44">
            <a:extLst>
              <a:ext uri="{FF2B5EF4-FFF2-40B4-BE49-F238E27FC236}">
                <a16:creationId xmlns:a16="http://schemas.microsoft.com/office/drawing/2014/main" id="{B1EE71E4-2E6C-270A-D5DF-2B8566CB50EB}"/>
              </a:ext>
            </a:extLst>
          </p:cNvPr>
          <p:cNvSpPr txBox="1"/>
          <p:nvPr/>
        </p:nvSpPr>
        <p:spPr>
          <a:xfrm>
            <a:off x="97679" y="3657970"/>
            <a:ext cx="2154392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endParaRPr lang="pt-BR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>
              <a:buFont typeface="Arial"/>
              <a:buNone/>
            </a:pPr>
            <a:r>
              <a:rPr lang="pt-BR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Mecanismos de persistência para manter o malware ativo.</a:t>
            </a:r>
          </a:p>
        </p:txBody>
      </p:sp>
      <p:sp>
        <p:nvSpPr>
          <p:cNvPr id="18" name="Google Shape;2916;p44">
            <a:extLst>
              <a:ext uri="{FF2B5EF4-FFF2-40B4-BE49-F238E27FC236}">
                <a16:creationId xmlns:a16="http://schemas.microsoft.com/office/drawing/2014/main" id="{92209D4E-F646-5722-277B-D79E4B1C9966}"/>
              </a:ext>
            </a:extLst>
          </p:cNvPr>
          <p:cNvSpPr txBox="1"/>
          <p:nvPr/>
        </p:nvSpPr>
        <p:spPr>
          <a:xfrm>
            <a:off x="3574029" y="2276565"/>
            <a:ext cx="1810632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endParaRPr lang="pt-BR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>
              <a:buFont typeface="Arial"/>
              <a:buNone/>
            </a:pPr>
            <a:r>
              <a:rPr lang="pt-BR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Evitar ser percebido por soluções de segurança.</a:t>
            </a:r>
          </a:p>
          <a:p>
            <a:pPr marL="0" lvl="0" indent="0">
              <a:buFont typeface="Arial"/>
              <a:buNone/>
            </a:pP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err="1">
                <a:solidFill>
                  <a:schemeClr val="lt2"/>
                </a:solidFill>
              </a:rPr>
              <a:t>Installation</a:t>
            </a:r>
            <a:r>
              <a:rPr lang="pt-BR" sz="2500" dirty="0">
                <a:solidFill>
                  <a:schemeClr val="lt2"/>
                </a:solidFill>
              </a:rPr>
              <a:t> </a:t>
            </a:r>
            <a:r>
              <a:rPr lang="pt-BR" sz="2500" dirty="0" err="1">
                <a:solidFill>
                  <a:schemeClr val="lt2"/>
                </a:solidFill>
              </a:rPr>
              <a:t>PoV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790" name="Google Shape;790;p22"/>
          <p:cNvSpPr txBox="1"/>
          <p:nvPr/>
        </p:nvSpPr>
        <p:spPr>
          <a:xfrm>
            <a:off x="3808029" y="2004844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8" name="Google Shape;828;p22"/>
          <p:cNvGrpSpPr/>
          <p:nvPr/>
        </p:nvGrpSpPr>
        <p:grpSpPr>
          <a:xfrm>
            <a:off x="631642" y="3837634"/>
            <a:ext cx="973500" cy="973500"/>
            <a:chOff x="4085200" y="2189063"/>
            <a:chExt cx="973500" cy="973500"/>
          </a:xfrm>
        </p:grpSpPr>
        <p:sp>
          <p:nvSpPr>
            <p:cNvPr id="829" name="Google Shape;829;p22"/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66;p19">
            <a:extLst>
              <a:ext uri="{FF2B5EF4-FFF2-40B4-BE49-F238E27FC236}">
                <a16:creationId xmlns:a16="http://schemas.microsoft.com/office/drawing/2014/main" id="{AB8C9E24-D0FD-1582-E3B2-7DB5782E0D7A}"/>
              </a:ext>
            </a:extLst>
          </p:cNvPr>
          <p:cNvGrpSpPr/>
          <p:nvPr/>
        </p:nvGrpSpPr>
        <p:grpSpPr>
          <a:xfrm rot="16200000">
            <a:off x="5998535" y="1247555"/>
            <a:ext cx="1105132" cy="1279989"/>
            <a:chOff x="12289204" y="2092375"/>
            <a:chExt cx="1621518" cy="1899374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9" name="Google Shape;567;p19">
              <a:extLst>
                <a:ext uri="{FF2B5EF4-FFF2-40B4-BE49-F238E27FC236}">
                  <a16:creationId xmlns:a16="http://schemas.microsoft.com/office/drawing/2014/main" id="{20F26F6E-7EE9-E369-BCBC-EFA61AFD80E9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8;p19">
              <a:extLst>
                <a:ext uri="{FF2B5EF4-FFF2-40B4-BE49-F238E27FC236}">
                  <a16:creationId xmlns:a16="http://schemas.microsoft.com/office/drawing/2014/main" id="{F9A84788-CEB4-0DAC-58AA-6C89FD641F7F}"/>
                </a:ext>
              </a:extLst>
            </p:cNvPr>
            <p:cNvSpPr/>
            <p:nvPr/>
          </p:nvSpPr>
          <p:spPr>
            <a:xfrm>
              <a:off x="12289204" y="2092375"/>
              <a:ext cx="1621518" cy="1899374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69;p19">
              <a:extLst>
                <a:ext uri="{FF2B5EF4-FFF2-40B4-BE49-F238E27FC236}">
                  <a16:creationId xmlns:a16="http://schemas.microsoft.com/office/drawing/2014/main" id="{CAC375CC-DAED-0352-468D-E2F790CF292A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0;p19">
              <a:extLst>
                <a:ext uri="{FF2B5EF4-FFF2-40B4-BE49-F238E27FC236}">
                  <a16:creationId xmlns:a16="http://schemas.microsoft.com/office/drawing/2014/main" id="{500CFFAD-CFF4-7908-53A0-FF0AF145CB07}"/>
                </a:ext>
              </a:extLst>
            </p:cNvPr>
            <p:cNvSpPr/>
            <p:nvPr/>
          </p:nvSpPr>
          <p:spPr>
            <a:xfrm>
              <a:off x="12609678" y="2348807"/>
              <a:ext cx="685268" cy="1066715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71;p19">
              <a:extLst>
                <a:ext uri="{FF2B5EF4-FFF2-40B4-BE49-F238E27FC236}">
                  <a16:creationId xmlns:a16="http://schemas.microsoft.com/office/drawing/2014/main" id="{8C83F488-FA91-EA48-FD7F-C5ACBB73F63B}"/>
                </a:ext>
              </a:extLst>
            </p:cNvPr>
            <p:cNvSpPr/>
            <p:nvPr/>
          </p:nvSpPr>
          <p:spPr>
            <a:xfrm rot="15719698">
              <a:off x="12473203" y="2394061"/>
              <a:ext cx="154527" cy="86752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2;p19">
              <a:extLst>
                <a:ext uri="{FF2B5EF4-FFF2-40B4-BE49-F238E27FC236}">
                  <a16:creationId xmlns:a16="http://schemas.microsoft.com/office/drawing/2014/main" id="{3B86FD84-4F55-306E-73E9-D4F8AB97A8CA}"/>
                </a:ext>
              </a:extLst>
            </p:cNvPr>
            <p:cNvSpPr/>
            <p:nvPr/>
          </p:nvSpPr>
          <p:spPr>
            <a:xfrm rot="6597620">
              <a:off x="12737275" y="2490513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3;p19">
              <a:extLst>
                <a:ext uri="{FF2B5EF4-FFF2-40B4-BE49-F238E27FC236}">
                  <a16:creationId xmlns:a16="http://schemas.microsoft.com/office/drawing/2014/main" id="{692CA695-7A24-EDD7-B676-1CB0DE9701E0}"/>
                </a:ext>
              </a:extLst>
            </p:cNvPr>
            <p:cNvSpPr/>
            <p:nvPr/>
          </p:nvSpPr>
          <p:spPr>
            <a:xfrm rot="4219181">
              <a:off x="12851284" y="2139191"/>
              <a:ext cx="133453" cy="192190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916;p44">
            <a:extLst>
              <a:ext uri="{FF2B5EF4-FFF2-40B4-BE49-F238E27FC236}">
                <a16:creationId xmlns:a16="http://schemas.microsoft.com/office/drawing/2014/main" id="{A64EFCF9-4944-F1DD-7252-3314ACFBDF3D}"/>
              </a:ext>
            </a:extLst>
          </p:cNvPr>
          <p:cNvSpPr txBox="1"/>
          <p:nvPr/>
        </p:nvSpPr>
        <p:spPr>
          <a:xfrm>
            <a:off x="2823614" y="1715163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2916;p44">
            <a:extLst>
              <a:ext uri="{FF2B5EF4-FFF2-40B4-BE49-F238E27FC236}">
                <a16:creationId xmlns:a16="http://schemas.microsoft.com/office/drawing/2014/main" id="{4C1158A3-32B3-EE15-E53F-F6E53B9979FC}"/>
              </a:ext>
            </a:extLst>
          </p:cNvPr>
          <p:cNvSpPr txBox="1"/>
          <p:nvPr/>
        </p:nvSpPr>
        <p:spPr>
          <a:xfrm>
            <a:off x="1778031" y="1439567"/>
            <a:ext cx="3682936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Não pode ser percebido</a:t>
            </a: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2916;p44">
            <a:extLst>
              <a:ext uri="{FF2B5EF4-FFF2-40B4-BE49-F238E27FC236}">
                <a16:creationId xmlns:a16="http://schemas.microsoft.com/office/drawing/2014/main" id="{491B614F-8473-95C1-2629-F9FA79E5C6CE}"/>
              </a:ext>
            </a:extLst>
          </p:cNvPr>
          <p:cNvSpPr txBox="1"/>
          <p:nvPr/>
        </p:nvSpPr>
        <p:spPr>
          <a:xfrm>
            <a:off x="1778031" y="2757375"/>
            <a:ext cx="3682936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Se for percebido não pode ser encontrado</a:t>
            </a: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2916;p44">
            <a:extLst>
              <a:ext uri="{FF2B5EF4-FFF2-40B4-BE49-F238E27FC236}">
                <a16:creationId xmlns:a16="http://schemas.microsoft.com/office/drawing/2014/main" id="{FD9BB58E-E3BB-383F-57BE-E8C0EAF4AB73}"/>
              </a:ext>
            </a:extLst>
          </p:cNvPr>
          <p:cNvSpPr txBox="1"/>
          <p:nvPr/>
        </p:nvSpPr>
        <p:spPr>
          <a:xfrm>
            <a:off x="1778031" y="4075183"/>
            <a:ext cx="3682936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Se for encontrado não pode ser entendido</a:t>
            </a: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24F789-AB15-BB79-F2B8-47D2941AF953}"/>
              </a:ext>
            </a:extLst>
          </p:cNvPr>
          <p:cNvSpPr txBox="1"/>
          <p:nvPr/>
        </p:nvSpPr>
        <p:spPr>
          <a:xfrm>
            <a:off x="1807258" y="1211470"/>
            <a:ext cx="132387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Ids/</a:t>
            </a:r>
            <a:r>
              <a:rPr lang="pt-BR" sz="2400" i="1" dirty="0" err="1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ips</a:t>
            </a:r>
            <a:endParaRPr lang="pt-BR" sz="24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i="1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51CDB38-B30D-95AD-671F-55DA30DDD9D4}"/>
              </a:ext>
            </a:extLst>
          </p:cNvPr>
          <p:cNvSpPr txBox="1"/>
          <p:nvPr/>
        </p:nvSpPr>
        <p:spPr>
          <a:xfrm>
            <a:off x="1787975" y="2511276"/>
            <a:ext cx="27306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HIDDEN</a:t>
            </a:r>
            <a:endParaRPr lang="pt-BR" sz="24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i="1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1035C-572C-E024-994B-463158C317F5}"/>
              </a:ext>
            </a:extLst>
          </p:cNvPr>
          <p:cNvSpPr txBox="1"/>
          <p:nvPr/>
        </p:nvSpPr>
        <p:spPr>
          <a:xfrm>
            <a:off x="1772712" y="3811081"/>
            <a:ext cx="291358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err="1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obfuscate</a:t>
            </a:r>
            <a:endParaRPr lang="pt-BR" sz="24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i="1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4" name="Google Shape;870;p23">
            <a:extLst>
              <a:ext uri="{FF2B5EF4-FFF2-40B4-BE49-F238E27FC236}">
                <a16:creationId xmlns:a16="http://schemas.microsoft.com/office/drawing/2014/main" id="{E9C7A3F3-EEB7-9A44-0744-620240B9B4ED}"/>
              </a:ext>
            </a:extLst>
          </p:cNvPr>
          <p:cNvSpPr txBox="1"/>
          <p:nvPr/>
        </p:nvSpPr>
        <p:spPr>
          <a:xfrm>
            <a:off x="7017858" y="4076423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Precisa funcionar…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" name="Google Shape;798;p22">
            <a:extLst>
              <a:ext uri="{FF2B5EF4-FFF2-40B4-BE49-F238E27FC236}">
                <a16:creationId xmlns:a16="http://schemas.microsoft.com/office/drawing/2014/main" id="{D1C7B7CE-C18A-4E0F-6664-1FCD39B4E09D}"/>
              </a:ext>
            </a:extLst>
          </p:cNvPr>
          <p:cNvGrpSpPr/>
          <p:nvPr/>
        </p:nvGrpSpPr>
        <p:grpSpPr>
          <a:xfrm>
            <a:off x="7365958" y="3227734"/>
            <a:ext cx="818389" cy="828569"/>
            <a:chOff x="4085200" y="2189063"/>
            <a:chExt cx="973500" cy="973500"/>
          </a:xfrm>
        </p:grpSpPr>
        <p:sp>
          <p:nvSpPr>
            <p:cNvPr id="26" name="Google Shape;799;p22">
              <a:extLst>
                <a:ext uri="{FF2B5EF4-FFF2-40B4-BE49-F238E27FC236}">
                  <a16:creationId xmlns:a16="http://schemas.microsoft.com/office/drawing/2014/main" id="{615FF12A-6D0D-6332-80AC-31D22594B627}"/>
                </a:ext>
              </a:extLst>
            </p:cNvPr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22">
              <a:extLst>
                <a:ext uri="{FF2B5EF4-FFF2-40B4-BE49-F238E27FC236}">
                  <a16:creationId xmlns:a16="http://schemas.microsoft.com/office/drawing/2014/main" id="{10CAA85F-7D6F-73B5-6F9B-C879814B446F}"/>
                </a:ext>
              </a:extLst>
            </p:cNvPr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22">
              <a:extLst>
                <a:ext uri="{FF2B5EF4-FFF2-40B4-BE49-F238E27FC236}">
                  <a16:creationId xmlns:a16="http://schemas.microsoft.com/office/drawing/2014/main" id="{00C0C1B6-656B-D522-E5CD-3BEC3D69A565}"/>
                </a:ext>
              </a:extLst>
            </p:cNvPr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168;p37">
            <a:extLst>
              <a:ext uri="{FF2B5EF4-FFF2-40B4-BE49-F238E27FC236}">
                <a16:creationId xmlns:a16="http://schemas.microsoft.com/office/drawing/2014/main" id="{1AFE1962-56F3-B1FD-03DD-41DE44222A08}"/>
              </a:ext>
            </a:extLst>
          </p:cNvPr>
          <p:cNvGrpSpPr/>
          <p:nvPr/>
        </p:nvGrpSpPr>
        <p:grpSpPr>
          <a:xfrm rot="-678015">
            <a:off x="7564502" y="3387052"/>
            <a:ext cx="421277" cy="497514"/>
            <a:chOff x="5522062" y="1453085"/>
            <a:chExt cx="1612769" cy="1615641"/>
          </a:xfrm>
        </p:grpSpPr>
        <p:sp>
          <p:nvSpPr>
            <p:cNvPr id="30" name="Google Shape;2169;p37">
              <a:extLst>
                <a:ext uri="{FF2B5EF4-FFF2-40B4-BE49-F238E27FC236}">
                  <a16:creationId xmlns:a16="http://schemas.microsoft.com/office/drawing/2014/main" id="{B521EB69-FD64-18A1-DF11-726090AFAA91}"/>
                </a:ext>
              </a:extLst>
            </p:cNvPr>
            <p:cNvSpPr/>
            <p:nvPr/>
          </p:nvSpPr>
          <p:spPr>
            <a:xfrm>
              <a:off x="6010742" y="1453090"/>
              <a:ext cx="691751" cy="1331344"/>
            </a:xfrm>
            <a:custGeom>
              <a:avLst/>
              <a:gdLst/>
              <a:ahLst/>
              <a:cxnLst/>
              <a:rect l="l" t="t" r="r" b="b"/>
              <a:pathLst>
                <a:path w="35226" h="67796" extrusionOk="0">
                  <a:moveTo>
                    <a:pt x="31556" y="1"/>
                  </a:moveTo>
                  <a:cubicBezTo>
                    <a:pt x="30989" y="5471"/>
                    <a:pt x="26686" y="9908"/>
                    <a:pt x="22383" y="13610"/>
                  </a:cubicBezTo>
                  <a:cubicBezTo>
                    <a:pt x="18047" y="17346"/>
                    <a:pt x="13277" y="21016"/>
                    <a:pt x="11242" y="26153"/>
                  </a:cubicBezTo>
                  <a:cubicBezTo>
                    <a:pt x="9340" y="30889"/>
                    <a:pt x="10008" y="36260"/>
                    <a:pt x="8273" y="41063"/>
                  </a:cubicBezTo>
                  <a:cubicBezTo>
                    <a:pt x="6572" y="45633"/>
                    <a:pt x="4637" y="45433"/>
                    <a:pt x="2936" y="50203"/>
                  </a:cubicBezTo>
                  <a:cubicBezTo>
                    <a:pt x="1535" y="54073"/>
                    <a:pt x="0" y="57775"/>
                    <a:pt x="467" y="60144"/>
                  </a:cubicBezTo>
                  <a:cubicBezTo>
                    <a:pt x="1370" y="64564"/>
                    <a:pt x="9622" y="67795"/>
                    <a:pt x="17905" y="67795"/>
                  </a:cubicBezTo>
                  <a:cubicBezTo>
                    <a:pt x="21871" y="67795"/>
                    <a:pt x="25845" y="67054"/>
                    <a:pt x="29021" y="65347"/>
                  </a:cubicBezTo>
                  <a:cubicBezTo>
                    <a:pt x="30255" y="64680"/>
                    <a:pt x="35226" y="62212"/>
                    <a:pt x="34592" y="59410"/>
                  </a:cubicBezTo>
                  <a:cubicBezTo>
                    <a:pt x="34392" y="58476"/>
                    <a:pt x="33791" y="57709"/>
                    <a:pt x="33291" y="56875"/>
                  </a:cubicBezTo>
                  <a:cubicBezTo>
                    <a:pt x="31690" y="54173"/>
                    <a:pt x="31256" y="51004"/>
                    <a:pt x="30889" y="47935"/>
                  </a:cubicBezTo>
                  <a:lnTo>
                    <a:pt x="29054" y="33191"/>
                  </a:lnTo>
                  <a:cubicBezTo>
                    <a:pt x="28754" y="30856"/>
                    <a:pt x="28487" y="28521"/>
                    <a:pt x="28688" y="26219"/>
                  </a:cubicBezTo>
                  <a:cubicBezTo>
                    <a:pt x="29088" y="21483"/>
                    <a:pt x="31490" y="17113"/>
                    <a:pt x="32424" y="12443"/>
                  </a:cubicBezTo>
                  <a:cubicBezTo>
                    <a:pt x="33291" y="8307"/>
                    <a:pt x="32957" y="4003"/>
                    <a:pt x="3155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0;p37">
              <a:extLst>
                <a:ext uri="{FF2B5EF4-FFF2-40B4-BE49-F238E27FC236}">
                  <a16:creationId xmlns:a16="http://schemas.microsoft.com/office/drawing/2014/main" id="{8DF86092-1728-E596-DB2B-72F5CE3246AD}"/>
                </a:ext>
              </a:extLst>
            </p:cNvPr>
            <p:cNvSpPr/>
            <p:nvPr/>
          </p:nvSpPr>
          <p:spPr>
            <a:xfrm>
              <a:off x="5522062" y="2516892"/>
              <a:ext cx="1612769" cy="551833"/>
            </a:xfrm>
            <a:custGeom>
              <a:avLst/>
              <a:gdLst/>
              <a:ahLst/>
              <a:cxnLst/>
              <a:rect l="l" t="t" r="r" b="b"/>
              <a:pathLst>
                <a:path w="82127" h="28101" extrusionOk="0">
                  <a:moveTo>
                    <a:pt x="28521" y="1"/>
                  </a:moveTo>
                  <a:cubicBezTo>
                    <a:pt x="25470" y="1414"/>
                    <a:pt x="22231" y="1854"/>
                    <a:pt x="18905" y="1854"/>
                  </a:cubicBezTo>
                  <a:cubicBezTo>
                    <a:pt x="13831" y="1854"/>
                    <a:pt x="8555" y="829"/>
                    <a:pt x="3437" y="668"/>
                  </a:cubicBezTo>
                  <a:cubicBezTo>
                    <a:pt x="3353" y="662"/>
                    <a:pt x="3271" y="659"/>
                    <a:pt x="3189" y="659"/>
                  </a:cubicBezTo>
                  <a:cubicBezTo>
                    <a:pt x="2781" y="659"/>
                    <a:pt x="2392" y="729"/>
                    <a:pt x="2002" y="868"/>
                  </a:cubicBezTo>
                  <a:cubicBezTo>
                    <a:pt x="1168" y="1268"/>
                    <a:pt x="868" y="2269"/>
                    <a:pt x="768" y="3203"/>
                  </a:cubicBezTo>
                  <a:cubicBezTo>
                    <a:pt x="1" y="9474"/>
                    <a:pt x="4271" y="15578"/>
                    <a:pt x="9808" y="18681"/>
                  </a:cubicBezTo>
                  <a:cubicBezTo>
                    <a:pt x="15312" y="21783"/>
                    <a:pt x="21883" y="22450"/>
                    <a:pt x="28221" y="22584"/>
                  </a:cubicBezTo>
                  <a:cubicBezTo>
                    <a:pt x="30990" y="22617"/>
                    <a:pt x="33792" y="22617"/>
                    <a:pt x="36527" y="23184"/>
                  </a:cubicBezTo>
                  <a:cubicBezTo>
                    <a:pt x="42250" y="24352"/>
                    <a:pt x="47665" y="28101"/>
                    <a:pt x="53311" y="28101"/>
                  </a:cubicBezTo>
                  <a:cubicBezTo>
                    <a:pt x="54116" y="28101"/>
                    <a:pt x="54925" y="28025"/>
                    <a:pt x="55741" y="27854"/>
                  </a:cubicBezTo>
                  <a:cubicBezTo>
                    <a:pt x="60277" y="26920"/>
                    <a:pt x="63680" y="23284"/>
                    <a:pt x="67749" y="21149"/>
                  </a:cubicBezTo>
                  <a:cubicBezTo>
                    <a:pt x="71519" y="19148"/>
                    <a:pt x="76055" y="18347"/>
                    <a:pt x="79024" y="15245"/>
                  </a:cubicBezTo>
                  <a:cubicBezTo>
                    <a:pt x="81192" y="12910"/>
                    <a:pt x="82126" y="9641"/>
                    <a:pt x="81493" y="6505"/>
                  </a:cubicBezTo>
                  <a:cubicBezTo>
                    <a:pt x="81326" y="5471"/>
                    <a:pt x="80825" y="4504"/>
                    <a:pt x="80058" y="3770"/>
                  </a:cubicBezTo>
                  <a:cubicBezTo>
                    <a:pt x="78957" y="2803"/>
                    <a:pt x="77356" y="2736"/>
                    <a:pt x="75889" y="2736"/>
                  </a:cubicBezTo>
                  <a:cubicBezTo>
                    <a:pt x="75224" y="2728"/>
                    <a:pt x="74560" y="2723"/>
                    <a:pt x="73896" y="2723"/>
                  </a:cubicBezTo>
                  <a:cubicBezTo>
                    <a:pt x="69289" y="2723"/>
                    <a:pt x="64679" y="2924"/>
                    <a:pt x="60044" y="3303"/>
                  </a:cubicBezTo>
                  <a:lnTo>
                    <a:pt x="28521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1;p37">
              <a:extLst>
                <a:ext uri="{FF2B5EF4-FFF2-40B4-BE49-F238E27FC236}">
                  <a16:creationId xmlns:a16="http://schemas.microsoft.com/office/drawing/2014/main" id="{96C1B1EF-2CF3-C8DF-B524-7A47E4B3B088}"/>
                </a:ext>
              </a:extLst>
            </p:cNvPr>
            <p:cNvSpPr/>
            <p:nvPr/>
          </p:nvSpPr>
          <p:spPr>
            <a:xfrm>
              <a:off x="6023840" y="2465796"/>
              <a:ext cx="663590" cy="251556"/>
            </a:xfrm>
            <a:custGeom>
              <a:avLst/>
              <a:gdLst/>
              <a:ahLst/>
              <a:cxnLst/>
              <a:rect l="l" t="t" r="r" b="b"/>
              <a:pathLst>
                <a:path w="33792" h="12810" extrusionOk="0">
                  <a:moveTo>
                    <a:pt x="1969" y="1"/>
                  </a:moveTo>
                  <a:cubicBezTo>
                    <a:pt x="1101" y="2403"/>
                    <a:pt x="234" y="4704"/>
                    <a:pt x="1" y="6572"/>
                  </a:cubicBezTo>
                  <a:cubicBezTo>
                    <a:pt x="3703" y="10342"/>
                    <a:pt x="9974" y="12810"/>
                    <a:pt x="17046" y="12810"/>
                  </a:cubicBezTo>
                  <a:cubicBezTo>
                    <a:pt x="23951" y="12810"/>
                    <a:pt x="30022" y="10475"/>
                    <a:pt x="33791" y="6906"/>
                  </a:cubicBezTo>
                  <a:cubicBezTo>
                    <a:pt x="33524" y="6339"/>
                    <a:pt x="33158" y="5838"/>
                    <a:pt x="32824" y="5305"/>
                  </a:cubicBezTo>
                  <a:cubicBezTo>
                    <a:pt x="32023" y="3904"/>
                    <a:pt x="31423" y="2336"/>
                    <a:pt x="31123" y="735"/>
                  </a:cubicBezTo>
                  <a:cubicBezTo>
                    <a:pt x="27420" y="3103"/>
                    <a:pt x="22483" y="4571"/>
                    <a:pt x="17046" y="4571"/>
                  </a:cubicBezTo>
                  <a:cubicBezTo>
                    <a:pt x="11108" y="4571"/>
                    <a:pt x="5705" y="2803"/>
                    <a:pt x="1969" y="1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72;p37">
              <a:extLst>
                <a:ext uri="{FF2B5EF4-FFF2-40B4-BE49-F238E27FC236}">
                  <a16:creationId xmlns:a16="http://schemas.microsoft.com/office/drawing/2014/main" id="{EE8D1235-2253-5211-04DB-D38924F1CC76}"/>
                </a:ext>
              </a:extLst>
            </p:cNvPr>
            <p:cNvSpPr/>
            <p:nvPr/>
          </p:nvSpPr>
          <p:spPr>
            <a:xfrm>
              <a:off x="6452176" y="1453085"/>
              <a:ext cx="252847" cy="1228239"/>
            </a:xfrm>
            <a:custGeom>
              <a:avLst/>
              <a:gdLst/>
              <a:ahLst/>
              <a:cxnLst/>
              <a:rect l="l" t="t" r="r" b="b"/>
              <a:pathLst>
                <a:path w="12877" h="64747" extrusionOk="0">
                  <a:moveTo>
                    <a:pt x="9407" y="1"/>
                  </a:moveTo>
                  <a:cubicBezTo>
                    <a:pt x="8840" y="3637"/>
                    <a:pt x="8473" y="7272"/>
                    <a:pt x="8307" y="10942"/>
                  </a:cubicBezTo>
                  <a:cubicBezTo>
                    <a:pt x="1402" y="24018"/>
                    <a:pt x="334" y="35292"/>
                    <a:pt x="234" y="41464"/>
                  </a:cubicBezTo>
                  <a:cubicBezTo>
                    <a:pt x="134" y="49269"/>
                    <a:pt x="1" y="58609"/>
                    <a:pt x="6672" y="64747"/>
                  </a:cubicBezTo>
                  <a:cubicBezTo>
                    <a:pt x="7906" y="64080"/>
                    <a:pt x="12877" y="61611"/>
                    <a:pt x="12243" y="58776"/>
                  </a:cubicBezTo>
                  <a:cubicBezTo>
                    <a:pt x="12043" y="57875"/>
                    <a:pt x="11409" y="57075"/>
                    <a:pt x="10942" y="56241"/>
                  </a:cubicBezTo>
                  <a:cubicBezTo>
                    <a:pt x="9307" y="53572"/>
                    <a:pt x="8907" y="50370"/>
                    <a:pt x="8540" y="47301"/>
                  </a:cubicBezTo>
                  <a:cubicBezTo>
                    <a:pt x="7906" y="42398"/>
                    <a:pt x="7306" y="37461"/>
                    <a:pt x="6705" y="32557"/>
                  </a:cubicBezTo>
                  <a:cubicBezTo>
                    <a:pt x="6405" y="30222"/>
                    <a:pt x="6138" y="27921"/>
                    <a:pt x="6339" y="25586"/>
                  </a:cubicBezTo>
                  <a:cubicBezTo>
                    <a:pt x="6739" y="20849"/>
                    <a:pt x="9141" y="16479"/>
                    <a:pt x="10075" y="11809"/>
                  </a:cubicBezTo>
                  <a:cubicBezTo>
                    <a:pt x="10875" y="7873"/>
                    <a:pt x="10642" y="3803"/>
                    <a:pt x="9407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73;p37">
              <a:extLst>
                <a:ext uri="{FF2B5EF4-FFF2-40B4-BE49-F238E27FC236}">
                  <a16:creationId xmlns:a16="http://schemas.microsoft.com/office/drawing/2014/main" id="{A21C228C-8FB3-24CC-C8D5-1C7198598B5E}"/>
                </a:ext>
              </a:extLst>
            </p:cNvPr>
            <p:cNvSpPr/>
            <p:nvPr/>
          </p:nvSpPr>
          <p:spPr>
            <a:xfrm>
              <a:off x="6039088" y="1471493"/>
              <a:ext cx="608420" cy="1150860"/>
            </a:xfrm>
            <a:custGeom>
              <a:avLst/>
              <a:gdLst/>
              <a:ahLst/>
              <a:cxnLst/>
              <a:rect l="l" t="t" r="r" b="b"/>
              <a:pathLst>
                <a:path w="32324" h="62579" extrusionOk="0">
                  <a:moveTo>
                    <a:pt x="31557" y="0"/>
                  </a:moveTo>
                  <a:cubicBezTo>
                    <a:pt x="31023" y="5471"/>
                    <a:pt x="26720" y="9907"/>
                    <a:pt x="22383" y="13610"/>
                  </a:cubicBezTo>
                  <a:cubicBezTo>
                    <a:pt x="18080" y="17313"/>
                    <a:pt x="13310" y="21015"/>
                    <a:pt x="11242" y="26152"/>
                  </a:cubicBezTo>
                  <a:cubicBezTo>
                    <a:pt x="9374" y="30889"/>
                    <a:pt x="10041" y="36260"/>
                    <a:pt x="8273" y="41063"/>
                  </a:cubicBezTo>
                  <a:cubicBezTo>
                    <a:pt x="6605" y="45600"/>
                    <a:pt x="4637" y="45433"/>
                    <a:pt x="2936" y="50203"/>
                  </a:cubicBezTo>
                  <a:cubicBezTo>
                    <a:pt x="1568" y="54072"/>
                    <a:pt x="1" y="57775"/>
                    <a:pt x="501" y="60143"/>
                  </a:cubicBezTo>
                  <a:cubicBezTo>
                    <a:pt x="701" y="61077"/>
                    <a:pt x="1135" y="61911"/>
                    <a:pt x="1802" y="62578"/>
                  </a:cubicBezTo>
                  <a:cubicBezTo>
                    <a:pt x="1902" y="59743"/>
                    <a:pt x="3036" y="56941"/>
                    <a:pt x="4404" y="54406"/>
                  </a:cubicBezTo>
                  <a:cubicBezTo>
                    <a:pt x="6138" y="51204"/>
                    <a:pt x="8307" y="48302"/>
                    <a:pt x="9741" y="44966"/>
                  </a:cubicBezTo>
                  <a:cubicBezTo>
                    <a:pt x="12877" y="37727"/>
                    <a:pt x="12376" y="29121"/>
                    <a:pt x="16679" y="22550"/>
                  </a:cubicBezTo>
                  <a:cubicBezTo>
                    <a:pt x="19214" y="18680"/>
                    <a:pt x="23084" y="16012"/>
                    <a:pt x="26420" y="12843"/>
                  </a:cubicBezTo>
                  <a:cubicBezTo>
                    <a:pt x="29355" y="10041"/>
                    <a:pt x="31990" y="6438"/>
                    <a:pt x="32324" y="2502"/>
                  </a:cubicBezTo>
                  <a:cubicBezTo>
                    <a:pt x="32090" y="1668"/>
                    <a:pt x="31857" y="834"/>
                    <a:pt x="31557" y="0"/>
                  </a:cubicBezTo>
                  <a:close/>
                </a:path>
              </a:pathLst>
            </a:custGeom>
            <a:solidFill>
              <a:srgbClr val="120C16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4;p37">
              <a:extLst>
                <a:ext uri="{FF2B5EF4-FFF2-40B4-BE49-F238E27FC236}">
                  <a16:creationId xmlns:a16="http://schemas.microsoft.com/office/drawing/2014/main" id="{7FA94232-23FD-8D5B-A826-925705A2C8E5}"/>
                </a:ext>
              </a:extLst>
            </p:cNvPr>
            <p:cNvSpPr/>
            <p:nvPr/>
          </p:nvSpPr>
          <p:spPr>
            <a:xfrm>
              <a:off x="6204927" y="2605335"/>
              <a:ext cx="100238" cy="100238"/>
            </a:xfrm>
            <a:custGeom>
              <a:avLst/>
              <a:gdLst/>
              <a:ahLst/>
              <a:cxnLst/>
              <a:rect l="l" t="t" r="r" b="b"/>
              <a:pathLst>
                <a:path w="9174" h="9174" extrusionOk="0">
                  <a:moveTo>
                    <a:pt x="4604" y="0"/>
                  </a:moveTo>
                  <a:cubicBezTo>
                    <a:pt x="2069" y="0"/>
                    <a:pt x="1" y="2068"/>
                    <a:pt x="1" y="4603"/>
                  </a:cubicBezTo>
                  <a:cubicBezTo>
                    <a:pt x="1" y="7139"/>
                    <a:pt x="2069" y="9173"/>
                    <a:pt x="4604" y="9173"/>
                  </a:cubicBezTo>
                  <a:cubicBezTo>
                    <a:pt x="7139" y="9173"/>
                    <a:pt x="9174" y="7139"/>
                    <a:pt x="9174" y="4603"/>
                  </a:cubicBezTo>
                  <a:cubicBezTo>
                    <a:pt x="9174" y="2068"/>
                    <a:pt x="7139" y="0"/>
                    <a:pt x="4604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75;p37">
              <a:extLst>
                <a:ext uri="{FF2B5EF4-FFF2-40B4-BE49-F238E27FC236}">
                  <a16:creationId xmlns:a16="http://schemas.microsoft.com/office/drawing/2014/main" id="{C0B30BAA-A49F-78D0-3097-30469533177B}"/>
                </a:ext>
              </a:extLst>
            </p:cNvPr>
            <p:cNvSpPr/>
            <p:nvPr/>
          </p:nvSpPr>
          <p:spPr>
            <a:xfrm>
              <a:off x="6310895" y="2561235"/>
              <a:ext cx="100249" cy="100897"/>
            </a:xfrm>
            <a:custGeom>
              <a:avLst/>
              <a:gdLst/>
              <a:ahLst/>
              <a:cxnLst/>
              <a:rect l="l" t="t" r="r" b="b"/>
              <a:pathLst>
                <a:path w="5105" h="5138" extrusionOk="0">
                  <a:moveTo>
                    <a:pt x="2569" y="0"/>
                  </a:moveTo>
                  <a:cubicBezTo>
                    <a:pt x="1135" y="0"/>
                    <a:pt x="0" y="1168"/>
                    <a:pt x="0" y="2569"/>
                  </a:cubicBezTo>
                  <a:cubicBezTo>
                    <a:pt x="0" y="3970"/>
                    <a:pt x="1135" y="5137"/>
                    <a:pt x="2569" y="5137"/>
                  </a:cubicBezTo>
                  <a:cubicBezTo>
                    <a:pt x="3970" y="5137"/>
                    <a:pt x="5104" y="3970"/>
                    <a:pt x="5104" y="2569"/>
                  </a:cubicBezTo>
                  <a:cubicBezTo>
                    <a:pt x="5104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76;p37">
              <a:extLst>
                <a:ext uri="{FF2B5EF4-FFF2-40B4-BE49-F238E27FC236}">
                  <a16:creationId xmlns:a16="http://schemas.microsoft.com/office/drawing/2014/main" id="{40D33CE8-0A3D-9E36-6A26-E15D87B45D57}"/>
                </a:ext>
              </a:extLst>
            </p:cNvPr>
            <p:cNvSpPr/>
            <p:nvPr/>
          </p:nvSpPr>
          <p:spPr>
            <a:xfrm>
              <a:off x="6117511" y="2545720"/>
              <a:ext cx="76665" cy="76665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69" y="0"/>
                  </a:moveTo>
                  <a:cubicBezTo>
                    <a:pt x="868" y="0"/>
                    <a:pt x="1" y="868"/>
                    <a:pt x="1" y="1935"/>
                  </a:cubicBezTo>
                  <a:cubicBezTo>
                    <a:pt x="1" y="3036"/>
                    <a:pt x="868" y="3903"/>
                    <a:pt x="1969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69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77;p37">
              <a:extLst>
                <a:ext uri="{FF2B5EF4-FFF2-40B4-BE49-F238E27FC236}">
                  <a16:creationId xmlns:a16="http://schemas.microsoft.com/office/drawing/2014/main" id="{AEE65BB2-6A16-D0D1-1720-E8F15AE3020D}"/>
                </a:ext>
              </a:extLst>
            </p:cNvPr>
            <p:cNvSpPr/>
            <p:nvPr/>
          </p:nvSpPr>
          <p:spPr>
            <a:xfrm>
              <a:off x="6429279" y="2605340"/>
              <a:ext cx="76665" cy="76665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1"/>
                    <a:pt x="1935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78;p37">
              <a:extLst>
                <a:ext uri="{FF2B5EF4-FFF2-40B4-BE49-F238E27FC236}">
                  <a16:creationId xmlns:a16="http://schemas.microsoft.com/office/drawing/2014/main" id="{FDD4AA69-C689-8D2B-5DAF-6E556A9A2052}"/>
                </a:ext>
              </a:extLst>
            </p:cNvPr>
            <p:cNvSpPr/>
            <p:nvPr/>
          </p:nvSpPr>
          <p:spPr>
            <a:xfrm>
              <a:off x="6022878" y="2534167"/>
              <a:ext cx="83872" cy="76331"/>
            </a:xfrm>
            <a:custGeom>
              <a:avLst/>
              <a:gdLst/>
              <a:ahLst/>
              <a:cxnLst/>
              <a:rect l="l" t="t" r="r" b="b"/>
              <a:pathLst>
                <a:path w="4271" h="3887" extrusionOk="0">
                  <a:moveTo>
                    <a:pt x="2119" y="0"/>
                  </a:moveTo>
                  <a:cubicBezTo>
                    <a:pt x="1619" y="0"/>
                    <a:pt x="1118" y="192"/>
                    <a:pt x="735" y="576"/>
                  </a:cubicBezTo>
                  <a:cubicBezTo>
                    <a:pt x="1" y="1309"/>
                    <a:pt x="1" y="2544"/>
                    <a:pt x="735" y="3311"/>
                  </a:cubicBezTo>
                  <a:cubicBezTo>
                    <a:pt x="1118" y="3694"/>
                    <a:pt x="1619" y="3886"/>
                    <a:pt x="2119" y="3886"/>
                  </a:cubicBezTo>
                  <a:cubicBezTo>
                    <a:pt x="2619" y="3886"/>
                    <a:pt x="3120" y="3694"/>
                    <a:pt x="3503" y="3311"/>
                  </a:cubicBezTo>
                  <a:cubicBezTo>
                    <a:pt x="4270" y="2544"/>
                    <a:pt x="4270" y="1309"/>
                    <a:pt x="3503" y="576"/>
                  </a:cubicBezTo>
                  <a:cubicBezTo>
                    <a:pt x="3120" y="192"/>
                    <a:pt x="2619" y="0"/>
                    <a:pt x="2119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79;p37">
              <a:extLst>
                <a:ext uri="{FF2B5EF4-FFF2-40B4-BE49-F238E27FC236}">
                  <a16:creationId xmlns:a16="http://schemas.microsoft.com/office/drawing/2014/main" id="{00E66692-87D4-4F6C-8AE5-21EB3079936F}"/>
                </a:ext>
              </a:extLst>
            </p:cNvPr>
            <p:cNvSpPr/>
            <p:nvPr/>
          </p:nvSpPr>
          <p:spPr>
            <a:xfrm>
              <a:off x="6479096" y="1642356"/>
              <a:ext cx="114133" cy="891798"/>
            </a:xfrm>
            <a:custGeom>
              <a:avLst/>
              <a:gdLst/>
              <a:ahLst/>
              <a:cxnLst/>
              <a:rect l="l" t="t" r="r" b="b"/>
              <a:pathLst>
                <a:path w="5812" h="45413" extrusionOk="0">
                  <a:moveTo>
                    <a:pt x="5505" y="0"/>
                  </a:moveTo>
                  <a:cubicBezTo>
                    <a:pt x="5407" y="0"/>
                    <a:pt x="5311" y="51"/>
                    <a:pt x="5271" y="170"/>
                  </a:cubicBezTo>
                  <a:cubicBezTo>
                    <a:pt x="4204" y="4139"/>
                    <a:pt x="3103" y="8075"/>
                    <a:pt x="1702" y="11978"/>
                  </a:cubicBezTo>
                  <a:cubicBezTo>
                    <a:pt x="334" y="15847"/>
                    <a:pt x="1" y="19183"/>
                    <a:pt x="101" y="23219"/>
                  </a:cubicBezTo>
                  <a:cubicBezTo>
                    <a:pt x="201" y="27589"/>
                    <a:pt x="334" y="31959"/>
                    <a:pt x="434" y="36329"/>
                  </a:cubicBezTo>
                  <a:cubicBezTo>
                    <a:pt x="501" y="39464"/>
                    <a:pt x="568" y="42600"/>
                    <a:pt x="2302" y="45302"/>
                  </a:cubicBezTo>
                  <a:cubicBezTo>
                    <a:pt x="2351" y="45380"/>
                    <a:pt x="2423" y="45412"/>
                    <a:pt x="2496" y="45412"/>
                  </a:cubicBezTo>
                  <a:cubicBezTo>
                    <a:pt x="2672" y="45412"/>
                    <a:pt x="2854" y="45224"/>
                    <a:pt x="2736" y="45035"/>
                  </a:cubicBezTo>
                  <a:lnTo>
                    <a:pt x="2736" y="45035"/>
                  </a:lnTo>
                  <a:lnTo>
                    <a:pt x="2736" y="45068"/>
                  </a:lnTo>
                  <a:cubicBezTo>
                    <a:pt x="635" y="41799"/>
                    <a:pt x="968" y="37630"/>
                    <a:pt x="868" y="33894"/>
                  </a:cubicBezTo>
                  <a:cubicBezTo>
                    <a:pt x="768" y="30058"/>
                    <a:pt x="668" y="26255"/>
                    <a:pt x="568" y="22419"/>
                  </a:cubicBezTo>
                  <a:cubicBezTo>
                    <a:pt x="501" y="18683"/>
                    <a:pt x="1102" y="14947"/>
                    <a:pt x="2436" y="11444"/>
                  </a:cubicBezTo>
                  <a:cubicBezTo>
                    <a:pt x="3737" y="7775"/>
                    <a:pt x="4771" y="4039"/>
                    <a:pt x="5772" y="303"/>
                  </a:cubicBezTo>
                  <a:cubicBezTo>
                    <a:pt x="5812" y="121"/>
                    <a:pt x="5656" y="0"/>
                    <a:pt x="5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80;p37">
              <a:extLst>
                <a:ext uri="{FF2B5EF4-FFF2-40B4-BE49-F238E27FC236}">
                  <a16:creationId xmlns:a16="http://schemas.microsoft.com/office/drawing/2014/main" id="{F9EE4178-3E5F-481F-1CD5-FC2B46E0EBD2}"/>
                </a:ext>
              </a:extLst>
            </p:cNvPr>
            <p:cNvSpPr/>
            <p:nvPr/>
          </p:nvSpPr>
          <p:spPr>
            <a:xfrm>
              <a:off x="6518410" y="1750460"/>
              <a:ext cx="64863" cy="14492"/>
            </a:xfrm>
            <a:custGeom>
              <a:avLst/>
              <a:gdLst/>
              <a:ahLst/>
              <a:cxnLst/>
              <a:rect l="l" t="t" r="r" b="b"/>
              <a:pathLst>
                <a:path w="3303" h="738" extrusionOk="0">
                  <a:moveTo>
                    <a:pt x="303" y="0"/>
                  </a:moveTo>
                  <a:cubicBezTo>
                    <a:pt x="1" y="0"/>
                    <a:pt x="11" y="470"/>
                    <a:pt x="334" y="502"/>
                  </a:cubicBezTo>
                  <a:lnTo>
                    <a:pt x="2969" y="736"/>
                  </a:lnTo>
                  <a:cubicBezTo>
                    <a:pt x="2980" y="737"/>
                    <a:pt x="2990" y="737"/>
                    <a:pt x="3000" y="737"/>
                  </a:cubicBezTo>
                  <a:cubicBezTo>
                    <a:pt x="3302" y="737"/>
                    <a:pt x="3292" y="268"/>
                    <a:pt x="2969" y="235"/>
                  </a:cubicBezTo>
                  <a:lnTo>
                    <a:pt x="334" y="2"/>
                  </a:lnTo>
                  <a:cubicBezTo>
                    <a:pt x="323" y="1"/>
                    <a:pt x="313" y="0"/>
                    <a:pt x="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1;p37">
              <a:extLst>
                <a:ext uri="{FF2B5EF4-FFF2-40B4-BE49-F238E27FC236}">
                  <a16:creationId xmlns:a16="http://schemas.microsoft.com/office/drawing/2014/main" id="{9ADA60B7-429B-BA65-1032-EAB84971ABA3}"/>
                </a:ext>
              </a:extLst>
            </p:cNvPr>
            <p:cNvSpPr/>
            <p:nvPr/>
          </p:nvSpPr>
          <p:spPr>
            <a:xfrm>
              <a:off x="6505960" y="1812593"/>
              <a:ext cx="62487" cy="13668"/>
            </a:xfrm>
            <a:custGeom>
              <a:avLst/>
              <a:gdLst/>
              <a:ahLst/>
              <a:cxnLst/>
              <a:rect l="l" t="t" r="r" b="b"/>
              <a:pathLst>
                <a:path w="3182" h="696" extrusionOk="0">
                  <a:moveTo>
                    <a:pt x="2796" y="1"/>
                  </a:moveTo>
                  <a:cubicBezTo>
                    <a:pt x="2776" y="1"/>
                    <a:pt x="2756" y="3"/>
                    <a:pt x="2736" y="7"/>
                  </a:cubicBezTo>
                  <a:cubicBezTo>
                    <a:pt x="2244" y="135"/>
                    <a:pt x="1725" y="195"/>
                    <a:pt x="1204" y="195"/>
                  </a:cubicBezTo>
                  <a:cubicBezTo>
                    <a:pt x="913" y="195"/>
                    <a:pt x="621" y="176"/>
                    <a:pt x="334" y="140"/>
                  </a:cubicBezTo>
                  <a:cubicBezTo>
                    <a:pt x="323" y="139"/>
                    <a:pt x="313" y="139"/>
                    <a:pt x="303" y="139"/>
                  </a:cubicBezTo>
                  <a:cubicBezTo>
                    <a:pt x="1" y="139"/>
                    <a:pt x="11" y="608"/>
                    <a:pt x="334" y="640"/>
                  </a:cubicBezTo>
                  <a:cubicBezTo>
                    <a:pt x="645" y="676"/>
                    <a:pt x="952" y="695"/>
                    <a:pt x="1256" y="695"/>
                  </a:cubicBezTo>
                  <a:cubicBezTo>
                    <a:pt x="1800" y="695"/>
                    <a:pt x="2335" y="635"/>
                    <a:pt x="2869" y="507"/>
                  </a:cubicBezTo>
                  <a:cubicBezTo>
                    <a:pt x="3182" y="444"/>
                    <a:pt x="3084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82;p37">
              <a:extLst>
                <a:ext uri="{FF2B5EF4-FFF2-40B4-BE49-F238E27FC236}">
                  <a16:creationId xmlns:a16="http://schemas.microsoft.com/office/drawing/2014/main" id="{B47705E7-832E-8E03-24DA-19A353727626}"/>
                </a:ext>
              </a:extLst>
            </p:cNvPr>
            <p:cNvSpPr/>
            <p:nvPr/>
          </p:nvSpPr>
          <p:spPr>
            <a:xfrm>
              <a:off x="6460519" y="2084789"/>
              <a:ext cx="70342" cy="13668"/>
            </a:xfrm>
            <a:custGeom>
              <a:avLst/>
              <a:gdLst/>
              <a:ahLst/>
              <a:cxnLst/>
              <a:rect l="l" t="t" r="r" b="b"/>
              <a:pathLst>
                <a:path w="3582" h="696" extrusionOk="0">
                  <a:moveTo>
                    <a:pt x="2197" y="1"/>
                  </a:moveTo>
                  <a:cubicBezTo>
                    <a:pt x="1567" y="1"/>
                    <a:pt x="933" y="61"/>
                    <a:pt x="313" y="189"/>
                  </a:cubicBezTo>
                  <a:cubicBezTo>
                    <a:pt x="0" y="252"/>
                    <a:pt x="98" y="696"/>
                    <a:pt x="387" y="696"/>
                  </a:cubicBezTo>
                  <a:cubicBezTo>
                    <a:pt x="406" y="696"/>
                    <a:pt x="426" y="694"/>
                    <a:pt x="446" y="689"/>
                  </a:cubicBezTo>
                  <a:cubicBezTo>
                    <a:pt x="1045" y="561"/>
                    <a:pt x="1644" y="501"/>
                    <a:pt x="2252" y="501"/>
                  </a:cubicBezTo>
                  <a:cubicBezTo>
                    <a:pt x="2592" y="501"/>
                    <a:pt x="2935" y="520"/>
                    <a:pt x="3282" y="556"/>
                  </a:cubicBezTo>
                  <a:cubicBezTo>
                    <a:pt x="3291" y="557"/>
                    <a:pt x="3301" y="558"/>
                    <a:pt x="3310" y="558"/>
                  </a:cubicBezTo>
                  <a:cubicBezTo>
                    <a:pt x="3582" y="558"/>
                    <a:pt x="3572" y="88"/>
                    <a:pt x="3282" y="56"/>
                  </a:cubicBezTo>
                  <a:lnTo>
                    <a:pt x="3248" y="56"/>
                  </a:lnTo>
                  <a:cubicBezTo>
                    <a:pt x="2901" y="20"/>
                    <a:pt x="2550" y="1"/>
                    <a:pt x="2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83;p37">
              <a:extLst>
                <a:ext uri="{FF2B5EF4-FFF2-40B4-BE49-F238E27FC236}">
                  <a16:creationId xmlns:a16="http://schemas.microsoft.com/office/drawing/2014/main" id="{0FE854E1-73E6-2DDE-9F04-E009734D0069}"/>
                </a:ext>
              </a:extLst>
            </p:cNvPr>
            <p:cNvSpPr/>
            <p:nvPr/>
          </p:nvSpPr>
          <p:spPr>
            <a:xfrm>
              <a:off x="6445241" y="2171685"/>
              <a:ext cx="73837" cy="19696"/>
            </a:xfrm>
            <a:custGeom>
              <a:avLst/>
              <a:gdLst/>
              <a:ahLst/>
              <a:cxnLst/>
              <a:rect l="l" t="t" r="r" b="b"/>
              <a:pathLst>
                <a:path w="3760" h="1003" extrusionOk="0">
                  <a:moveTo>
                    <a:pt x="3426" y="0"/>
                  </a:moveTo>
                  <a:cubicBezTo>
                    <a:pt x="2359" y="34"/>
                    <a:pt x="1291" y="201"/>
                    <a:pt x="257" y="501"/>
                  </a:cubicBezTo>
                  <a:cubicBezTo>
                    <a:pt x="0" y="597"/>
                    <a:pt x="83" y="1003"/>
                    <a:pt x="388" y="1003"/>
                  </a:cubicBezTo>
                  <a:cubicBezTo>
                    <a:pt x="400" y="1003"/>
                    <a:pt x="412" y="1002"/>
                    <a:pt x="424" y="1001"/>
                  </a:cubicBezTo>
                  <a:cubicBezTo>
                    <a:pt x="1391" y="701"/>
                    <a:pt x="2392" y="568"/>
                    <a:pt x="3426" y="534"/>
                  </a:cubicBezTo>
                  <a:cubicBezTo>
                    <a:pt x="3760" y="534"/>
                    <a:pt x="3760" y="0"/>
                    <a:pt x="3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84;p37">
              <a:extLst>
                <a:ext uri="{FF2B5EF4-FFF2-40B4-BE49-F238E27FC236}">
                  <a16:creationId xmlns:a16="http://schemas.microsoft.com/office/drawing/2014/main" id="{C9608938-4509-E086-8FA4-5EE4E52E00EF}"/>
                </a:ext>
              </a:extLst>
            </p:cNvPr>
            <p:cNvSpPr/>
            <p:nvPr/>
          </p:nvSpPr>
          <p:spPr>
            <a:xfrm>
              <a:off x="6477545" y="2294144"/>
              <a:ext cx="57695" cy="22465"/>
            </a:xfrm>
            <a:custGeom>
              <a:avLst/>
              <a:gdLst/>
              <a:ahLst/>
              <a:cxnLst/>
              <a:rect l="l" t="t" r="r" b="b"/>
              <a:pathLst>
                <a:path w="2938" h="1144" extrusionOk="0">
                  <a:moveTo>
                    <a:pt x="2551" y="0"/>
                  </a:moveTo>
                  <a:cubicBezTo>
                    <a:pt x="2539" y="0"/>
                    <a:pt x="2527" y="1"/>
                    <a:pt x="2515" y="2"/>
                  </a:cubicBezTo>
                  <a:lnTo>
                    <a:pt x="280" y="669"/>
                  </a:lnTo>
                  <a:cubicBezTo>
                    <a:pt x="1" y="762"/>
                    <a:pt x="96" y="1143"/>
                    <a:pt x="352" y="1143"/>
                  </a:cubicBezTo>
                  <a:cubicBezTo>
                    <a:pt x="372" y="1143"/>
                    <a:pt x="392" y="1141"/>
                    <a:pt x="413" y="1136"/>
                  </a:cubicBezTo>
                  <a:lnTo>
                    <a:pt x="2648" y="503"/>
                  </a:lnTo>
                  <a:cubicBezTo>
                    <a:pt x="2937" y="406"/>
                    <a:pt x="2855" y="0"/>
                    <a:pt x="2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85;p37">
              <a:extLst>
                <a:ext uri="{FF2B5EF4-FFF2-40B4-BE49-F238E27FC236}">
                  <a16:creationId xmlns:a16="http://schemas.microsoft.com/office/drawing/2014/main" id="{C2CA8D22-CE54-382F-89B5-E9497BDB8039}"/>
                </a:ext>
              </a:extLst>
            </p:cNvPr>
            <p:cNvSpPr/>
            <p:nvPr/>
          </p:nvSpPr>
          <p:spPr>
            <a:xfrm>
              <a:off x="6456591" y="2345143"/>
              <a:ext cx="71913" cy="23860"/>
            </a:xfrm>
            <a:custGeom>
              <a:avLst/>
              <a:gdLst/>
              <a:ahLst/>
              <a:cxnLst/>
              <a:rect l="l" t="t" r="r" b="b"/>
              <a:pathLst>
                <a:path w="3662" h="1215" extrusionOk="0">
                  <a:moveTo>
                    <a:pt x="3275" y="1"/>
                  </a:moveTo>
                  <a:cubicBezTo>
                    <a:pt x="3256" y="1"/>
                    <a:pt x="3236" y="3"/>
                    <a:pt x="3215" y="7"/>
                  </a:cubicBezTo>
                  <a:lnTo>
                    <a:pt x="313" y="708"/>
                  </a:lnTo>
                  <a:cubicBezTo>
                    <a:pt x="0" y="770"/>
                    <a:pt x="98" y="1214"/>
                    <a:pt x="386" y="1214"/>
                  </a:cubicBezTo>
                  <a:cubicBezTo>
                    <a:pt x="406" y="1214"/>
                    <a:pt x="426" y="1212"/>
                    <a:pt x="446" y="1208"/>
                  </a:cubicBezTo>
                  <a:lnTo>
                    <a:pt x="3348" y="507"/>
                  </a:lnTo>
                  <a:cubicBezTo>
                    <a:pt x="3661" y="445"/>
                    <a:pt x="3563" y="1"/>
                    <a:pt x="3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86;p37">
              <a:extLst>
                <a:ext uri="{FF2B5EF4-FFF2-40B4-BE49-F238E27FC236}">
                  <a16:creationId xmlns:a16="http://schemas.microsoft.com/office/drawing/2014/main" id="{387B387D-4871-D0CF-73DB-1F343B25F88C}"/>
                </a:ext>
              </a:extLst>
            </p:cNvPr>
            <p:cNvSpPr/>
            <p:nvPr/>
          </p:nvSpPr>
          <p:spPr>
            <a:xfrm>
              <a:off x="6481354" y="2432746"/>
              <a:ext cx="51234" cy="36702"/>
            </a:xfrm>
            <a:custGeom>
              <a:avLst/>
              <a:gdLst/>
              <a:ahLst/>
              <a:cxnLst/>
              <a:rect l="l" t="t" r="r" b="b"/>
              <a:pathLst>
                <a:path w="2609" h="1869" extrusionOk="0">
                  <a:moveTo>
                    <a:pt x="2255" y="0"/>
                  </a:moveTo>
                  <a:cubicBezTo>
                    <a:pt x="2212" y="0"/>
                    <a:pt x="2166" y="15"/>
                    <a:pt x="2121" y="49"/>
                  </a:cubicBezTo>
                  <a:lnTo>
                    <a:pt x="219" y="1384"/>
                  </a:lnTo>
                  <a:cubicBezTo>
                    <a:pt x="1" y="1548"/>
                    <a:pt x="141" y="1869"/>
                    <a:pt x="327" y="1869"/>
                  </a:cubicBezTo>
                  <a:cubicBezTo>
                    <a:pt x="368" y="1869"/>
                    <a:pt x="411" y="1853"/>
                    <a:pt x="453" y="1817"/>
                  </a:cubicBezTo>
                  <a:lnTo>
                    <a:pt x="2388" y="483"/>
                  </a:lnTo>
                  <a:cubicBezTo>
                    <a:pt x="2609" y="345"/>
                    <a:pt x="2463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87;p37">
              <a:extLst>
                <a:ext uri="{FF2B5EF4-FFF2-40B4-BE49-F238E27FC236}">
                  <a16:creationId xmlns:a16="http://schemas.microsoft.com/office/drawing/2014/main" id="{6CB64BB3-51AF-8F76-B90E-A3F9CDF94154}"/>
                </a:ext>
              </a:extLst>
            </p:cNvPr>
            <p:cNvSpPr/>
            <p:nvPr/>
          </p:nvSpPr>
          <p:spPr>
            <a:xfrm>
              <a:off x="5566345" y="2584269"/>
              <a:ext cx="352120" cy="293659"/>
            </a:xfrm>
            <a:custGeom>
              <a:avLst/>
              <a:gdLst/>
              <a:ahLst/>
              <a:cxnLst/>
              <a:rect l="l" t="t" r="r" b="b"/>
              <a:pathLst>
                <a:path w="17931" h="14954" extrusionOk="0">
                  <a:moveTo>
                    <a:pt x="1247" y="0"/>
                  </a:moveTo>
                  <a:cubicBezTo>
                    <a:pt x="642" y="0"/>
                    <a:pt x="0" y="509"/>
                    <a:pt x="181" y="1273"/>
                  </a:cubicBezTo>
                  <a:cubicBezTo>
                    <a:pt x="1882" y="9012"/>
                    <a:pt x="9021" y="13182"/>
                    <a:pt x="16192" y="14916"/>
                  </a:cubicBezTo>
                  <a:cubicBezTo>
                    <a:pt x="16292" y="14942"/>
                    <a:pt x="16387" y="14954"/>
                    <a:pt x="16477" y="14954"/>
                  </a:cubicBezTo>
                  <a:cubicBezTo>
                    <a:pt x="17565" y="14954"/>
                    <a:pt x="17930" y="13225"/>
                    <a:pt x="16760" y="12948"/>
                  </a:cubicBezTo>
                  <a:cubicBezTo>
                    <a:pt x="10255" y="11347"/>
                    <a:pt x="3717" y="7778"/>
                    <a:pt x="2149" y="739"/>
                  </a:cubicBezTo>
                  <a:cubicBezTo>
                    <a:pt x="2030" y="222"/>
                    <a:pt x="1647" y="0"/>
                    <a:pt x="1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88;p37">
              <a:extLst>
                <a:ext uri="{FF2B5EF4-FFF2-40B4-BE49-F238E27FC236}">
                  <a16:creationId xmlns:a16="http://schemas.microsoft.com/office/drawing/2014/main" id="{006BF42E-CFBF-F138-97DD-595538DF101A}"/>
                </a:ext>
              </a:extLst>
            </p:cNvPr>
            <p:cNvSpPr/>
            <p:nvPr/>
          </p:nvSpPr>
          <p:spPr>
            <a:xfrm>
              <a:off x="5943267" y="2860804"/>
              <a:ext cx="52432" cy="39962"/>
            </a:xfrm>
            <a:custGeom>
              <a:avLst/>
              <a:gdLst/>
              <a:ahLst/>
              <a:cxnLst/>
              <a:rect l="l" t="t" r="r" b="b"/>
              <a:pathLst>
                <a:path w="2670" h="2035" extrusionOk="0">
                  <a:moveTo>
                    <a:pt x="1335" y="0"/>
                  </a:moveTo>
                  <a:cubicBezTo>
                    <a:pt x="1" y="0"/>
                    <a:pt x="1" y="2035"/>
                    <a:pt x="1335" y="2035"/>
                  </a:cubicBezTo>
                  <a:cubicBezTo>
                    <a:pt x="2669" y="2035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828;p22">
            <a:extLst>
              <a:ext uri="{FF2B5EF4-FFF2-40B4-BE49-F238E27FC236}">
                <a16:creationId xmlns:a16="http://schemas.microsoft.com/office/drawing/2014/main" id="{A473A02A-981B-127A-917F-61945B4F1B40}"/>
              </a:ext>
            </a:extLst>
          </p:cNvPr>
          <p:cNvGrpSpPr/>
          <p:nvPr/>
        </p:nvGrpSpPr>
        <p:grpSpPr>
          <a:xfrm>
            <a:off x="631642" y="2434489"/>
            <a:ext cx="973500" cy="973500"/>
            <a:chOff x="4085200" y="2189063"/>
            <a:chExt cx="973500" cy="973500"/>
          </a:xfrm>
        </p:grpSpPr>
        <p:sp>
          <p:nvSpPr>
            <p:cNvPr id="1009" name="Google Shape;829;p22">
              <a:extLst>
                <a:ext uri="{FF2B5EF4-FFF2-40B4-BE49-F238E27FC236}">
                  <a16:creationId xmlns:a16="http://schemas.microsoft.com/office/drawing/2014/main" id="{E0B4B281-48A4-1299-218B-9C5330DE4AFB}"/>
                </a:ext>
              </a:extLst>
            </p:cNvPr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830;p22">
              <a:extLst>
                <a:ext uri="{FF2B5EF4-FFF2-40B4-BE49-F238E27FC236}">
                  <a16:creationId xmlns:a16="http://schemas.microsoft.com/office/drawing/2014/main" id="{CA761DA8-5C33-0B2C-D5DF-50BF9A07246A}"/>
                </a:ext>
              </a:extLst>
            </p:cNvPr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831;p22">
              <a:extLst>
                <a:ext uri="{FF2B5EF4-FFF2-40B4-BE49-F238E27FC236}">
                  <a16:creationId xmlns:a16="http://schemas.microsoft.com/office/drawing/2014/main" id="{9AE7D21D-DF6A-0A28-8864-D5AFF81478EF}"/>
                </a:ext>
              </a:extLst>
            </p:cNvPr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828;p22">
            <a:extLst>
              <a:ext uri="{FF2B5EF4-FFF2-40B4-BE49-F238E27FC236}">
                <a16:creationId xmlns:a16="http://schemas.microsoft.com/office/drawing/2014/main" id="{46137CA4-4060-A5C5-9F64-C5688A1F30B5}"/>
              </a:ext>
            </a:extLst>
          </p:cNvPr>
          <p:cNvGrpSpPr/>
          <p:nvPr/>
        </p:nvGrpSpPr>
        <p:grpSpPr>
          <a:xfrm>
            <a:off x="631642" y="1031344"/>
            <a:ext cx="973500" cy="973500"/>
            <a:chOff x="4085200" y="2189063"/>
            <a:chExt cx="973500" cy="973500"/>
          </a:xfrm>
        </p:grpSpPr>
        <p:sp>
          <p:nvSpPr>
            <p:cNvPr id="1013" name="Google Shape;829;p22">
              <a:extLst>
                <a:ext uri="{FF2B5EF4-FFF2-40B4-BE49-F238E27FC236}">
                  <a16:creationId xmlns:a16="http://schemas.microsoft.com/office/drawing/2014/main" id="{BF9B60E6-984D-D867-7F9A-936D6215B102}"/>
                </a:ext>
              </a:extLst>
            </p:cNvPr>
            <p:cNvSpPr/>
            <p:nvPr/>
          </p:nvSpPr>
          <p:spPr>
            <a:xfrm>
              <a:off x="4085200" y="2189063"/>
              <a:ext cx="973500" cy="9735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830;p22">
              <a:extLst>
                <a:ext uri="{FF2B5EF4-FFF2-40B4-BE49-F238E27FC236}">
                  <a16:creationId xmlns:a16="http://schemas.microsoft.com/office/drawing/2014/main" id="{21A40B58-3595-7FB8-4ACA-DD633B5A1DB3}"/>
                </a:ext>
              </a:extLst>
            </p:cNvPr>
            <p:cNvSpPr/>
            <p:nvPr/>
          </p:nvSpPr>
          <p:spPr>
            <a:xfrm>
              <a:off x="4143000" y="2246875"/>
              <a:ext cx="858300" cy="8583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831;p22">
              <a:extLst>
                <a:ext uri="{FF2B5EF4-FFF2-40B4-BE49-F238E27FC236}">
                  <a16:creationId xmlns:a16="http://schemas.microsoft.com/office/drawing/2014/main" id="{9DD19FBE-CB9C-48F3-F2C7-41E61CC1054A}"/>
                </a:ext>
              </a:extLst>
            </p:cNvPr>
            <p:cNvSpPr/>
            <p:nvPr/>
          </p:nvSpPr>
          <p:spPr>
            <a:xfrm>
              <a:off x="4203687" y="2307571"/>
              <a:ext cx="736500" cy="737100"/>
            </a:xfrm>
            <a:prstGeom prst="ellipse">
              <a:avLst/>
            </a:prstGeom>
            <a:solidFill>
              <a:srgbClr val="FFDF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281;p38">
            <a:extLst>
              <a:ext uri="{FF2B5EF4-FFF2-40B4-BE49-F238E27FC236}">
                <a16:creationId xmlns:a16="http://schemas.microsoft.com/office/drawing/2014/main" id="{1E199A2C-586B-6AFA-A000-299D233A83D5}"/>
              </a:ext>
            </a:extLst>
          </p:cNvPr>
          <p:cNvGrpSpPr/>
          <p:nvPr/>
        </p:nvGrpSpPr>
        <p:grpSpPr>
          <a:xfrm>
            <a:off x="775929" y="2553336"/>
            <a:ext cx="657431" cy="667374"/>
            <a:chOff x="3034511" y="1477520"/>
            <a:chExt cx="3074995" cy="2990101"/>
          </a:xfrm>
        </p:grpSpPr>
        <p:grpSp>
          <p:nvGrpSpPr>
            <p:cNvPr id="51" name="Google Shape;2282;p38">
              <a:extLst>
                <a:ext uri="{FF2B5EF4-FFF2-40B4-BE49-F238E27FC236}">
                  <a16:creationId xmlns:a16="http://schemas.microsoft.com/office/drawing/2014/main" id="{93899459-B277-3F38-CD42-47EAB9AACAC6}"/>
                </a:ext>
              </a:extLst>
            </p:cNvPr>
            <p:cNvGrpSpPr/>
            <p:nvPr/>
          </p:nvGrpSpPr>
          <p:grpSpPr>
            <a:xfrm flipH="1">
              <a:off x="3034511" y="1477520"/>
              <a:ext cx="3074995" cy="2990101"/>
              <a:chOff x="1688050" y="652750"/>
              <a:chExt cx="4303100" cy="4184300"/>
            </a:xfrm>
          </p:grpSpPr>
          <p:sp>
            <p:nvSpPr>
              <p:cNvPr id="58" name="Google Shape;2283;p38">
                <a:extLst>
                  <a:ext uri="{FF2B5EF4-FFF2-40B4-BE49-F238E27FC236}">
                    <a16:creationId xmlns:a16="http://schemas.microsoft.com/office/drawing/2014/main" id="{AD963934-854E-77E0-E997-75FCAC2CC1D5}"/>
                  </a:ext>
                </a:extLst>
              </p:cNvPr>
              <p:cNvSpPr/>
              <p:nvPr/>
            </p:nvSpPr>
            <p:spPr>
              <a:xfrm>
                <a:off x="3454300" y="2489825"/>
                <a:ext cx="2536850" cy="2347225"/>
              </a:xfrm>
              <a:custGeom>
                <a:avLst/>
                <a:gdLst/>
                <a:ahLst/>
                <a:cxnLst/>
                <a:rect l="l" t="t" r="r" b="b"/>
                <a:pathLst>
                  <a:path w="101474" h="93889" extrusionOk="0">
                    <a:moveTo>
                      <a:pt x="60349" y="1"/>
                    </a:moveTo>
                    <a:cubicBezTo>
                      <a:pt x="56275" y="1"/>
                      <a:pt x="52205" y="518"/>
                      <a:pt x="48268" y="1598"/>
                    </a:cubicBezTo>
                    <a:cubicBezTo>
                      <a:pt x="38395" y="4333"/>
                      <a:pt x="30156" y="9570"/>
                      <a:pt x="24018" y="17876"/>
                    </a:cubicBezTo>
                    <a:cubicBezTo>
                      <a:pt x="19781" y="23680"/>
                      <a:pt x="16045" y="29818"/>
                      <a:pt x="12743" y="36222"/>
                    </a:cubicBezTo>
                    <a:cubicBezTo>
                      <a:pt x="10742" y="40058"/>
                      <a:pt x="8807" y="43895"/>
                      <a:pt x="6539" y="47564"/>
                    </a:cubicBezTo>
                    <a:cubicBezTo>
                      <a:pt x="4437" y="50966"/>
                      <a:pt x="2236" y="54369"/>
                      <a:pt x="1" y="57738"/>
                    </a:cubicBezTo>
                    <a:cubicBezTo>
                      <a:pt x="5471" y="64676"/>
                      <a:pt x="13811" y="68612"/>
                      <a:pt x="21850" y="72315"/>
                    </a:cubicBezTo>
                    <a:cubicBezTo>
                      <a:pt x="22018" y="72431"/>
                      <a:pt x="22211" y="72487"/>
                      <a:pt x="22402" y="72487"/>
                    </a:cubicBezTo>
                    <a:cubicBezTo>
                      <a:pt x="22704" y="72487"/>
                      <a:pt x="23000" y="72347"/>
                      <a:pt x="23184" y="72081"/>
                    </a:cubicBezTo>
                    <a:cubicBezTo>
                      <a:pt x="25419" y="70180"/>
                      <a:pt x="28354" y="68312"/>
                      <a:pt x="29955" y="65877"/>
                    </a:cubicBezTo>
                    <a:cubicBezTo>
                      <a:pt x="31523" y="63409"/>
                      <a:pt x="32991" y="60773"/>
                      <a:pt x="34325" y="58138"/>
                    </a:cubicBezTo>
                    <a:cubicBezTo>
                      <a:pt x="37194" y="52434"/>
                      <a:pt x="39496" y="46430"/>
                      <a:pt x="41997" y="40525"/>
                    </a:cubicBezTo>
                    <a:cubicBezTo>
                      <a:pt x="44132" y="35789"/>
                      <a:pt x="47201" y="32620"/>
                      <a:pt x="51271" y="29551"/>
                    </a:cubicBezTo>
                    <a:cubicBezTo>
                      <a:pt x="54568" y="27047"/>
                      <a:pt x="58731" y="25885"/>
                      <a:pt x="62840" y="25885"/>
                    </a:cubicBezTo>
                    <a:cubicBezTo>
                      <a:pt x="63221" y="25885"/>
                      <a:pt x="63601" y="25895"/>
                      <a:pt x="63980" y="25915"/>
                    </a:cubicBezTo>
                    <a:cubicBezTo>
                      <a:pt x="68083" y="26115"/>
                      <a:pt x="70551" y="26882"/>
                      <a:pt x="73253" y="29951"/>
                    </a:cubicBezTo>
                    <a:cubicBezTo>
                      <a:pt x="75655" y="32653"/>
                      <a:pt x="76589" y="35355"/>
                      <a:pt x="75888" y="39124"/>
                    </a:cubicBezTo>
                    <a:cubicBezTo>
                      <a:pt x="75254" y="42460"/>
                      <a:pt x="73019" y="46330"/>
                      <a:pt x="70017" y="47998"/>
                    </a:cubicBezTo>
                    <a:cubicBezTo>
                      <a:pt x="66948" y="49699"/>
                      <a:pt x="63579" y="50766"/>
                      <a:pt x="60477" y="52434"/>
                    </a:cubicBezTo>
                    <a:cubicBezTo>
                      <a:pt x="57809" y="53868"/>
                      <a:pt x="55273" y="55937"/>
                      <a:pt x="53039" y="57971"/>
                    </a:cubicBezTo>
                    <a:cubicBezTo>
                      <a:pt x="50737" y="59939"/>
                      <a:pt x="48969" y="62441"/>
                      <a:pt x="47835" y="65243"/>
                    </a:cubicBezTo>
                    <a:cubicBezTo>
                      <a:pt x="45500" y="71481"/>
                      <a:pt x="46667" y="78686"/>
                      <a:pt x="50203" y="84257"/>
                    </a:cubicBezTo>
                    <a:cubicBezTo>
                      <a:pt x="52972" y="88593"/>
                      <a:pt x="57408" y="91595"/>
                      <a:pt x="62345" y="92963"/>
                    </a:cubicBezTo>
                    <a:cubicBezTo>
                      <a:pt x="64613" y="93580"/>
                      <a:pt x="66948" y="93889"/>
                      <a:pt x="69283" y="93889"/>
                    </a:cubicBezTo>
                    <a:cubicBezTo>
                      <a:pt x="71618" y="93889"/>
                      <a:pt x="73953" y="93580"/>
                      <a:pt x="76222" y="92963"/>
                    </a:cubicBezTo>
                    <a:cubicBezTo>
                      <a:pt x="79924" y="91929"/>
                      <a:pt x="84094" y="90428"/>
                      <a:pt x="86696" y="87326"/>
                    </a:cubicBezTo>
                    <a:cubicBezTo>
                      <a:pt x="89198" y="84357"/>
                      <a:pt x="90765" y="79587"/>
                      <a:pt x="90499" y="75717"/>
                    </a:cubicBezTo>
                    <a:cubicBezTo>
                      <a:pt x="90232" y="72015"/>
                      <a:pt x="89164" y="67578"/>
                      <a:pt x="85929" y="65343"/>
                    </a:cubicBezTo>
                    <a:cubicBezTo>
                      <a:pt x="85795" y="65243"/>
                      <a:pt x="85645" y="65193"/>
                      <a:pt x="85495" y="65193"/>
                    </a:cubicBezTo>
                    <a:cubicBezTo>
                      <a:pt x="85345" y="65193"/>
                      <a:pt x="85195" y="65243"/>
                      <a:pt x="85061" y="65343"/>
                    </a:cubicBezTo>
                    <a:cubicBezTo>
                      <a:pt x="84895" y="65510"/>
                      <a:pt x="84795" y="65777"/>
                      <a:pt x="84795" y="66044"/>
                    </a:cubicBezTo>
                    <a:cubicBezTo>
                      <a:pt x="84661" y="67978"/>
                      <a:pt x="85628" y="69746"/>
                      <a:pt x="85895" y="71614"/>
                    </a:cubicBezTo>
                    <a:cubicBezTo>
                      <a:pt x="86896" y="77986"/>
                      <a:pt x="83327" y="82589"/>
                      <a:pt x="77689" y="85191"/>
                    </a:cubicBezTo>
                    <a:cubicBezTo>
                      <a:pt x="76493" y="85736"/>
                      <a:pt x="75239" y="85947"/>
                      <a:pt x="73972" y="85947"/>
                    </a:cubicBezTo>
                    <a:cubicBezTo>
                      <a:pt x="72061" y="85947"/>
                      <a:pt x="70122" y="85466"/>
                      <a:pt x="68316" y="84924"/>
                    </a:cubicBezTo>
                    <a:cubicBezTo>
                      <a:pt x="63846" y="83623"/>
                      <a:pt x="61244" y="78553"/>
                      <a:pt x="62178" y="74016"/>
                    </a:cubicBezTo>
                    <a:cubicBezTo>
                      <a:pt x="63880" y="65777"/>
                      <a:pt x="74454" y="63308"/>
                      <a:pt x="81025" y="60540"/>
                    </a:cubicBezTo>
                    <a:cubicBezTo>
                      <a:pt x="98338" y="53268"/>
                      <a:pt x="101473" y="30085"/>
                      <a:pt x="91566" y="15574"/>
                    </a:cubicBezTo>
                    <a:cubicBezTo>
                      <a:pt x="86996" y="8869"/>
                      <a:pt x="80458" y="3532"/>
                      <a:pt x="72552" y="1531"/>
                    </a:cubicBezTo>
                    <a:cubicBezTo>
                      <a:pt x="68567" y="526"/>
                      <a:pt x="64456" y="1"/>
                      <a:pt x="60349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84;p38">
                <a:extLst>
                  <a:ext uri="{FF2B5EF4-FFF2-40B4-BE49-F238E27FC236}">
                    <a16:creationId xmlns:a16="http://schemas.microsoft.com/office/drawing/2014/main" id="{EED8B263-130C-E59D-AE0C-B9198435C027}"/>
                  </a:ext>
                </a:extLst>
              </p:cNvPr>
              <p:cNvSpPr/>
              <p:nvPr/>
            </p:nvSpPr>
            <p:spPr>
              <a:xfrm>
                <a:off x="5275600" y="4119650"/>
                <a:ext cx="447850" cy="705100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28204" extrusionOk="0">
                    <a:moveTo>
                      <a:pt x="12656" y="0"/>
                    </a:moveTo>
                    <a:cubicBezTo>
                      <a:pt x="12501" y="0"/>
                      <a:pt x="12343" y="50"/>
                      <a:pt x="12209" y="150"/>
                    </a:cubicBezTo>
                    <a:cubicBezTo>
                      <a:pt x="12043" y="317"/>
                      <a:pt x="11943" y="584"/>
                      <a:pt x="11976" y="851"/>
                    </a:cubicBezTo>
                    <a:cubicBezTo>
                      <a:pt x="11809" y="2752"/>
                      <a:pt x="12810" y="4553"/>
                      <a:pt x="13077" y="6421"/>
                    </a:cubicBezTo>
                    <a:cubicBezTo>
                      <a:pt x="14077" y="12793"/>
                      <a:pt x="10475" y="17396"/>
                      <a:pt x="4837" y="19998"/>
                    </a:cubicBezTo>
                    <a:cubicBezTo>
                      <a:pt x="3676" y="20500"/>
                      <a:pt x="2409" y="20750"/>
                      <a:pt x="1137" y="20750"/>
                    </a:cubicBezTo>
                    <a:cubicBezTo>
                      <a:pt x="803" y="20750"/>
                      <a:pt x="468" y="20733"/>
                      <a:pt x="134" y="20698"/>
                    </a:cubicBezTo>
                    <a:cubicBezTo>
                      <a:pt x="134" y="21065"/>
                      <a:pt x="101" y="21399"/>
                      <a:pt x="101" y="21766"/>
                    </a:cubicBezTo>
                    <a:cubicBezTo>
                      <a:pt x="1" y="23300"/>
                      <a:pt x="201" y="24835"/>
                      <a:pt x="601" y="26302"/>
                    </a:cubicBezTo>
                    <a:cubicBezTo>
                      <a:pt x="835" y="26969"/>
                      <a:pt x="1135" y="27603"/>
                      <a:pt x="1502" y="28204"/>
                    </a:cubicBezTo>
                    <a:cubicBezTo>
                      <a:pt x="2136" y="28070"/>
                      <a:pt x="2769" y="27937"/>
                      <a:pt x="3370" y="27737"/>
                    </a:cubicBezTo>
                    <a:cubicBezTo>
                      <a:pt x="7072" y="26703"/>
                      <a:pt x="11275" y="25235"/>
                      <a:pt x="13844" y="22133"/>
                    </a:cubicBezTo>
                    <a:cubicBezTo>
                      <a:pt x="16346" y="19164"/>
                      <a:pt x="17913" y="14394"/>
                      <a:pt x="17647" y="10524"/>
                    </a:cubicBezTo>
                    <a:cubicBezTo>
                      <a:pt x="17380" y="6822"/>
                      <a:pt x="16346" y="2385"/>
                      <a:pt x="13077" y="150"/>
                    </a:cubicBezTo>
                    <a:cubicBezTo>
                      <a:pt x="12960" y="50"/>
                      <a:pt x="12810" y="0"/>
                      <a:pt x="12656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85;p38">
                <a:extLst>
                  <a:ext uri="{FF2B5EF4-FFF2-40B4-BE49-F238E27FC236}">
                    <a16:creationId xmlns:a16="http://schemas.microsoft.com/office/drawing/2014/main" id="{704655C2-31E2-7BE7-14DD-090C703D2BBD}"/>
                  </a:ext>
                </a:extLst>
              </p:cNvPr>
              <p:cNvSpPr/>
              <p:nvPr/>
            </p:nvSpPr>
            <p:spPr>
              <a:xfrm>
                <a:off x="3869600" y="2496400"/>
                <a:ext cx="968225" cy="725900"/>
              </a:xfrm>
              <a:custGeom>
                <a:avLst/>
                <a:gdLst/>
                <a:ahLst/>
                <a:cxnLst/>
                <a:rect l="l" t="t" r="r" b="b"/>
                <a:pathLst>
                  <a:path w="38729" h="29036" extrusionOk="0">
                    <a:moveTo>
                      <a:pt x="38661" y="0"/>
                    </a:moveTo>
                    <a:cubicBezTo>
                      <a:pt x="36293" y="267"/>
                      <a:pt x="33958" y="701"/>
                      <a:pt x="31690" y="1335"/>
                    </a:cubicBezTo>
                    <a:cubicBezTo>
                      <a:pt x="21783" y="4070"/>
                      <a:pt x="13544" y="9307"/>
                      <a:pt x="7406" y="17613"/>
                    </a:cubicBezTo>
                    <a:cubicBezTo>
                      <a:pt x="4737" y="21249"/>
                      <a:pt x="2235" y="25085"/>
                      <a:pt x="1" y="29021"/>
                    </a:cubicBezTo>
                    <a:cubicBezTo>
                      <a:pt x="515" y="29031"/>
                      <a:pt x="1031" y="29035"/>
                      <a:pt x="1546" y="29035"/>
                    </a:cubicBezTo>
                    <a:cubicBezTo>
                      <a:pt x="4641" y="29035"/>
                      <a:pt x="7754" y="28864"/>
                      <a:pt x="10842" y="28521"/>
                    </a:cubicBezTo>
                    <a:cubicBezTo>
                      <a:pt x="16379" y="27820"/>
                      <a:pt x="22483" y="26086"/>
                      <a:pt x="27320" y="22817"/>
                    </a:cubicBezTo>
                    <a:cubicBezTo>
                      <a:pt x="32924" y="19014"/>
                      <a:pt x="36994" y="12509"/>
                      <a:pt x="38261" y="5538"/>
                    </a:cubicBezTo>
                    <a:cubicBezTo>
                      <a:pt x="38561" y="3703"/>
                      <a:pt x="38728" y="1868"/>
                      <a:pt x="3866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86;p38">
                <a:extLst>
                  <a:ext uri="{FF2B5EF4-FFF2-40B4-BE49-F238E27FC236}">
                    <a16:creationId xmlns:a16="http://schemas.microsoft.com/office/drawing/2014/main" id="{B2355094-2F93-A51E-E498-C605806FBAE5}"/>
                  </a:ext>
                </a:extLst>
              </p:cNvPr>
              <p:cNvSpPr/>
              <p:nvPr/>
            </p:nvSpPr>
            <p:spPr>
              <a:xfrm>
                <a:off x="4443350" y="2973675"/>
                <a:ext cx="1079125" cy="788650"/>
              </a:xfrm>
              <a:custGeom>
                <a:avLst/>
                <a:gdLst/>
                <a:ahLst/>
                <a:cxnLst/>
                <a:rect l="l" t="t" r="r" b="b"/>
                <a:pathLst>
                  <a:path w="43165" h="31546" extrusionOk="0">
                    <a:moveTo>
                      <a:pt x="24429" y="0"/>
                    </a:moveTo>
                    <a:cubicBezTo>
                      <a:pt x="19247" y="0"/>
                      <a:pt x="14006" y="1558"/>
                      <a:pt x="10341" y="4426"/>
                    </a:cubicBezTo>
                    <a:cubicBezTo>
                      <a:pt x="8473" y="5894"/>
                      <a:pt x="6805" y="7628"/>
                      <a:pt x="5437" y="9563"/>
                    </a:cubicBezTo>
                    <a:cubicBezTo>
                      <a:pt x="2002" y="14600"/>
                      <a:pt x="1301" y="20871"/>
                      <a:pt x="0" y="26909"/>
                    </a:cubicBezTo>
                    <a:cubicBezTo>
                      <a:pt x="834" y="25008"/>
                      <a:pt x="1635" y="23073"/>
                      <a:pt x="2435" y="21171"/>
                    </a:cubicBezTo>
                    <a:cubicBezTo>
                      <a:pt x="4537" y="16435"/>
                      <a:pt x="7639" y="13266"/>
                      <a:pt x="11709" y="10197"/>
                    </a:cubicBezTo>
                    <a:cubicBezTo>
                      <a:pt x="15006" y="7693"/>
                      <a:pt x="19169" y="6531"/>
                      <a:pt x="23278" y="6531"/>
                    </a:cubicBezTo>
                    <a:cubicBezTo>
                      <a:pt x="23659" y="6531"/>
                      <a:pt x="24039" y="6541"/>
                      <a:pt x="24418" y="6561"/>
                    </a:cubicBezTo>
                    <a:cubicBezTo>
                      <a:pt x="28521" y="6761"/>
                      <a:pt x="30989" y="7528"/>
                      <a:pt x="33691" y="10597"/>
                    </a:cubicBezTo>
                    <a:cubicBezTo>
                      <a:pt x="36093" y="13299"/>
                      <a:pt x="37027" y="16034"/>
                      <a:pt x="36326" y="19804"/>
                    </a:cubicBezTo>
                    <a:cubicBezTo>
                      <a:pt x="35692" y="23106"/>
                      <a:pt x="33457" y="27009"/>
                      <a:pt x="30455" y="28644"/>
                    </a:cubicBezTo>
                    <a:cubicBezTo>
                      <a:pt x="28454" y="29744"/>
                      <a:pt x="26319" y="30612"/>
                      <a:pt x="24251" y="31546"/>
                    </a:cubicBezTo>
                    <a:cubicBezTo>
                      <a:pt x="24451" y="31479"/>
                      <a:pt x="24618" y="31446"/>
                      <a:pt x="24818" y="31412"/>
                    </a:cubicBezTo>
                    <a:cubicBezTo>
                      <a:pt x="26119" y="31179"/>
                      <a:pt x="27153" y="31279"/>
                      <a:pt x="28421" y="30812"/>
                    </a:cubicBezTo>
                    <a:cubicBezTo>
                      <a:pt x="31556" y="29678"/>
                      <a:pt x="34692" y="28143"/>
                      <a:pt x="37193" y="25975"/>
                    </a:cubicBezTo>
                    <a:cubicBezTo>
                      <a:pt x="41196" y="22472"/>
                      <a:pt x="43164" y="16702"/>
                      <a:pt x="41897" y="11531"/>
                    </a:cubicBezTo>
                    <a:cubicBezTo>
                      <a:pt x="39969" y="3560"/>
                      <a:pt x="32265" y="0"/>
                      <a:pt x="2442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87;p38">
                <a:extLst>
                  <a:ext uri="{FF2B5EF4-FFF2-40B4-BE49-F238E27FC236}">
                    <a16:creationId xmlns:a16="http://schemas.microsoft.com/office/drawing/2014/main" id="{17CB9D74-8FD7-D9AC-45FC-B22CEFC60E9D}"/>
                  </a:ext>
                </a:extLst>
              </p:cNvPr>
              <p:cNvSpPr/>
              <p:nvPr/>
            </p:nvSpPr>
            <p:spPr>
              <a:xfrm>
                <a:off x="5048775" y="2976750"/>
                <a:ext cx="75075" cy="1601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6405" extrusionOk="0">
                    <a:moveTo>
                      <a:pt x="2602" y="0"/>
                    </a:moveTo>
                    <a:cubicBezTo>
                      <a:pt x="2502" y="167"/>
                      <a:pt x="2402" y="367"/>
                      <a:pt x="2269" y="534"/>
                    </a:cubicBezTo>
                    <a:cubicBezTo>
                      <a:pt x="2002" y="1034"/>
                      <a:pt x="1768" y="1568"/>
                      <a:pt x="1502" y="2102"/>
                    </a:cubicBezTo>
                    <a:cubicBezTo>
                      <a:pt x="968" y="3336"/>
                      <a:pt x="501" y="4570"/>
                      <a:pt x="134" y="5871"/>
                    </a:cubicBezTo>
                    <a:cubicBezTo>
                      <a:pt x="101" y="6038"/>
                      <a:pt x="67" y="6238"/>
                      <a:pt x="1" y="6405"/>
                    </a:cubicBezTo>
                    <a:lnTo>
                      <a:pt x="501" y="6405"/>
                    </a:lnTo>
                    <a:cubicBezTo>
                      <a:pt x="534" y="6271"/>
                      <a:pt x="568" y="6104"/>
                      <a:pt x="601" y="5971"/>
                    </a:cubicBezTo>
                    <a:cubicBezTo>
                      <a:pt x="935" y="4703"/>
                      <a:pt x="1368" y="3469"/>
                      <a:pt x="1902" y="2302"/>
                    </a:cubicBezTo>
                    <a:cubicBezTo>
                      <a:pt x="2135" y="1735"/>
                      <a:pt x="2369" y="1201"/>
                      <a:pt x="2636" y="734"/>
                    </a:cubicBezTo>
                    <a:cubicBezTo>
                      <a:pt x="2736" y="500"/>
                      <a:pt x="2869" y="267"/>
                      <a:pt x="3003" y="33"/>
                    </a:cubicBez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88;p38">
                <a:extLst>
                  <a:ext uri="{FF2B5EF4-FFF2-40B4-BE49-F238E27FC236}">
                    <a16:creationId xmlns:a16="http://schemas.microsoft.com/office/drawing/2014/main" id="{5BDE8B03-6C36-613F-E338-6C08B603E333}"/>
                  </a:ext>
                </a:extLst>
              </p:cNvPr>
              <p:cNvSpPr/>
              <p:nvPr/>
            </p:nvSpPr>
            <p:spPr>
              <a:xfrm>
                <a:off x="4907850" y="2978400"/>
                <a:ext cx="68400" cy="1718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873" extrusionOk="0">
                    <a:moveTo>
                      <a:pt x="2735" y="1"/>
                    </a:moveTo>
                    <a:lnTo>
                      <a:pt x="2202" y="68"/>
                    </a:lnTo>
                    <a:cubicBezTo>
                      <a:pt x="1701" y="1035"/>
                      <a:pt x="1301" y="2002"/>
                      <a:pt x="934" y="3003"/>
                    </a:cubicBezTo>
                    <a:cubicBezTo>
                      <a:pt x="501" y="4271"/>
                      <a:pt x="200" y="5571"/>
                      <a:pt x="0" y="6872"/>
                    </a:cubicBezTo>
                    <a:lnTo>
                      <a:pt x="467" y="6772"/>
                    </a:lnTo>
                    <a:cubicBezTo>
                      <a:pt x="867" y="4404"/>
                      <a:pt x="1635" y="2136"/>
                      <a:pt x="2735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2289;p38">
                <a:extLst>
                  <a:ext uri="{FF2B5EF4-FFF2-40B4-BE49-F238E27FC236}">
                    <a16:creationId xmlns:a16="http://schemas.microsoft.com/office/drawing/2014/main" id="{7D30E802-D81B-DF14-866F-EE7C38048A0F}"/>
                  </a:ext>
                </a:extLst>
              </p:cNvPr>
              <p:cNvSpPr/>
              <p:nvPr/>
            </p:nvSpPr>
            <p:spPr>
              <a:xfrm>
                <a:off x="4763575" y="3021775"/>
                <a:ext cx="492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540" extrusionOk="0">
                    <a:moveTo>
                      <a:pt x="1968" y="0"/>
                    </a:moveTo>
                    <a:lnTo>
                      <a:pt x="1401" y="234"/>
                    </a:lnTo>
                    <a:cubicBezTo>
                      <a:pt x="567" y="2569"/>
                      <a:pt x="67" y="5037"/>
                      <a:pt x="0" y="7539"/>
                    </a:cubicBezTo>
                    <a:lnTo>
                      <a:pt x="467" y="7239"/>
                    </a:lnTo>
                    <a:cubicBezTo>
                      <a:pt x="534" y="6171"/>
                      <a:pt x="668" y="5104"/>
                      <a:pt x="834" y="4037"/>
                    </a:cubicBezTo>
                    <a:cubicBezTo>
                      <a:pt x="1135" y="2669"/>
                      <a:pt x="1501" y="1301"/>
                      <a:pt x="1968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2290;p38">
                <a:extLst>
                  <a:ext uri="{FF2B5EF4-FFF2-40B4-BE49-F238E27FC236}">
                    <a16:creationId xmlns:a16="http://schemas.microsoft.com/office/drawing/2014/main" id="{787C44D6-E0CB-BCAC-ECE9-E1C2FC56E094}"/>
                  </a:ext>
                </a:extLst>
              </p:cNvPr>
              <p:cNvSpPr/>
              <p:nvPr/>
            </p:nvSpPr>
            <p:spPr>
              <a:xfrm>
                <a:off x="4636825" y="3111825"/>
                <a:ext cx="33375" cy="2001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07" extrusionOk="0">
                    <a:moveTo>
                      <a:pt x="1334" y="1"/>
                    </a:moveTo>
                    <a:lnTo>
                      <a:pt x="1334" y="1"/>
                    </a:lnTo>
                    <a:cubicBezTo>
                      <a:pt x="1134" y="201"/>
                      <a:pt x="934" y="368"/>
                      <a:pt x="734" y="568"/>
                    </a:cubicBezTo>
                    <a:cubicBezTo>
                      <a:pt x="534" y="1469"/>
                      <a:pt x="334" y="2403"/>
                      <a:pt x="234" y="3337"/>
                    </a:cubicBezTo>
                    <a:cubicBezTo>
                      <a:pt x="67" y="4671"/>
                      <a:pt x="0" y="5972"/>
                      <a:pt x="33" y="7306"/>
                    </a:cubicBezTo>
                    <a:cubicBezTo>
                      <a:pt x="33" y="7540"/>
                      <a:pt x="67" y="7773"/>
                      <a:pt x="67" y="8007"/>
                    </a:cubicBezTo>
                    <a:lnTo>
                      <a:pt x="467" y="7606"/>
                    </a:lnTo>
                    <a:lnTo>
                      <a:pt x="467" y="7306"/>
                    </a:lnTo>
                    <a:cubicBezTo>
                      <a:pt x="467" y="6005"/>
                      <a:pt x="534" y="4704"/>
                      <a:pt x="701" y="3403"/>
                    </a:cubicBezTo>
                    <a:cubicBezTo>
                      <a:pt x="834" y="2269"/>
                      <a:pt x="1068" y="1135"/>
                      <a:pt x="1334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2291;p38">
                <a:extLst>
                  <a:ext uri="{FF2B5EF4-FFF2-40B4-BE49-F238E27FC236}">
                    <a16:creationId xmlns:a16="http://schemas.microsoft.com/office/drawing/2014/main" id="{AE115249-CAE3-CEA8-5C57-CFE2594CE851}"/>
                  </a:ext>
                </a:extLst>
              </p:cNvPr>
              <p:cNvSpPr/>
              <p:nvPr/>
            </p:nvSpPr>
            <p:spPr>
              <a:xfrm>
                <a:off x="4530075" y="3284450"/>
                <a:ext cx="29200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339" extrusionOk="0">
                    <a:moveTo>
                      <a:pt x="401" y="1"/>
                    </a:moveTo>
                    <a:cubicBezTo>
                      <a:pt x="267" y="268"/>
                      <a:pt x="134" y="568"/>
                      <a:pt x="0" y="868"/>
                    </a:cubicBezTo>
                    <a:lnTo>
                      <a:pt x="0" y="1102"/>
                    </a:lnTo>
                    <a:cubicBezTo>
                      <a:pt x="167" y="2536"/>
                      <a:pt x="434" y="3937"/>
                      <a:pt x="834" y="5338"/>
                    </a:cubicBezTo>
                    <a:cubicBezTo>
                      <a:pt x="934" y="5171"/>
                      <a:pt x="1034" y="5004"/>
                      <a:pt x="1168" y="4838"/>
                    </a:cubicBezTo>
                    <a:cubicBezTo>
                      <a:pt x="868" y="3603"/>
                      <a:pt x="634" y="2336"/>
                      <a:pt x="501" y="1068"/>
                    </a:cubicBezTo>
                    <a:cubicBezTo>
                      <a:pt x="434" y="701"/>
                      <a:pt x="401" y="334"/>
                      <a:pt x="401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2292;p38">
                <a:extLst>
                  <a:ext uri="{FF2B5EF4-FFF2-40B4-BE49-F238E27FC236}">
                    <a16:creationId xmlns:a16="http://schemas.microsoft.com/office/drawing/2014/main" id="{13C55A98-0820-6994-EF26-DBC8BD931646}"/>
                  </a:ext>
                </a:extLst>
              </p:cNvPr>
              <p:cNvSpPr/>
              <p:nvPr/>
            </p:nvSpPr>
            <p:spPr>
              <a:xfrm>
                <a:off x="5176375" y="3046800"/>
                <a:ext cx="168475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4671" extrusionOk="0">
                    <a:moveTo>
                      <a:pt x="6338" y="0"/>
                    </a:moveTo>
                    <a:cubicBezTo>
                      <a:pt x="4704" y="701"/>
                      <a:pt x="3169" y="1635"/>
                      <a:pt x="1801" y="2735"/>
                    </a:cubicBezTo>
                    <a:cubicBezTo>
                      <a:pt x="1134" y="3269"/>
                      <a:pt x="534" y="3870"/>
                      <a:pt x="0" y="4503"/>
                    </a:cubicBezTo>
                    <a:cubicBezTo>
                      <a:pt x="167" y="4537"/>
                      <a:pt x="300" y="4603"/>
                      <a:pt x="467" y="4670"/>
                    </a:cubicBezTo>
                    <a:cubicBezTo>
                      <a:pt x="968" y="4103"/>
                      <a:pt x="1501" y="3603"/>
                      <a:pt x="2068" y="3102"/>
                    </a:cubicBezTo>
                    <a:cubicBezTo>
                      <a:pt x="3503" y="1968"/>
                      <a:pt x="5070" y="1001"/>
                      <a:pt x="6738" y="267"/>
                    </a:cubicBezTo>
                    <a:lnTo>
                      <a:pt x="6338" y="0"/>
                    </a:lnTo>
                    <a:close/>
                  </a:path>
                </a:pathLst>
              </a:custGeom>
              <a:solidFill>
                <a:srgbClr val="C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2293;p38">
                <a:extLst>
                  <a:ext uri="{FF2B5EF4-FFF2-40B4-BE49-F238E27FC236}">
                    <a16:creationId xmlns:a16="http://schemas.microsoft.com/office/drawing/2014/main" id="{6DB53021-5D9C-C75F-BC3E-2AC3CD7BB979}"/>
                  </a:ext>
                </a:extLst>
              </p:cNvPr>
              <p:cNvSpPr/>
              <p:nvPr/>
            </p:nvSpPr>
            <p:spPr>
              <a:xfrm>
                <a:off x="5285600" y="3209000"/>
                <a:ext cx="1926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1585" extrusionOk="0">
                    <a:moveTo>
                      <a:pt x="6739" y="0"/>
                    </a:moveTo>
                    <a:cubicBezTo>
                      <a:pt x="5406" y="0"/>
                      <a:pt x="4076" y="139"/>
                      <a:pt x="2770" y="417"/>
                    </a:cubicBezTo>
                    <a:cubicBezTo>
                      <a:pt x="1836" y="617"/>
                      <a:pt x="902" y="884"/>
                      <a:pt x="1" y="1218"/>
                    </a:cubicBezTo>
                    <a:cubicBezTo>
                      <a:pt x="134" y="1318"/>
                      <a:pt x="234" y="1451"/>
                      <a:pt x="335" y="1585"/>
                    </a:cubicBezTo>
                    <a:cubicBezTo>
                      <a:pt x="1135" y="1284"/>
                      <a:pt x="1969" y="1051"/>
                      <a:pt x="2836" y="884"/>
                    </a:cubicBezTo>
                    <a:cubicBezTo>
                      <a:pt x="4303" y="578"/>
                      <a:pt x="5798" y="413"/>
                      <a:pt x="7295" y="413"/>
                    </a:cubicBezTo>
                    <a:cubicBezTo>
                      <a:pt x="7432" y="413"/>
                      <a:pt x="7569" y="414"/>
                      <a:pt x="7706" y="417"/>
                    </a:cubicBezTo>
                    <a:cubicBezTo>
                      <a:pt x="7673" y="284"/>
                      <a:pt x="7606" y="150"/>
                      <a:pt x="7540" y="17"/>
                    </a:cubicBezTo>
                    <a:cubicBezTo>
                      <a:pt x="7273" y="6"/>
                      <a:pt x="7006" y="0"/>
                      <a:pt x="6739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294;p38">
                <a:extLst>
                  <a:ext uri="{FF2B5EF4-FFF2-40B4-BE49-F238E27FC236}">
                    <a16:creationId xmlns:a16="http://schemas.microsoft.com/office/drawing/2014/main" id="{E7B01758-B6E6-085F-B82D-CACC937EB1D4}"/>
                  </a:ext>
                </a:extLst>
              </p:cNvPr>
              <p:cNvSpPr/>
              <p:nvPr/>
            </p:nvSpPr>
            <p:spPr>
              <a:xfrm>
                <a:off x="5354000" y="3372025"/>
                <a:ext cx="1401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0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167"/>
                      <a:pt x="34" y="301"/>
                      <a:pt x="67" y="467"/>
                    </a:cubicBezTo>
                    <a:cubicBezTo>
                      <a:pt x="701" y="534"/>
                      <a:pt x="1335" y="668"/>
                      <a:pt x="1968" y="801"/>
                    </a:cubicBezTo>
                    <a:cubicBezTo>
                      <a:pt x="3169" y="1135"/>
                      <a:pt x="4370" y="1535"/>
                      <a:pt x="5504" y="2002"/>
                    </a:cubicBezTo>
                    <a:cubicBezTo>
                      <a:pt x="5538" y="1868"/>
                      <a:pt x="5571" y="1735"/>
                      <a:pt x="5604" y="1602"/>
                    </a:cubicBezTo>
                    <a:cubicBezTo>
                      <a:pt x="4470" y="1101"/>
                      <a:pt x="3303" y="668"/>
                      <a:pt x="2068" y="367"/>
                    </a:cubicBezTo>
                    <a:cubicBezTo>
                      <a:pt x="1401" y="201"/>
                      <a:pt x="701" y="67"/>
                      <a:pt x="0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295;p38">
                <a:extLst>
                  <a:ext uri="{FF2B5EF4-FFF2-40B4-BE49-F238E27FC236}">
                    <a16:creationId xmlns:a16="http://schemas.microsoft.com/office/drawing/2014/main" id="{9D56FF4E-330C-50E4-0FBB-86423A594CF7}"/>
                  </a:ext>
                </a:extLst>
              </p:cNvPr>
              <p:cNvSpPr/>
              <p:nvPr/>
            </p:nvSpPr>
            <p:spPr>
              <a:xfrm>
                <a:off x="5333150" y="3517950"/>
                <a:ext cx="7840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004" extrusionOk="0">
                    <a:moveTo>
                      <a:pt x="200" y="1"/>
                    </a:moveTo>
                    <a:cubicBezTo>
                      <a:pt x="134" y="168"/>
                      <a:pt x="67" y="301"/>
                      <a:pt x="0" y="435"/>
                    </a:cubicBezTo>
                    <a:cubicBezTo>
                      <a:pt x="367" y="735"/>
                      <a:pt x="734" y="1035"/>
                      <a:pt x="1101" y="1335"/>
                    </a:cubicBezTo>
                    <a:cubicBezTo>
                      <a:pt x="1702" y="1869"/>
                      <a:pt x="2269" y="2436"/>
                      <a:pt x="2836" y="3003"/>
                    </a:cubicBezTo>
                    <a:cubicBezTo>
                      <a:pt x="2936" y="2903"/>
                      <a:pt x="3036" y="2803"/>
                      <a:pt x="3136" y="2669"/>
                    </a:cubicBezTo>
                    <a:cubicBezTo>
                      <a:pt x="2569" y="2069"/>
                      <a:pt x="2002" y="1502"/>
                      <a:pt x="1401" y="1002"/>
                    </a:cubicBezTo>
                    <a:cubicBezTo>
                      <a:pt x="1001" y="635"/>
                      <a:pt x="567" y="301"/>
                      <a:pt x="200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296;p38">
                <a:extLst>
                  <a:ext uri="{FF2B5EF4-FFF2-40B4-BE49-F238E27FC236}">
                    <a16:creationId xmlns:a16="http://schemas.microsoft.com/office/drawing/2014/main" id="{5E72CC77-398E-4CC2-B092-BFB0107B7893}"/>
                  </a:ext>
                </a:extLst>
              </p:cNvPr>
              <p:cNvSpPr/>
              <p:nvPr/>
            </p:nvSpPr>
            <p:spPr>
              <a:xfrm>
                <a:off x="5260600" y="3637225"/>
                <a:ext cx="3670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835" extrusionOk="0">
                    <a:moveTo>
                      <a:pt x="300" y="0"/>
                    </a:moveTo>
                    <a:cubicBezTo>
                      <a:pt x="234" y="133"/>
                      <a:pt x="100" y="234"/>
                      <a:pt x="0" y="367"/>
                    </a:cubicBezTo>
                    <a:cubicBezTo>
                      <a:pt x="401" y="834"/>
                      <a:pt x="767" y="1301"/>
                      <a:pt x="1101" y="1835"/>
                    </a:cubicBezTo>
                    <a:lnTo>
                      <a:pt x="1468" y="1601"/>
                    </a:lnTo>
                    <a:cubicBezTo>
                      <a:pt x="1134" y="1034"/>
                      <a:pt x="734" y="500"/>
                      <a:pt x="300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297;p38">
                <a:extLst>
                  <a:ext uri="{FF2B5EF4-FFF2-40B4-BE49-F238E27FC236}">
                    <a16:creationId xmlns:a16="http://schemas.microsoft.com/office/drawing/2014/main" id="{7CE677D6-F515-FE12-78FD-CA6A990FA168}"/>
                  </a:ext>
                </a:extLst>
              </p:cNvPr>
              <p:cNvSpPr/>
              <p:nvPr/>
            </p:nvSpPr>
            <p:spPr>
              <a:xfrm>
                <a:off x="5271425" y="4635425"/>
                <a:ext cx="46725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07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1" y="1402"/>
                      <a:pt x="101" y="2803"/>
                      <a:pt x="368" y="4204"/>
                    </a:cubicBezTo>
                    <a:cubicBezTo>
                      <a:pt x="601" y="5371"/>
                      <a:pt x="968" y="6505"/>
                      <a:pt x="1469" y="7606"/>
                    </a:cubicBezTo>
                    <a:lnTo>
                      <a:pt x="1869" y="7506"/>
                    </a:lnTo>
                    <a:cubicBezTo>
                      <a:pt x="1402" y="6405"/>
                      <a:pt x="1035" y="5271"/>
                      <a:pt x="835" y="4104"/>
                    </a:cubicBezTo>
                    <a:cubicBezTo>
                      <a:pt x="568" y="2769"/>
                      <a:pt x="435" y="1402"/>
                      <a:pt x="435" y="34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7E0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298;p38">
                <a:extLst>
                  <a:ext uri="{FF2B5EF4-FFF2-40B4-BE49-F238E27FC236}">
                    <a16:creationId xmlns:a16="http://schemas.microsoft.com/office/drawing/2014/main" id="{C51C3CB6-E7A8-5A36-EA8A-A8568B58892A}"/>
                  </a:ext>
                </a:extLst>
              </p:cNvPr>
              <p:cNvSpPr/>
              <p:nvPr/>
            </p:nvSpPr>
            <p:spPr>
              <a:xfrm>
                <a:off x="5346500" y="4631250"/>
                <a:ext cx="68400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73" extrusionOk="0">
                    <a:moveTo>
                      <a:pt x="467" y="1"/>
                    </a:moveTo>
                    <a:lnTo>
                      <a:pt x="0" y="101"/>
                    </a:lnTo>
                    <a:cubicBezTo>
                      <a:pt x="100" y="835"/>
                      <a:pt x="234" y="1602"/>
                      <a:pt x="434" y="2336"/>
                    </a:cubicBezTo>
                    <a:cubicBezTo>
                      <a:pt x="801" y="3904"/>
                      <a:pt x="1468" y="5405"/>
                      <a:pt x="2368" y="6772"/>
                    </a:cubicBezTo>
                    <a:lnTo>
                      <a:pt x="2735" y="6639"/>
                    </a:lnTo>
                    <a:cubicBezTo>
                      <a:pt x="1901" y="5271"/>
                      <a:pt x="1268" y="3770"/>
                      <a:pt x="867" y="2202"/>
                    </a:cubicBezTo>
                    <a:cubicBezTo>
                      <a:pt x="701" y="1502"/>
                      <a:pt x="567" y="768"/>
                      <a:pt x="467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299;p38">
                <a:extLst>
                  <a:ext uri="{FF2B5EF4-FFF2-40B4-BE49-F238E27FC236}">
                    <a16:creationId xmlns:a16="http://schemas.microsoft.com/office/drawing/2014/main" id="{5ED3FBBC-E27B-0475-D69A-F977118D9BB1}"/>
                  </a:ext>
                </a:extLst>
              </p:cNvPr>
              <p:cNvSpPr/>
              <p:nvPr/>
            </p:nvSpPr>
            <p:spPr>
              <a:xfrm>
                <a:off x="5433225" y="4595400"/>
                <a:ext cx="115925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872" extrusionOk="0">
                    <a:moveTo>
                      <a:pt x="400" y="0"/>
                    </a:moveTo>
                    <a:lnTo>
                      <a:pt x="0" y="201"/>
                    </a:lnTo>
                    <a:cubicBezTo>
                      <a:pt x="234" y="768"/>
                      <a:pt x="467" y="1301"/>
                      <a:pt x="767" y="1835"/>
                    </a:cubicBezTo>
                    <a:cubicBezTo>
                      <a:pt x="1601" y="3436"/>
                      <a:pt x="2836" y="4837"/>
                      <a:pt x="4337" y="5871"/>
                    </a:cubicBezTo>
                    <a:lnTo>
                      <a:pt x="4637" y="5705"/>
                    </a:lnTo>
                    <a:cubicBezTo>
                      <a:pt x="3202" y="4604"/>
                      <a:pt x="2035" y="3203"/>
                      <a:pt x="1201" y="1602"/>
                    </a:cubicBezTo>
                    <a:cubicBezTo>
                      <a:pt x="901" y="1068"/>
                      <a:pt x="634" y="534"/>
                      <a:pt x="400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300;p38">
                <a:extLst>
                  <a:ext uri="{FF2B5EF4-FFF2-40B4-BE49-F238E27FC236}">
                    <a16:creationId xmlns:a16="http://schemas.microsoft.com/office/drawing/2014/main" id="{A99314E7-4B8A-169C-CC66-D950A5F7B167}"/>
                  </a:ext>
                </a:extLst>
              </p:cNvPr>
              <p:cNvSpPr/>
              <p:nvPr/>
            </p:nvSpPr>
            <p:spPr>
              <a:xfrm>
                <a:off x="5503275" y="4545375"/>
                <a:ext cx="1342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4337" extrusionOk="0">
                    <a:moveTo>
                      <a:pt x="300" y="0"/>
                    </a:moveTo>
                    <a:lnTo>
                      <a:pt x="0" y="267"/>
                    </a:lnTo>
                    <a:cubicBezTo>
                      <a:pt x="567" y="1067"/>
                      <a:pt x="1234" y="1768"/>
                      <a:pt x="1968" y="2435"/>
                    </a:cubicBezTo>
                    <a:cubicBezTo>
                      <a:pt x="2635" y="3002"/>
                      <a:pt x="3403" y="3536"/>
                      <a:pt x="4203" y="3936"/>
                    </a:cubicBezTo>
                    <a:cubicBezTo>
                      <a:pt x="4537" y="4070"/>
                      <a:pt x="4837" y="4203"/>
                      <a:pt x="5171" y="4336"/>
                    </a:cubicBezTo>
                    <a:cubicBezTo>
                      <a:pt x="5237" y="4236"/>
                      <a:pt x="5271" y="4170"/>
                      <a:pt x="5337" y="4103"/>
                    </a:cubicBezTo>
                    <a:lnTo>
                      <a:pt x="5371" y="4003"/>
                    </a:lnTo>
                    <a:cubicBezTo>
                      <a:pt x="5037" y="3869"/>
                      <a:pt x="4737" y="3736"/>
                      <a:pt x="4403" y="3569"/>
                    </a:cubicBezTo>
                    <a:cubicBezTo>
                      <a:pt x="3636" y="3169"/>
                      <a:pt x="2936" y="2669"/>
                      <a:pt x="2268" y="2068"/>
                    </a:cubicBezTo>
                    <a:cubicBezTo>
                      <a:pt x="1535" y="1468"/>
                      <a:pt x="901" y="767"/>
                      <a:pt x="300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301;p38">
                <a:extLst>
                  <a:ext uri="{FF2B5EF4-FFF2-40B4-BE49-F238E27FC236}">
                    <a16:creationId xmlns:a16="http://schemas.microsoft.com/office/drawing/2014/main" id="{6DA4C3C8-0450-A4D8-5698-FD3AAE7E790A}"/>
                  </a:ext>
                </a:extLst>
              </p:cNvPr>
              <p:cNvSpPr/>
              <p:nvPr/>
            </p:nvSpPr>
            <p:spPr>
              <a:xfrm>
                <a:off x="5549975" y="4494500"/>
                <a:ext cx="14680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02" extrusionOk="0">
                    <a:moveTo>
                      <a:pt x="234" y="0"/>
                    </a:moveTo>
                    <a:cubicBezTo>
                      <a:pt x="167" y="100"/>
                      <a:pt x="67" y="234"/>
                      <a:pt x="0" y="334"/>
                    </a:cubicBezTo>
                    <a:lnTo>
                      <a:pt x="334" y="534"/>
                    </a:lnTo>
                    <a:cubicBezTo>
                      <a:pt x="1134" y="901"/>
                      <a:pt x="1968" y="1201"/>
                      <a:pt x="2836" y="1401"/>
                    </a:cubicBezTo>
                    <a:cubicBezTo>
                      <a:pt x="3669" y="1568"/>
                      <a:pt x="4570" y="1668"/>
                      <a:pt x="5437" y="1701"/>
                    </a:cubicBezTo>
                    <a:lnTo>
                      <a:pt x="5738" y="1701"/>
                    </a:lnTo>
                    <a:cubicBezTo>
                      <a:pt x="5771" y="1535"/>
                      <a:pt x="5838" y="1401"/>
                      <a:pt x="5871" y="1268"/>
                    </a:cubicBezTo>
                    <a:lnTo>
                      <a:pt x="5471" y="1268"/>
                    </a:lnTo>
                    <a:cubicBezTo>
                      <a:pt x="3770" y="1234"/>
                      <a:pt x="2068" y="834"/>
                      <a:pt x="534" y="134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302;p38">
                <a:extLst>
                  <a:ext uri="{FF2B5EF4-FFF2-40B4-BE49-F238E27FC236}">
                    <a16:creationId xmlns:a16="http://schemas.microsoft.com/office/drawing/2014/main" id="{520DDC2B-A685-CE59-A359-8FA1491D4702}"/>
                  </a:ext>
                </a:extLst>
              </p:cNvPr>
              <p:cNvSpPr/>
              <p:nvPr/>
            </p:nvSpPr>
            <p:spPr>
              <a:xfrm>
                <a:off x="5591675" y="4412775"/>
                <a:ext cx="12510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1271" extrusionOk="0">
                    <a:moveTo>
                      <a:pt x="133" y="0"/>
                    </a:moveTo>
                    <a:cubicBezTo>
                      <a:pt x="100" y="134"/>
                      <a:pt x="33" y="267"/>
                      <a:pt x="0" y="434"/>
                    </a:cubicBezTo>
                    <a:cubicBezTo>
                      <a:pt x="1001" y="801"/>
                      <a:pt x="2001" y="1068"/>
                      <a:pt x="3036" y="1201"/>
                    </a:cubicBezTo>
                    <a:cubicBezTo>
                      <a:pt x="3427" y="1242"/>
                      <a:pt x="3832" y="1271"/>
                      <a:pt x="4233" y="1271"/>
                    </a:cubicBezTo>
                    <a:cubicBezTo>
                      <a:pt x="4481" y="1271"/>
                      <a:pt x="4728" y="1260"/>
                      <a:pt x="4970" y="1234"/>
                    </a:cubicBezTo>
                    <a:cubicBezTo>
                      <a:pt x="4970" y="1101"/>
                      <a:pt x="5004" y="934"/>
                      <a:pt x="5004" y="801"/>
                    </a:cubicBezTo>
                    <a:lnTo>
                      <a:pt x="5004" y="801"/>
                    </a:lnTo>
                    <a:cubicBezTo>
                      <a:pt x="4834" y="810"/>
                      <a:pt x="4664" y="814"/>
                      <a:pt x="4494" y="814"/>
                    </a:cubicBezTo>
                    <a:cubicBezTo>
                      <a:pt x="4030" y="814"/>
                      <a:pt x="3566" y="783"/>
                      <a:pt x="3102" y="734"/>
                    </a:cubicBezTo>
                    <a:cubicBezTo>
                      <a:pt x="2102" y="601"/>
                      <a:pt x="1101" y="334"/>
                      <a:pt x="13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303;p38">
                <a:extLst>
                  <a:ext uri="{FF2B5EF4-FFF2-40B4-BE49-F238E27FC236}">
                    <a16:creationId xmlns:a16="http://schemas.microsoft.com/office/drawing/2014/main" id="{79F1152E-F590-87FE-541D-A7053BD8A8B6}"/>
                  </a:ext>
                </a:extLst>
              </p:cNvPr>
              <p:cNvSpPr/>
              <p:nvPr/>
            </p:nvSpPr>
            <p:spPr>
              <a:xfrm>
                <a:off x="5606675" y="4332700"/>
                <a:ext cx="1059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715" extrusionOk="0">
                    <a:moveTo>
                      <a:pt x="4170" y="1"/>
                    </a:moveTo>
                    <a:cubicBezTo>
                      <a:pt x="3670" y="101"/>
                      <a:pt x="3136" y="168"/>
                      <a:pt x="2569" y="201"/>
                    </a:cubicBezTo>
                    <a:cubicBezTo>
                      <a:pt x="2135" y="234"/>
                      <a:pt x="1702" y="251"/>
                      <a:pt x="1272" y="251"/>
                    </a:cubicBezTo>
                    <a:cubicBezTo>
                      <a:pt x="843" y="251"/>
                      <a:pt x="417" y="234"/>
                      <a:pt x="0" y="201"/>
                    </a:cubicBezTo>
                    <a:lnTo>
                      <a:pt x="0" y="635"/>
                    </a:lnTo>
                    <a:cubicBezTo>
                      <a:pt x="478" y="690"/>
                      <a:pt x="955" y="715"/>
                      <a:pt x="1433" y="715"/>
                    </a:cubicBezTo>
                    <a:cubicBezTo>
                      <a:pt x="1823" y="715"/>
                      <a:pt x="2213" y="698"/>
                      <a:pt x="2602" y="668"/>
                    </a:cubicBezTo>
                    <a:cubicBezTo>
                      <a:pt x="3169" y="635"/>
                      <a:pt x="3703" y="568"/>
                      <a:pt x="4237" y="468"/>
                    </a:cubicBezTo>
                    <a:cubicBezTo>
                      <a:pt x="4237" y="301"/>
                      <a:pt x="4203" y="168"/>
                      <a:pt x="4170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304;p38">
                <a:extLst>
                  <a:ext uri="{FF2B5EF4-FFF2-40B4-BE49-F238E27FC236}">
                    <a16:creationId xmlns:a16="http://schemas.microsoft.com/office/drawing/2014/main" id="{ED4D57AD-E1FE-C7ED-3B38-9658113E3BB7}"/>
                  </a:ext>
                </a:extLst>
              </p:cNvPr>
              <p:cNvSpPr/>
              <p:nvPr/>
            </p:nvSpPr>
            <p:spPr>
              <a:xfrm>
                <a:off x="5591675" y="4215950"/>
                <a:ext cx="9090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1169" extrusionOk="0">
                    <a:moveTo>
                      <a:pt x="3436" y="1"/>
                    </a:moveTo>
                    <a:cubicBezTo>
                      <a:pt x="2935" y="134"/>
                      <a:pt x="2368" y="301"/>
                      <a:pt x="1801" y="401"/>
                    </a:cubicBezTo>
                    <a:cubicBezTo>
                      <a:pt x="1201" y="568"/>
                      <a:pt x="600" y="668"/>
                      <a:pt x="0" y="768"/>
                    </a:cubicBezTo>
                    <a:cubicBezTo>
                      <a:pt x="33" y="902"/>
                      <a:pt x="67" y="1035"/>
                      <a:pt x="133" y="1168"/>
                    </a:cubicBezTo>
                    <a:cubicBezTo>
                      <a:pt x="734" y="1102"/>
                      <a:pt x="1334" y="1002"/>
                      <a:pt x="1901" y="835"/>
                    </a:cubicBezTo>
                    <a:cubicBezTo>
                      <a:pt x="2502" y="735"/>
                      <a:pt x="3102" y="601"/>
                      <a:pt x="3636" y="401"/>
                    </a:cubicBezTo>
                    <a:cubicBezTo>
                      <a:pt x="3569" y="268"/>
                      <a:pt x="3503" y="134"/>
                      <a:pt x="343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305;p38">
                <a:extLst>
                  <a:ext uri="{FF2B5EF4-FFF2-40B4-BE49-F238E27FC236}">
                    <a16:creationId xmlns:a16="http://schemas.microsoft.com/office/drawing/2014/main" id="{66EDDB1D-9D7B-5C03-BA41-AF52DA89BCF7}"/>
                  </a:ext>
                </a:extLst>
              </p:cNvPr>
              <p:cNvSpPr/>
              <p:nvPr/>
            </p:nvSpPr>
            <p:spPr>
              <a:xfrm>
                <a:off x="4444175" y="3062500"/>
                <a:ext cx="974900" cy="706500"/>
              </a:xfrm>
              <a:custGeom>
                <a:avLst/>
                <a:gdLst/>
                <a:ahLst/>
                <a:cxnLst/>
                <a:rect l="l" t="t" r="r" b="b"/>
                <a:pathLst>
                  <a:path w="38996" h="28260" extrusionOk="0">
                    <a:moveTo>
                      <a:pt x="23982" y="1"/>
                    </a:moveTo>
                    <a:cubicBezTo>
                      <a:pt x="22815" y="1"/>
                      <a:pt x="21649" y="127"/>
                      <a:pt x="20482" y="306"/>
                    </a:cubicBezTo>
                    <a:cubicBezTo>
                      <a:pt x="18047" y="706"/>
                      <a:pt x="15678" y="1474"/>
                      <a:pt x="13477" y="2574"/>
                    </a:cubicBezTo>
                    <a:cubicBezTo>
                      <a:pt x="11509" y="3608"/>
                      <a:pt x="9674" y="4943"/>
                      <a:pt x="8073" y="6511"/>
                    </a:cubicBezTo>
                    <a:cubicBezTo>
                      <a:pt x="6705" y="7878"/>
                      <a:pt x="5505" y="9413"/>
                      <a:pt x="4437" y="11047"/>
                    </a:cubicBezTo>
                    <a:cubicBezTo>
                      <a:pt x="2936" y="13415"/>
                      <a:pt x="1735" y="15951"/>
                      <a:pt x="835" y="18619"/>
                    </a:cubicBezTo>
                    <a:cubicBezTo>
                      <a:pt x="534" y="19553"/>
                      <a:pt x="301" y="20287"/>
                      <a:pt x="201" y="20821"/>
                    </a:cubicBezTo>
                    <a:lnTo>
                      <a:pt x="34" y="21388"/>
                    </a:lnTo>
                    <a:cubicBezTo>
                      <a:pt x="1" y="21521"/>
                      <a:pt x="1" y="21588"/>
                      <a:pt x="1" y="21588"/>
                    </a:cubicBezTo>
                    <a:cubicBezTo>
                      <a:pt x="1" y="21588"/>
                      <a:pt x="34" y="21521"/>
                      <a:pt x="67" y="21388"/>
                    </a:cubicBezTo>
                    <a:lnTo>
                      <a:pt x="234" y="20821"/>
                    </a:lnTo>
                    <a:cubicBezTo>
                      <a:pt x="368" y="20320"/>
                      <a:pt x="601" y="19587"/>
                      <a:pt x="935" y="18653"/>
                    </a:cubicBezTo>
                    <a:cubicBezTo>
                      <a:pt x="1869" y="16017"/>
                      <a:pt x="3069" y="13482"/>
                      <a:pt x="4571" y="11114"/>
                    </a:cubicBezTo>
                    <a:cubicBezTo>
                      <a:pt x="5638" y="9513"/>
                      <a:pt x="6839" y="8012"/>
                      <a:pt x="8240" y="6644"/>
                    </a:cubicBezTo>
                    <a:cubicBezTo>
                      <a:pt x="9808" y="5110"/>
                      <a:pt x="11609" y="3809"/>
                      <a:pt x="13577" y="2775"/>
                    </a:cubicBezTo>
                    <a:cubicBezTo>
                      <a:pt x="15779" y="1674"/>
                      <a:pt x="18114" y="940"/>
                      <a:pt x="20515" y="540"/>
                    </a:cubicBezTo>
                    <a:cubicBezTo>
                      <a:pt x="21652" y="360"/>
                      <a:pt x="22816" y="234"/>
                      <a:pt x="23982" y="234"/>
                    </a:cubicBezTo>
                    <a:cubicBezTo>
                      <a:pt x="24116" y="234"/>
                      <a:pt x="24250" y="236"/>
                      <a:pt x="24385" y="239"/>
                    </a:cubicBezTo>
                    <a:cubicBezTo>
                      <a:pt x="25719" y="273"/>
                      <a:pt x="27020" y="473"/>
                      <a:pt x="28321" y="806"/>
                    </a:cubicBezTo>
                    <a:cubicBezTo>
                      <a:pt x="30856" y="1407"/>
                      <a:pt x="33224" y="2674"/>
                      <a:pt x="35159" y="4476"/>
                    </a:cubicBezTo>
                    <a:cubicBezTo>
                      <a:pt x="36927" y="6177"/>
                      <a:pt x="38061" y="8379"/>
                      <a:pt x="38461" y="10814"/>
                    </a:cubicBezTo>
                    <a:cubicBezTo>
                      <a:pt x="38762" y="13015"/>
                      <a:pt x="38528" y="15250"/>
                      <a:pt x="37694" y="17285"/>
                    </a:cubicBezTo>
                    <a:cubicBezTo>
                      <a:pt x="37327" y="18219"/>
                      <a:pt x="36860" y="19120"/>
                      <a:pt x="36327" y="19953"/>
                    </a:cubicBezTo>
                    <a:cubicBezTo>
                      <a:pt x="35826" y="20721"/>
                      <a:pt x="35226" y="21455"/>
                      <a:pt x="34625" y="22122"/>
                    </a:cubicBezTo>
                    <a:cubicBezTo>
                      <a:pt x="33525" y="23289"/>
                      <a:pt x="32290" y="24323"/>
                      <a:pt x="30956" y="25191"/>
                    </a:cubicBezTo>
                    <a:cubicBezTo>
                      <a:pt x="29955" y="25824"/>
                      <a:pt x="28921" y="26425"/>
                      <a:pt x="27820" y="26959"/>
                    </a:cubicBezTo>
                    <a:cubicBezTo>
                      <a:pt x="26953" y="27392"/>
                      <a:pt x="26253" y="27726"/>
                      <a:pt x="25752" y="27926"/>
                    </a:cubicBezTo>
                    <a:lnTo>
                      <a:pt x="25185" y="28159"/>
                    </a:lnTo>
                    <a:cubicBezTo>
                      <a:pt x="25119" y="28226"/>
                      <a:pt x="25052" y="28259"/>
                      <a:pt x="25052" y="28259"/>
                    </a:cubicBezTo>
                    <a:cubicBezTo>
                      <a:pt x="25052" y="28259"/>
                      <a:pt x="25119" y="28259"/>
                      <a:pt x="25252" y="28193"/>
                    </a:cubicBezTo>
                    <a:lnTo>
                      <a:pt x="25786" y="27959"/>
                    </a:lnTo>
                    <a:cubicBezTo>
                      <a:pt x="26286" y="27759"/>
                      <a:pt x="26987" y="27459"/>
                      <a:pt x="27887" y="27059"/>
                    </a:cubicBezTo>
                    <a:cubicBezTo>
                      <a:pt x="28955" y="26525"/>
                      <a:pt x="30022" y="25924"/>
                      <a:pt x="31023" y="25291"/>
                    </a:cubicBezTo>
                    <a:cubicBezTo>
                      <a:pt x="32390" y="24423"/>
                      <a:pt x="33625" y="23423"/>
                      <a:pt x="34725" y="22255"/>
                    </a:cubicBezTo>
                    <a:cubicBezTo>
                      <a:pt x="35359" y="21555"/>
                      <a:pt x="35960" y="20821"/>
                      <a:pt x="36460" y="20054"/>
                    </a:cubicBezTo>
                    <a:cubicBezTo>
                      <a:pt x="37027" y="19186"/>
                      <a:pt x="37494" y="18286"/>
                      <a:pt x="37861" y="17352"/>
                    </a:cubicBezTo>
                    <a:cubicBezTo>
                      <a:pt x="38695" y="15283"/>
                      <a:pt x="38995" y="13015"/>
                      <a:pt x="38662" y="10780"/>
                    </a:cubicBezTo>
                    <a:cubicBezTo>
                      <a:pt x="38295" y="8312"/>
                      <a:pt x="37094" y="6010"/>
                      <a:pt x="35292" y="4309"/>
                    </a:cubicBezTo>
                    <a:cubicBezTo>
                      <a:pt x="33358" y="2474"/>
                      <a:pt x="30956" y="1207"/>
                      <a:pt x="28354" y="573"/>
                    </a:cubicBezTo>
                    <a:cubicBezTo>
                      <a:pt x="27053" y="239"/>
                      <a:pt x="25719" y="39"/>
                      <a:pt x="24385" y="6"/>
                    </a:cubicBezTo>
                    <a:cubicBezTo>
                      <a:pt x="24250" y="2"/>
                      <a:pt x="24116" y="1"/>
                      <a:pt x="23982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306;p38">
                <a:extLst>
                  <a:ext uri="{FF2B5EF4-FFF2-40B4-BE49-F238E27FC236}">
                    <a16:creationId xmlns:a16="http://schemas.microsoft.com/office/drawing/2014/main" id="{3F12F0EA-A530-8522-5CAF-984FFDDB0485}"/>
                  </a:ext>
                </a:extLst>
              </p:cNvPr>
              <p:cNvSpPr/>
              <p:nvPr/>
            </p:nvSpPr>
            <p:spPr>
              <a:xfrm>
                <a:off x="2582025" y="765375"/>
                <a:ext cx="756400" cy="936625"/>
              </a:xfrm>
              <a:custGeom>
                <a:avLst/>
                <a:gdLst/>
                <a:ahLst/>
                <a:cxnLst/>
                <a:rect l="l" t="t" r="r" b="b"/>
                <a:pathLst>
                  <a:path w="30256" h="37465" extrusionOk="0">
                    <a:moveTo>
                      <a:pt x="3748" y="1"/>
                    </a:moveTo>
                    <a:cubicBezTo>
                      <a:pt x="3376" y="1"/>
                      <a:pt x="3000" y="29"/>
                      <a:pt x="2602" y="125"/>
                    </a:cubicBezTo>
                    <a:cubicBezTo>
                      <a:pt x="1635" y="359"/>
                      <a:pt x="734" y="926"/>
                      <a:pt x="134" y="1726"/>
                    </a:cubicBezTo>
                    <a:cubicBezTo>
                      <a:pt x="100" y="1826"/>
                      <a:pt x="33" y="1926"/>
                      <a:pt x="0" y="2060"/>
                    </a:cubicBezTo>
                    <a:cubicBezTo>
                      <a:pt x="2635" y="3728"/>
                      <a:pt x="5237" y="5462"/>
                      <a:pt x="7739" y="7330"/>
                    </a:cubicBezTo>
                    <a:cubicBezTo>
                      <a:pt x="9974" y="8965"/>
                      <a:pt x="12075" y="10733"/>
                      <a:pt x="14210" y="12501"/>
                    </a:cubicBezTo>
                    <a:cubicBezTo>
                      <a:pt x="14644" y="12801"/>
                      <a:pt x="15011" y="13201"/>
                      <a:pt x="15278" y="13668"/>
                    </a:cubicBezTo>
                    <a:cubicBezTo>
                      <a:pt x="15878" y="15069"/>
                      <a:pt x="15778" y="16670"/>
                      <a:pt x="16012" y="18138"/>
                    </a:cubicBezTo>
                    <a:cubicBezTo>
                      <a:pt x="16312" y="19973"/>
                      <a:pt x="16579" y="21641"/>
                      <a:pt x="16378" y="23542"/>
                    </a:cubicBezTo>
                    <a:cubicBezTo>
                      <a:pt x="16112" y="25710"/>
                      <a:pt x="15678" y="27845"/>
                      <a:pt x="14611" y="29713"/>
                    </a:cubicBezTo>
                    <a:cubicBezTo>
                      <a:pt x="13943" y="30881"/>
                      <a:pt x="13143" y="32048"/>
                      <a:pt x="11975" y="32782"/>
                    </a:cubicBezTo>
                    <a:cubicBezTo>
                      <a:pt x="10541" y="33716"/>
                      <a:pt x="9007" y="34483"/>
                      <a:pt x="7405" y="35084"/>
                    </a:cubicBezTo>
                    <a:lnTo>
                      <a:pt x="7305" y="35117"/>
                    </a:lnTo>
                    <a:cubicBezTo>
                      <a:pt x="7105" y="35117"/>
                      <a:pt x="6905" y="35217"/>
                      <a:pt x="6838" y="35384"/>
                    </a:cubicBezTo>
                    <a:cubicBezTo>
                      <a:pt x="6872" y="35617"/>
                      <a:pt x="7038" y="35784"/>
                      <a:pt x="7239" y="35884"/>
                    </a:cubicBezTo>
                    <a:cubicBezTo>
                      <a:pt x="7939" y="36218"/>
                      <a:pt x="8673" y="36485"/>
                      <a:pt x="9440" y="36651"/>
                    </a:cubicBezTo>
                    <a:cubicBezTo>
                      <a:pt x="9574" y="36718"/>
                      <a:pt x="9740" y="36785"/>
                      <a:pt x="9840" y="36818"/>
                    </a:cubicBezTo>
                    <a:cubicBezTo>
                      <a:pt x="10708" y="37152"/>
                      <a:pt x="11575" y="37352"/>
                      <a:pt x="12509" y="37352"/>
                    </a:cubicBezTo>
                    <a:cubicBezTo>
                      <a:pt x="13410" y="37419"/>
                      <a:pt x="14344" y="37385"/>
                      <a:pt x="15144" y="37452"/>
                    </a:cubicBezTo>
                    <a:cubicBezTo>
                      <a:pt x="15338" y="37460"/>
                      <a:pt x="15530" y="37464"/>
                      <a:pt x="15723" y="37464"/>
                    </a:cubicBezTo>
                    <a:cubicBezTo>
                      <a:pt x="17056" y="37464"/>
                      <a:pt x="18360" y="37264"/>
                      <a:pt x="19614" y="36885"/>
                    </a:cubicBezTo>
                    <a:cubicBezTo>
                      <a:pt x="21582" y="36318"/>
                      <a:pt x="22950" y="34850"/>
                      <a:pt x="23984" y="33182"/>
                    </a:cubicBezTo>
                    <a:cubicBezTo>
                      <a:pt x="24818" y="31848"/>
                      <a:pt x="25752" y="30647"/>
                      <a:pt x="26386" y="29146"/>
                    </a:cubicBezTo>
                    <a:cubicBezTo>
                      <a:pt x="26886" y="27945"/>
                      <a:pt x="27486" y="26778"/>
                      <a:pt x="28087" y="25610"/>
                    </a:cubicBezTo>
                    <a:cubicBezTo>
                      <a:pt x="28454" y="24910"/>
                      <a:pt x="28987" y="24276"/>
                      <a:pt x="29321" y="23542"/>
                    </a:cubicBezTo>
                    <a:cubicBezTo>
                      <a:pt x="30255" y="21174"/>
                      <a:pt x="30088" y="18171"/>
                      <a:pt x="29755" y="15736"/>
                    </a:cubicBezTo>
                    <a:cubicBezTo>
                      <a:pt x="29621" y="14902"/>
                      <a:pt x="29221" y="14536"/>
                      <a:pt x="28554" y="14035"/>
                    </a:cubicBezTo>
                    <a:cubicBezTo>
                      <a:pt x="27153" y="13001"/>
                      <a:pt x="25552" y="12301"/>
                      <a:pt x="24051" y="11433"/>
                    </a:cubicBezTo>
                    <a:cubicBezTo>
                      <a:pt x="21482" y="10032"/>
                      <a:pt x="18413" y="7464"/>
                      <a:pt x="19247" y="4161"/>
                    </a:cubicBezTo>
                    <a:cubicBezTo>
                      <a:pt x="19814" y="1926"/>
                      <a:pt x="17679" y="1593"/>
                      <a:pt x="16078" y="1126"/>
                    </a:cubicBezTo>
                    <a:cubicBezTo>
                      <a:pt x="14544" y="659"/>
                      <a:pt x="12809" y="559"/>
                      <a:pt x="11208" y="425"/>
                    </a:cubicBezTo>
                    <a:cubicBezTo>
                      <a:pt x="9273" y="259"/>
                      <a:pt x="7305" y="58"/>
                      <a:pt x="5371" y="58"/>
                    </a:cubicBezTo>
                    <a:cubicBezTo>
                      <a:pt x="4802" y="58"/>
                      <a:pt x="4279" y="1"/>
                      <a:pt x="374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307;p38">
                <a:extLst>
                  <a:ext uri="{FF2B5EF4-FFF2-40B4-BE49-F238E27FC236}">
                    <a16:creationId xmlns:a16="http://schemas.microsoft.com/office/drawing/2014/main" id="{CBD3D4AC-E531-0641-8F00-A7A396C6C6DA}"/>
                  </a:ext>
                </a:extLst>
              </p:cNvPr>
              <p:cNvSpPr/>
              <p:nvPr/>
            </p:nvSpPr>
            <p:spPr>
              <a:xfrm>
                <a:off x="2861375" y="755150"/>
                <a:ext cx="156800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0075" extrusionOk="0">
                    <a:moveTo>
                      <a:pt x="835" y="0"/>
                    </a:moveTo>
                    <a:cubicBezTo>
                      <a:pt x="201" y="1702"/>
                      <a:pt x="1" y="3536"/>
                      <a:pt x="234" y="5338"/>
                    </a:cubicBezTo>
                    <a:cubicBezTo>
                      <a:pt x="468" y="7139"/>
                      <a:pt x="1335" y="8807"/>
                      <a:pt x="2669" y="10074"/>
                    </a:cubicBezTo>
                    <a:cubicBezTo>
                      <a:pt x="2469" y="8306"/>
                      <a:pt x="2402" y="6505"/>
                      <a:pt x="2903" y="4804"/>
                    </a:cubicBezTo>
                    <a:cubicBezTo>
                      <a:pt x="3403" y="3103"/>
                      <a:pt x="4604" y="1535"/>
                      <a:pt x="6272" y="968"/>
                    </a:cubicBez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308;p38">
                <a:extLst>
                  <a:ext uri="{FF2B5EF4-FFF2-40B4-BE49-F238E27FC236}">
                    <a16:creationId xmlns:a16="http://schemas.microsoft.com/office/drawing/2014/main" id="{9C9F75B6-B9BF-8AD0-C831-B455ED320CAD}"/>
                  </a:ext>
                </a:extLst>
              </p:cNvPr>
              <p:cNvSpPr/>
              <p:nvPr/>
            </p:nvSpPr>
            <p:spPr>
              <a:xfrm>
                <a:off x="2752125" y="1071200"/>
                <a:ext cx="586300" cy="630575"/>
              </a:xfrm>
              <a:custGeom>
                <a:avLst/>
                <a:gdLst/>
                <a:ahLst/>
                <a:cxnLst/>
                <a:rect l="l" t="t" r="r" b="b"/>
                <a:pathLst>
                  <a:path w="23452" h="25223" extrusionOk="0">
                    <a:moveTo>
                      <a:pt x="18748" y="1"/>
                    </a:moveTo>
                    <a:cubicBezTo>
                      <a:pt x="17046" y="1102"/>
                      <a:pt x="15679" y="2603"/>
                      <a:pt x="14678" y="4337"/>
                    </a:cubicBezTo>
                    <a:cubicBezTo>
                      <a:pt x="13010" y="7039"/>
                      <a:pt x="12010" y="10108"/>
                      <a:pt x="10408" y="12810"/>
                    </a:cubicBezTo>
                    <a:cubicBezTo>
                      <a:pt x="9941" y="13611"/>
                      <a:pt x="9408" y="14378"/>
                      <a:pt x="8807" y="15078"/>
                    </a:cubicBezTo>
                    <a:cubicBezTo>
                      <a:pt x="8574" y="15912"/>
                      <a:pt x="8240" y="16713"/>
                      <a:pt x="7807" y="17480"/>
                    </a:cubicBezTo>
                    <a:cubicBezTo>
                      <a:pt x="7139" y="18648"/>
                      <a:pt x="6339" y="19815"/>
                      <a:pt x="5171" y="20549"/>
                    </a:cubicBezTo>
                    <a:cubicBezTo>
                      <a:pt x="3737" y="21483"/>
                      <a:pt x="2203" y="22250"/>
                      <a:pt x="568" y="22851"/>
                    </a:cubicBezTo>
                    <a:lnTo>
                      <a:pt x="501" y="22884"/>
                    </a:lnTo>
                    <a:cubicBezTo>
                      <a:pt x="476" y="22880"/>
                      <a:pt x="450" y="22878"/>
                      <a:pt x="425" y="22878"/>
                    </a:cubicBezTo>
                    <a:cubicBezTo>
                      <a:pt x="252" y="22878"/>
                      <a:pt x="88" y="22976"/>
                      <a:pt x="1" y="23151"/>
                    </a:cubicBezTo>
                    <a:cubicBezTo>
                      <a:pt x="68" y="23351"/>
                      <a:pt x="234" y="23551"/>
                      <a:pt x="435" y="23651"/>
                    </a:cubicBezTo>
                    <a:cubicBezTo>
                      <a:pt x="1135" y="23985"/>
                      <a:pt x="1869" y="24252"/>
                      <a:pt x="2636" y="24418"/>
                    </a:cubicBezTo>
                    <a:cubicBezTo>
                      <a:pt x="2770" y="24485"/>
                      <a:pt x="2903" y="24518"/>
                      <a:pt x="3036" y="24585"/>
                    </a:cubicBezTo>
                    <a:cubicBezTo>
                      <a:pt x="3904" y="24919"/>
                      <a:pt x="4771" y="25119"/>
                      <a:pt x="5672" y="25119"/>
                    </a:cubicBezTo>
                    <a:cubicBezTo>
                      <a:pt x="6606" y="25186"/>
                      <a:pt x="7540" y="25152"/>
                      <a:pt x="8340" y="25219"/>
                    </a:cubicBezTo>
                    <a:cubicBezTo>
                      <a:pt x="8450" y="25221"/>
                      <a:pt x="8559" y="25222"/>
                      <a:pt x="8669" y="25222"/>
                    </a:cubicBezTo>
                    <a:cubicBezTo>
                      <a:pt x="10089" y="25222"/>
                      <a:pt x="11478" y="25021"/>
                      <a:pt x="12810" y="24618"/>
                    </a:cubicBezTo>
                    <a:cubicBezTo>
                      <a:pt x="14778" y="24085"/>
                      <a:pt x="16146" y="22617"/>
                      <a:pt x="17180" y="20949"/>
                    </a:cubicBezTo>
                    <a:cubicBezTo>
                      <a:pt x="18014" y="19615"/>
                      <a:pt x="18948" y="18381"/>
                      <a:pt x="19582" y="16913"/>
                    </a:cubicBezTo>
                    <a:cubicBezTo>
                      <a:pt x="20082" y="15712"/>
                      <a:pt x="20682" y="14511"/>
                      <a:pt x="21283" y="13377"/>
                    </a:cubicBezTo>
                    <a:cubicBezTo>
                      <a:pt x="21650" y="12677"/>
                      <a:pt x="22183" y="12043"/>
                      <a:pt x="22484" y="11309"/>
                    </a:cubicBezTo>
                    <a:cubicBezTo>
                      <a:pt x="23451" y="8941"/>
                      <a:pt x="23284" y="5938"/>
                      <a:pt x="22951" y="3470"/>
                    </a:cubicBezTo>
                    <a:cubicBezTo>
                      <a:pt x="22817" y="2636"/>
                      <a:pt x="22417" y="2303"/>
                      <a:pt x="21750" y="1769"/>
                    </a:cubicBezTo>
                    <a:cubicBezTo>
                      <a:pt x="20782" y="1102"/>
                      <a:pt x="19782" y="501"/>
                      <a:pt x="18748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309;p38">
                <a:extLst>
                  <a:ext uri="{FF2B5EF4-FFF2-40B4-BE49-F238E27FC236}">
                    <a16:creationId xmlns:a16="http://schemas.microsoft.com/office/drawing/2014/main" id="{7CF8D1F0-082E-6BAC-9041-EBBD2DC47A85}"/>
                  </a:ext>
                </a:extLst>
              </p:cNvPr>
              <p:cNvSpPr/>
              <p:nvPr/>
            </p:nvSpPr>
            <p:spPr>
              <a:xfrm>
                <a:off x="2887225" y="1576575"/>
                <a:ext cx="228525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3770" extrusionOk="0">
                    <a:moveTo>
                      <a:pt x="234" y="0"/>
                    </a:moveTo>
                    <a:cubicBezTo>
                      <a:pt x="168" y="34"/>
                      <a:pt x="68" y="100"/>
                      <a:pt x="1" y="167"/>
                    </a:cubicBezTo>
                    <a:cubicBezTo>
                      <a:pt x="1168" y="501"/>
                      <a:pt x="2336" y="868"/>
                      <a:pt x="3537" y="1335"/>
                    </a:cubicBezTo>
                    <a:cubicBezTo>
                      <a:pt x="5371" y="2002"/>
                      <a:pt x="7173" y="2836"/>
                      <a:pt x="8907" y="3770"/>
                    </a:cubicBezTo>
                    <a:lnTo>
                      <a:pt x="9141" y="3603"/>
                    </a:lnTo>
                    <a:cubicBezTo>
                      <a:pt x="7339" y="2636"/>
                      <a:pt x="5505" y="1802"/>
                      <a:pt x="3603" y="1101"/>
                    </a:cubicBezTo>
                    <a:cubicBezTo>
                      <a:pt x="2469" y="667"/>
                      <a:pt x="1335" y="301"/>
                      <a:pt x="2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310;p38">
                <a:extLst>
                  <a:ext uri="{FF2B5EF4-FFF2-40B4-BE49-F238E27FC236}">
                    <a16:creationId xmlns:a16="http://schemas.microsoft.com/office/drawing/2014/main" id="{04077719-A10C-567C-4418-F5D4DB819288}"/>
                  </a:ext>
                </a:extLst>
              </p:cNvPr>
              <p:cNvSpPr/>
              <p:nvPr/>
            </p:nvSpPr>
            <p:spPr>
              <a:xfrm>
                <a:off x="2953950" y="1489000"/>
                <a:ext cx="231850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171" extrusionOk="0">
                    <a:moveTo>
                      <a:pt x="100" y="1"/>
                    </a:moveTo>
                    <a:lnTo>
                      <a:pt x="0" y="201"/>
                    </a:lnTo>
                    <a:cubicBezTo>
                      <a:pt x="868" y="501"/>
                      <a:pt x="1768" y="801"/>
                      <a:pt x="2669" y="1135"/>
                    </a:cubicBezTo>
                    <a:cubicBezTo>
                      <a:pt x="4904" y="1969"/>
                      <a:pt x="7072" y="2970"/>
                      <a:pt x="9140" y="4170"/>
                    </a:cubicBezTo>
                    <a:lnTo>
                      <a:pt x="9274" y="4004"/>
                    </a:lnTo>
                    <a:cubicBezTo>
                      <a:pt x="7172" y="2769"/>
                      <a:pt x="5004" y="1735"/>
                      <a:pt x="2736" y="901"/>
                    </a:cubicBezTo>
                    <a:cubicBezTo>
                      <a:pt x="1868" y="568"/>
                      <a:pt x="968" y="268"/>
                      <a:pt x="10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311;p38">
                <a:extLst>
                  <a:ext uri="{FF2B5EF4-FFF2-40B4-BE49-F238E27FC236}">
                    <a16:creationId xmlns:a16="http://schemas.microsoft.com/office/drawing/2014/main" id="{12EF4964-800F-20CE-979C-08F99DDD387F}"/>
                  </a:ext>
                </a:extLst>
              </p:cNvPr>
              <p:cNvSpPr/>
              <p:nvPr/>
            </p:nvSpPr>
            <p:spPr>
              <a:xfrm>
                <a:off x="3004825" y="1398950"/>
                <a:ext cx="23352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4270" extrusionOk="0">
                    <a:moveTo>
                      <a:pt x="134" y="0"/>
                    </a:moveTo>
                    <a:lnTo>
                      <a:pt x="0" y="200"/>
                    </a:lnTo>
                    <a:cubicBezTo>
                      <a:pt x="801" y="467"/>
                      <a:pt x="1601" y="734"/>
                      <a:pt x="2435" y="1034"/>
                    </a:cubicBezTo>
                    <a:cubicBezTo>
                      <a:pt x="4804" y="1902"/>
                      <a:pt x="7072" y="3002"/>
                      <a:pt x="9240" y="4270"/>
                    </a:cubicBezTo>
                    <a:lnTo>
                      <a:pt x="9340" y="4070"/>
                    </a:lnTo>
                    <a:cubicBezTo>
                      <a:pt x="7172" y="2769"/>
                      <a:pt x="4870" y="1701"/>
                      <a:pt x="2502" y="801"/>
                    </a:cubicBezTo>
                    <a:cubicBezTo>
                      <a:pt x="1701" y="501"/>
                      <a:pt x="901" y="234"/>
                      <a:pt x="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312;p38">
                <a:extLst>
                  <a:ext uri="{FF2B5EF4-FFF2-40B4-BE49-F238E27FC236}">
                    <a16:creationId xmlns:a16="http://schemas.microsoft.com/office/drawing/2014/main" id="{4DEDAE01-D81A-AD45-E3D9-8029A0CE382A}"/>
                  </a:ext>
                </a:extLst>
              </p:cNvPr>
              <p:cNvSpPr/>
              <p:nvPr/>
            </p:nvSpPr>
            <p:spPr>
              <a:xfrm>
                <a:off x="3053175" y="1307200"/>
                <a:ext cx="22937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9175" h="4238" extrusionOk="0">
                    <a:moveTo>
                      <a:pt x="68" y="1"/>
                    </a:moveTo>
                    <a:lnTo>
                      <a:pt x="1" y="201"/>
                    </a:lnTo>
                    <a:cubicBezTo>
                      <a:pt x="735" y="468"/>
                      <a:pt x="1502" y="735"/>
                      <a:pt x="2303" y="1002"/>
                    </a:cubicBezTo>
                    <a:cubicBezTo>
                      <a:pt x="4638" y="1869"/>
                      <a:pt x="6939" y="2970"/>
                      <a:pt x="9074" y="4237"/>
                    </a:cubicBezTo>
                    <a:lnTo>
                      <a:pt x="9174" y="4037"/>
                    </a:lnTo>
                    <a:cubicBezTo>
                      <a:pt x="7006" y="2736"/>
                      <a:pt x="4738" y="1669"/>
                      <a:pt x="2369" y="802"/>
                    </a:cubicBezTo>
                    <a:cubicBezTo>
                      <a:pt x="1602" y="501"/>
                      <a:pt x="835" y="234"/>
                      <a:pt x="6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313;p38">
                <a:extLst>
                  <a:ext uri="{FF2B5EF4-FFF2-40B4-BE49-F238E27FC236}">
                    <a16:creationId xmlns:a16="http://schemas.microsoft.com/office/drawing/2014/main" id="{88307BD8-5109-FFEE-C601-27981A2EC981}"/>
                  </a:ext>
                </a:extLst>
              </p:cNvPr>
              <p:cNvSpPr/>
              <p:nvPr/>
            </p:nvSpPr>
            <p:spPr>
              <a:xfrm>
                <a:off x="3096550" y="1214650"/>
                <a:ext cx="2293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4237" extrusionOk="0">
                    <a:moveTo>
                      <a:pt x="101" y="0"/>
                    </a:moveTo>
                    <a:lnTo>
                      <a:pt x="0" y="200"/>
                    </a:lnTo>
                    <a:cubicBezTo>
                      <a:pt x="768" y="434"/>
                      <a:pt x="1568" y="734"/>
                      <a:pt x="2369" y="1034"/>
                    </a:cubicBezTo>
                    <a:cubicBezTo>
                      <a:pt x="4704" y="1902"/>
                      <a:pt x="6972" y="2969"/>
                      <a:pt x="9140" y="4237"/>
                    </a:cubicBezTo>
                    <a:cubicBezTo>
                      <a:pt x="9140" y="4170"/>
                      <a:pt x="9174" y="4103"/>
                      <a:pt x="9174" y="4037"/>
                    </a:cubicBezTo>
                    <a:cubicBezTo>
                      <a:pt x="7039" y="2736"/>
                      <a:pt x="4771" y="1668"/>
                      <a:pt x="2436" y="801"/>
                    </a:cubicBezTo>
                    <a:cubicBezTo>
                      <a:pt x="1668" y="501"/>
                      <a:pt x="868" y="234"/>
                      <a:pt x="1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314;p38">
                <a:extLst>
                  <a:ext uri="{FF2B5EF4-FFF2-40B4-BE49-F238E27FC236}">
                    <a16:creationId xmlns:a16="http://schemas.microsoft.com/office/drawing/2014/main" id="{82970CDF-18AA-4E73-926B-D4612A8BCD53}"/>
                  </a:ext>
                </a:extLst>
              </p:cNvPr>
              <p:cNvSpPr/>
              <p:nvPr/>
            </p:nvSpPr>
            <p:spPr>
              <a:xfrm>
                <a:off x="3153250" y="1126250"/>
                <a:ext cx="1776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3170" extrusionOk="0">
                    <a:moveTo>
                      <a:pt x="168" y="0"/>
                    </a:moveTo>
                    <a:lnTo>
                      <a:pt x="1" y="201"/>
                    </a:lnTo>
                    <a:cubicBezTo>
                      <a:pt x="635" y="401"/>
                      <a:pt x="1268" y="601"/>
                      <a:pt x="1902" y="834"/>
                    </a:cubicBezTo>
                    <a:cubicBezTo>
                      <a:pt x="3670" y="1502"/>
                      <a:pt x="5405" y="2302"/>
                      <a:pt x="7106" y="3169"/>
                    </a:cubicBezTo>
                    <a:cubicBezTo>
                      <a:pt x="7106" y="3103"/>
                      <a:pt x="7106" y="3003"/>
                      <a:pt x="7072" y="2903"/>
                    </a:cubicBezTo>
                    <a:cubicBezTo>
                      <a:pt x="5438" y="2035"/>
                      <a:pt x="3737" y="1268"/>
                      <a:pt x="1969" y="634"/>
                    </a:cubicBezTo>
                    <a:cubicBezTo>
                      <a:pt x="1368" y="401"/>
                      <a:pt x="768" y="201"/>
                      <a:pt x="16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315;p38">
                <a:extLst>
                  <a:ext uri="{FF2B5EF4-FFF2-40B4-BE49-F238E27FC236}">
                    <a16:creationId xmlns:a16="http://schemas.microsoft.com/office/drawing/2014/main" id="{C50C1ED0-16D5-AB48-3AD6-06103524F76B}"/>
                  </a:ext>
                </a:extLst>
              </p:cNvPr>
              <p:cNvSpPr/>
              <p:nvPr/>
            </p:nvSpPr>
            <p:spPr>
              <a:xfrm>
                <a:off x="2630375" y="756825"/>
                <a:ext cx="156800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9407" extrusionOk="0">
                    <a:moveTo>
                      <a:pt x="1502" y="0"/>
                    </a:moveTo>
                    <a:lnTo>
                      <a:pt x="1502" y="0"/>
                    </a:lnTo>
                    <a:cubicBezTo>
                      <a:pt x="1" y="3002"/>
                      <a:pt x="168" y="6538"/>
                      <a:pt x="1902" y="9407"/>
                    </a:cubicBezTo>
                    <a:cubicBezTo>
                      <a:pt x="2269" y="5871"/>
                      <a:pt x="3804" y="2569"/>
                      <a:pt x="6272" y="34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316;p38">
                <a:extLst>
                  <a:ext uri="{FF2B5EF4-FFF2-40B4-BE49-F238E27FC236}">
                    <a16:creationId xmlns:a16="http://schemas.microsoft.com/office/drawing/2014/main" id="{99A48354-1152-93D9-4C92-1508CD991CE4}"/>
                  </a:ext>
                </a:extLst>
              </p:cNvPr>
              <p:cNvSpPr/>
              <p:nvPr/>
            </p:nvSpPr>
            <p:spPr>
              <a:xfrm>
                <a:off x="1688050" y="652750"/>
                <a:ext cx="3159775" cy="4094000"/>
              </a:xfrm>
              <a:custGeom>
                <a:avLst/>
                <a:gdLst/>
                <a:ahLst/>
                <a:cxnLst/>
                <a:rect l="l" t="t" r="r" b="b"/>
                <a:pathLst>
                  <a:path w="126391" h="163760" extrusionOk="0">
                    <a:moveTo>
                      <a:pt x="50971" y="1"/>
                    </a:moveTo>
                    <a:cubicBezTo>
                      <a:pt x="50816" y="1"/>
                      <a:pt x="50649" y="20"/>
                      <a:pt x="50470" y="60"/>
                    </a:cubicBezTo>
                    <a:cubicBezTo>
                      <a:pt x="49969" y="194"/>
                      <a:pt x="49502" y="494"/>
                      <a:pt x="49202" y="894"/>
                    </a:cubicBezTo>
                    <a:cubicBezTo>
                      <a:pt x="49135" y="961"/>
                      <a:pt x="48602" y="1695"/>
                      <a:pt x="48635" y="1728"/>
                    </a:cubicBezTo>
                    <a:cubicBezTo>
                      <a:pt x="47836" y="1347"/>
                      <a:pt x="46809" y="1212"/>
                      <a:pt x="45797" y="1212"/>
                    </a:cubicBezTo>
                    <a:cubicBezTo>
                      <a:pt x="44951" y="1212"/>
                      <a:pt x="44115" y="1306"/>
                      <a:pt x="43431" y="1428"/>
                    </a:cubicBezTo>
                    <a:cubicBezTo>
                      <a:pt x="43183" y="659"/>
                      <a:pt x="42459" y="197"/>
                      <a:pt x="41717" y="197"/>
                    </a:cubicBezTo>
                    <a:cubicBezTo>
                      <a:pt x="41364" y="197"/>
                      <a:pt x="41008" y="302"/>
                      <a:pt x="40696" y="527"/>
                    </a:cubicBezTo>
                    <a:cubicBezTo>
                      <a:pt x="40129" y="961"/>
                      <a:pt x="39762" y="1628"/>
                      <a:pt x="39662" y="2362"/>
                    </a:cubicBezTo>
                    <a:cubicBezTo>
                      <a:pt x="38728" y="2595"/>
                      <a:pt x="37827" y="3029"/>
                      <a:pt x="37127" y="3696"/>
                    </a:cubicBezTo>
                    <a:cubicBezTo>
                      <a:pt x="36426" y="4297"/>
                      <a:pt x="35692" y="5097"/>
                      <a:pt x="35592" y="6065"/>
                    </a:cubicBezTo>
                    <a:cubicBezTo>
                      <a:pt x="35592" y="6198"/>
                      <a:pt x="35592" y="6365"/>
                      <a:pt x="35659" y="6532"/>
                    </a:cubicBezTo>
                    <a:cubicBezTo>
                      <a:pt x="35692" y="6665"/>
                      <a:pt x="35826" y="6765"/>
                      <a:pt x="35993" y="6832"/>
                    </a:cubicBezTo>
                    <a:cubicBezTo>
                      <a:pt x="35993" y="6598"/>
                      <a:pt x="36059" y="6365"/>
                      <a:pt x="36193" y="6198"/>
                    </a:cubicBezTo>
                    <a:cubicBezTo>
                      <a:pt x="36660" y="5564"/>
                      <a:pt x="37327" y="5131"/>
                      <a:pt x="38061" y="4930"/>
                    </a:cubicBezTo>
                    <a:cubicBezTo>
                      <a:pt x="38961" y="4660"/>
                      <a:pt x="39889" y="4525"/>
                      <a:pt x="40819" y="4525"/>
                    </a:cubicBezTo>
                    <a:cubicBezTo>
                      <a:pt x="40923" y="4525"/>
                      <a:pt x="41026" y="4527"/>
                      <a:pt x="41130" y="4530"/>
                    </a:cubicBezTo>
                    <a:cubicBezTo>
                      <a:pt x="43064" y="4530"/>
                      <a:pt x="45032" y="4764"/>
                      <a:pt x="46967" y="4930"/>
                    </a:cubicBezTo>
                    <a:cubicBezTo>
                      <a:pt x="48535" y="5064"/>
                      <a:pt x="50303" y="5164"/>
                      <a:pt x="51804" y="5598"/>
                    </a:cubicBezTo>
                    <a:cubicBezTo>
                      <a:pt x="53438" y="6098"/>
                      <a:pt x="55540" y="6431"/>
                      <a:pt x="54973" y="8633"/>
                    </a:cubicBezTo>
                    <a:cubicBezTo>
                      <a:pt x="54139" y="11902"/>
                      <a:pt x="57208" y="14471"/>
                      <a:pt x="59776" y="15905"/>
                    </a:cubicBezTo>
                    <a:cubicBezTo>
                      <a:pt x="61277" y="16739"/>
                      <a:pt x="62878" y="17439"/>
                      <a:pt x="64246" y="18473"/>
                    </a:cubicBezTo>
                    <a:cubicBezTo>
                      <a:pt x="64947" y="18974"/>
                      <a:pt x="65347" y="19307"/>
                      <a:pt x="65447" y="20175"/>
                    </a:cubicBezTo>
                    <a:cubicBezTo>
                      <a:pt x="66114" y="24811"/>
                      <a:pt x="63846" y="29381"/>
                      <a:pt x="62111" y="33518"/>
                    </a:cubicBezTo>
                    <a:cubicBezTo>
                      <a:pt x="61477" y="35019"/>
                      <a:pt x="60577" y="36219"/>
                      <a:pt x="59743" y="37554"/>
                    </a:cubicBezTo>
                    <a:cubicBezTo>
                      <a:pt x="58675" y="39222"/>
                      <a:pt x="57341" y="40689"/>
                      <a:pt x="55373" y="41223"/>
                    </a:cubicBezTo>
                    <a:cubicBezTo>
                      <a:pt x="53820" y="41653"/>
                      <a:pt x="52162" y="41900"/>
                      <a:pt x="50507" y="41900"/>
                    </a:cubicBezTo>
                    <a:cubicBezTo>
                      <a:pt x="48572" y="41900"/>
                      <a:pt x="46643" y="41563"/>
                      <a:pt x="44899" y="40789"/>
                    </a:cubicBezTo>
                    <a:cubicBezTo>
                      <a:pt x="44299" y="40489"/>
                      <a:pt x="43231" y="40189"/>
                      <a:pt x="43064" y="39488"/>
                    </a:cubicBezTo>
                    <a:cubicBezTo>
                      <a:pt x="43041" y="39485"/>
                      <a:pt x="43019" y="39484"/>
                      <a:pt x="42997" y="39484"/>
                    </a:cubicBezTo>
                    <a:cubicBezTo>
                      <a:pt x="42578" y="39484"/>
                      <a:pt x="42402" y="40075"/>
                      <a:pt x="42497" y="40456"/>
                    </a:cubicBezTo>
                    <a:cubicBezTo>
                      <a:pt x="42664" y="41256"/>
                      <a:pt x="43498" y="41623"/>
                      <a:pt x="44165" y="41924"/>
                    </a:cubicBezTo>
                    <a:cubicBezTo>
                      <a:pt x="46033" y="42757"/>
                      <a:pt x="48068" y="43291"/>
                      <a:pt x="50103" y="43458"/>
                    </a:cubicBezTo>
                    <a:cubicBezTo>
                      <a:pt x="51095" y="43562"/>
                      <a:pt x="52080" y="43632"/>
                      <a:pt x="53059" y="43632"/>
                    </a:cubicBezTo>
                    <a:cubicBezTo>
                      <a:pt x="54285" y="43632"/>
                      <a:pt x="55502" y="43521"/>
                      <a:pt x="56707" y="43224"/>
                    </a:cubicBezTo>
                    <a:cubicBezTo>
                      <a:pt x="58609" y="42824"/>
                      <a:pt x="60277" y="41723"/>
                      <a:pt x="61444" y="40189"/>
                    </a:cubicBezTo>
                    <a:cubicBezTo>
                      <a:pt x="64246" y="36253"/>
                      <a:pt x="67849" y="32750"/>
                      <a:pt x="72419" y="30982"/>
                    </a:cubicBezTo>
                    <a:cubicBezTo>
                      <a:pt x="73917" y="30406"/>
                      <a:pt x="75627" y="30160"/>
                      <a:pt x="77366" y="30160"/>
                    </a:cubicBezTo>
                    <a:cubicBezTo>
                      <a:pt x="79653" y="30160"/>
                      <a:pt x="81989" y="30586"/>
                      <a:pt x="83960" y="31249"/>
                    </a:cubicBezTo>
                    <a:cubicBezTo>
                      <a:pt x="90532" y="33518"/>
                      <a:pt x="95602" y="40523"/>
                      <a:pt x="97370" y="47061"/>
                    </a:cubicBezTo>
                    <a:cubicBezTo>
                      <a:pt x="98837" y="52531"/>
                      <a:pt x="97303" y="59103"/>
                      <a:pt x="94634" y="63973"/>
                    </a:cubicBezTo>
                    <a:cubicBezTo>
                      <a:pt x="86595" y="78650"/>
                      <a:pt x="63512" y="76181"/>
                      <a:pt x="49502" y="76849"/>
                    </a:cubicBezTo>
                    <a:cubicBezTo>
                      <a:pt x="36493" y="77449"/>
                      <a:pt x="23150" y="78350"/>
                      <a:pt x="13010" y="87356"/>
                    </a:cubicBezTo>
                    <a:cubicBezTo>
                      <a:pt x="4003" y="95362"/>
                      <a:pt x="0" y="107337"/>
                      <a:pt x="968" y="119179"/>
                    </a:cubicBezTo>
                    <a:cubicBezTo>
                      <a:pt x="1468" y="125050"/>
                      <a:pt x="3069" y="130821"/>
                      <a:pt x="5704" y="136091"/>
                    </a:cubicBezTo>
                    <a:cubicBezTo>
                      <a:pt x="12109" y="149034"/>
                      <a:pt x="26152" y="159875"/>
                      <a:pt x="40396" y="162477"/>
                    </a:cubicBezTo>
                    <a:cubicBezTo>
                      <a:pt x="44967" y="163332"/>
                      <a:pt x="49596" y="163759"/>
                      <a:pt x="54222" y="163759"/>
                    </a:cubicBezTo>
                    <a:cubicBezTo>
                      <a:pt x="59521" y="163759"/>
                      <a:pt x="64817" y="163198"/>
                      <a:pt x="70017" y="162076"/>
                    </a:cubicBezTo>
                    <a:cubicBezTo>
                      <a:pt x="77022" y="160508"/>
                      <a:pt x="83493" y="158007"/>
                      <a:pt x="88930" y="153337"/>
                    </a:cubicBezTo>
                    <a:cubicBezTo>
                      <a:pt x="93600" y="149334"/>
                      <a:pt x="98304" y="144163"/>
                      <a:pt x="101072" y="138659"/>
                    </a:cubicBezTo>
                    <a:cubicBezTo>
                      <a:pt x="102040" y="136758"/>
                      <a:pt x="103241" y="135190"/>
                      <a:pt x="103141" y="133456"/>
                    </a:cubicBezTo>
                    <a:cubicBezTo>
                      <a:pt x="103107" y="132422"/>
                      <a:pt x="99304" y="130120"/>
                      <a:pt x="98471" y="129553"/>
                    </a:cubicBezTo>
                    <a:cubicBezTo>
                      <a:pt x="95101" y="127185"/>
                      <a:pt x="91432" y="125283"/>
                      <a:pt x="87596" y="123882"/>
                    </a:cubicBezTo>
                    <a:cubicBezTo>
                      <a:pt x="85496" y="123064"/>
                      <a:pt x="83151" y="122090"/>
                      <a:pt x="80852" y="122090"/>
                    </a:cubicBezTo>
                    <a:cubicBezTo>
                      <a:pt x="80339" y="122090"/>
                      <a:pt x="79829" y="122138"/>
                      <a:pt x="79324" y="122248"/>
                    </a:cubicBezTo>
                    <a:cubicBezTo>
                      <a:pt x="76188" y="122882"/>
                      <a:pt x="74220" y="125650"/>
                      <a:pt x="72185" y="127852"/>
                    </a:cubicBezTo>
                    <a:cubicBezTo>
                      <a:pt x="69583" y="130620"/>
                      <a:pt x="66514" y="133189"/>
                      <a:pt x="62745" y="134156"/>
                    </a:cubicBezTo>
                    <a:cubicBezTo>
                      <a:pt x="59749" y="134902"/>
                      <a:pt x="56726" y="135300"/>
                      <a:pt x="53722" y="135300"/>
                    </a:cubicBezTo>
                    <a:cubicBezTo>
                      <a:pt x="49334" y="135300"/>
                      <a:pt x="44988" y="134450"/>
                      <a:pt x="40829" y="132588"/>
                    </a:cubicBezTo>
                    <a:cubicBezTo>
                      <a:pt x="35459" y="130153"/>
                      <a:pt x="33824" y="124182"/>
                      <a:pt x="33958" y="118712"/>
                    </a:cubicBezTo>
                    <a:cubicBezTo>
                      <a:pt x="34291" y="104235"/>
                      <a:pt x="50336" y="102834"/>
                      <a:pt x="61411" y="101533"/>
                    </a:cubicBezTo>
                    <a:cubicBezTo>
                      <a:pt x="71318" y="100399"/>
                      <a:pt x="81425" y="100399"/>
                      <a:pt x="91165" y="98130"/>
                    </a:cubicBezTo>
                    <a:cubicBezTo>
                      <a:pt x="94668" y="97330"/>
                      <a:pt x="98037" y="96129"/>
                      <a:pt x="101239" y="94561"/>
                    </a:cubicBezTo>
                    <a:cubicBezTo>
                      <a:pt x="103941" y="93260"/>
                      <a:pt x="107210" y="91793"/>
                      <a:pt x="109312" y="89624"/>
                    </a:cubicBezTo>
                    <a:cubicBezTo>
                      <a:pt x="112180" y="86689"/>
                      <a:pt x="115249" y="84254"/>
                      <a:pt x="117651" y="80785"/>
                    </a:cubicBezTo>
                    <a:cubicBezTo>
                      <a:pt x="119953" y="77416"/>
                      <a:pt x="121754" y="73746"/>
                      <a:pt x="123021" y="69844"/>
                    </a:cubicBezTo>
                    <a:cubicBezTo>
                      <a:pt x="125623" y="62138"/>
                      <a:pt x="126390" y="53832"/>
                      <a:pt x="125723" y="45793"/>
                    </a:cubicBezTo>
                    <a:cubicBezTo>
                      <a:pt x="125123" y="38454"/>
                      <a:pt x="122921" y="32283"/>
                      <a:pt x="118985" y="26079"/>
                    </a:cubicBezTo>
                    <a:cubicBezTo>
                      <a:pt x="116250" y="21742"/>
                      <a:pt x="112781" y="17940"/>
                      <a:pt x="108711" y="14804"/>
                    </a:cubicBezTo>
                    <a:cubicBezTo>
                      <a:pt x="104308" y="11468"/>
                      <a:pt x="99771" y="9400"/>
                      <a:pt x="94268" y="8500"/>
                    </a:cubicBezTo>
                    <a:cubicBezTo>
                      <a:pt x="91772" y="8114"/>
                      <a:pt x="89031" y="7790"/>
                      <a:pt x="86367" y="7790"/>
                    </a:cubicBezTo>
                    <a:cubicBezTo>
                      <a:pt x="85114" y="7790"/>
                      <a:pt x="83877" y="7862"/>
                      <a:pt x="82693" y="8033"/>
                    </a:cubicBezTo>
                    <a:cubicBezTo>
                      <a:pt x="80316" y="8405"/>
                      <a:pt x="77789" y="8947"/>
                      <a:pt x="75346" y="8947"/>
                    </a:cubicBezTo>
                    <a:cubicBezTo>
                      <a:pt x="73195" y="8947"/>
                      <a:pt x="71109" y="8527"/>
                      <a:pt x="69250" y="7199"/>
                    </a:cubicBezTo>
                    <a:cubicBezTo>
                      <a:pt x="68316" y="6565"/>
                      <a:pt x="67482" y="5898"/>
                      <a:pt x="66581" y="5197"/>
                    </a:cubicBezTo>
                    <a:cubicBezTo>
                      <a:pt x="65776" y="4454"/>
                      <a:pt x="64741" y="4056"/>
                      <a:pt x="63636" y="4056"/>
                    </a:cubicBezTo>
                    <a:cubicBezTo>
                      <a:pt x="63551" y="4056"/>
                      <a:pt x="63465" y="4058"/>
                      <a:pt x="63379" y="4063"/>
                    </a:cubicBezTo>
                    <a:cubicBezTo>
                      <a:pt x="62145" y="4163"/>
                      <a:pt x="61077" y="4730"/>
                      <a:pt x="59910" y="4997"/>
                    </a:cubicBezTo>
                    <a:cubicBezTo>
                      <a:pt x="59466" y="5096"/>
                      <a:pt x="59017" y="5144"/>
                      <a:pt x="58570" y="5144"/>
                    </a:cubicBezTo>
                    <a:cubicBezTo>
                      <a:pt x="57810" y="5144"/>
                      <a:pt x="57055" y="5004"/>
                      <a:pt x="56340" y="4730"/>
                    </a:cubicBezTo>
                    <a:cubicBezTo>
                      <a:pt x="55673" y="4397"/>
                      <a:pt x="55040" y="3963"/>
                      <a:pt x="54472" y="3429"/>
                    </a:cubicBezTo>
                    <a:cubicBezTo>
                      <a:pt x="53972" y="3029"/>
                      <a:pt x="53405" y="2695"/>
                      <a:pt x="52838" y="2429"/>
                    </a:cubicBezTo>
                    <a:cubicBezTo>
                      <a:pt x="52690" y="1241"/>
                      <a:pt x="52224" y="1"/>
                      <a:pt x="5097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317;p38">
                <a:extLst>
                  <a:ext uri="{FF2B5EF4-FFF2-40B4-BE49-F238E27FC236}">
                    <a16:creationId xmlns:a16="http://schemas.microsoft.com/office/drawing/2014/main" id="{DDFB1379-FDF3-1943-343E-15EE480DB5D3}"/>
                  </a:ext>
                </a:extLst>
              </p:cNvPr>
              <p:cNvSpPr/>
              <p:nvPr/>
            </p:nvSpPr>
            <p:spPr>
              <a:xfrm>
                <a:off x="1688050" y="1402900"/>
                <a:ext cx="2711950" cy="3225050"/>
              </a:xfrm>
              <a:custGeom>
                <a:avLst/>
                <a:gdLst/>
                <a:ahLst/>
                <a:cxnLst/>
                <a:rect l="l" t="t" r="r" b="b"/>
                <a:pathLst>
                  <a:path w="108478" h="129002" extrusionOk="0">
                    <a:moveTo>
                      <a:pt x="79302" y="0"/>
                    </a:moveTo>
                    <a:cubicBezTo>
                      <a:pt x="78603" y="0"/>
                      <a:pt x="77926" y="54"/>
                      <a:pt x="77289" y="176"/>
                    </a:cubicBezTo>
                    <a:cubicBezTo>
                      <a:pt x="79557" y="176"/>
                      <a:pt x="81825" y="543"/>
                      <a:pt x="83960" y="1277"/>
                    </a:cubicBezTo>
                    <a:cubicBezTo>
                      <a:pt x="90532" y="3545"/>
                      <a:pt x="95602" y="10550"/>
                      <a:pt x="97370" y="17088"/>
                    </a:cubicBezTo>
                    <a:cubicBezTo>
                      <a:pt x="98837" y="22559"/>
                      <a:pt x="97303" y="29130"/>
                      <a:pt x="94634" y="34000"/>
                    </a:cubicBezTo>
                    <a:cubicBezTo>
                      <a:pt x="86595" y="48677"/>
                      <a:pt x="63512" y="46209"/>
                      <a:pt x="49502" y="46876"/>
                    </a:cubicBezTo>
                    <a:cubicBezTo>
                      <a:pt x="36460" y="47476"/>
                      <a:pt x="23150" y="48344"/>
                      <a:pt x="12976" y="57383"/>
                    </a:cubicBezTo>
                    <a:cubicBezTo>
                      <a:pt x="4003" y="65356"/>
                      <a:pt x="0" y="77331"/>
                      <a:pt x="968" y="89173"/>
                    </a:cubicBezTo>
                    <a:cubicBezTo>
                      <a:pt x="1468" y="95044"/>
                      <a:pt x="3069" y="100815"/>
                      <a:pt x="5704" y="106085"/>
                    </a:cubicBezTo>
                    <a:cubicBezTo>
                      <a:pt x="10474" y="115759"/>
                      <a:pt x="19548" y="124265"/>
                      <a:pt x="29755" y="129001"/>
                    </a:cubicBezTo>
                    <a:cubicBezTo>
                      <a:pt x="22950" y="122697"/>
                      <a:pt x="17713" y="114624"/>
                      <a:pt x="15778" y="105551"/>
                    </a:cubicBezTo>
                    <a:cubicBezTo>
                      <a:pt x="13343" y="94110"/>
                      <a:pt x="17146" y="81501"/>
                      <a:pt x="25352" y="73261"/>
                    </a:cubicBezTo>
                    <a:cubicBezTo>
                      <a:pt x="28854" y="69759"/>
                      <a:pt x="32757" y="66590"/>
                      <a:pt x="37260" y="64522"/>
                    </a:cubicBezTo>
                    <a:cubicBezTo>
                      <a:pt x="43698" y="61620"/>
                      <a:pt x="51504" y="61053"/>
                      <a:pt x="58509" y="60452"/>
                    </a:cubicBezTo>
                    <a:cubicBezTo>
                      <a:pt x="66481" y="59718"/>
                      <a:pt x="74487" y="59652"/>
                      <a:pt x="82426" y="58784"/>
                    </a:cubicBezTo>
                    <a:cubicBezTo>
                      <a:pt x="86062" y="58351"/>
                      <a:pt x="89497" y="57017"/>
                      <a:pt x="92700" y="55215"/>
                    </a:cubicBezTo>
                    <a:cubicBezTo>
                      <a:pt x="100272" y="50979"/>
                      <a:pt x="105109" y="44941"/>
                      <a:pt x="106810" y="36335"/>
                    </a:cubicBezTo>
                    <a:cubicBezTo>
                      <a:pt x="108478" y="28029"/>
                      <a:pt x="107143" y="20123"/>
                      <a:pt x="102507" y="12852"/>
                    </a:cubicBezTo>
                    <a:cubicBezTo>
                      <a:pt x="99405" y="7948"/>
                      <a:pt x="94534" y="4312"/>
                      <a:pt x="89164" y="2244"/>
                    </a:cubicBezTo>
                    <a:cubicBezTo>
                      <a:pt x="86855" y="1354"/>
                      <a:pt x="82808" y="0"/>
                      <a:pt x="7930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318;p38">
                <a:extLst>
                  <a:ext uri="{FF2B5EF4-FFF2-40B4-BE49-F238E27FC236}">
                    <a16:creationId xmlns:a16="http://schemas.microsoft.com/office/drawing/2014/main" id="{FF932FD4-579A-E3CE-8F7C-3F8BF86203F5}"/>
                  </a:ext>
                </a:extLst>
              </p:cNvPr>
              <p:cNvSpPr/>
              <p:nvPr/>
            </p:nvSpPr>
            <p:spPr>
              <a:xfrm>
                <a:off x="3098225" y="874400"/>
                <a:ext cx="26520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4904" extrusionOk="0">
                    <a:moveTo>
                      <a:pt x="0" y="1"/>
                    </a:moveTo>
                    <a:cubicBezTo>
                      <a:pt x="367" y="1568"/>
                      <a:pt x="1601" y="3069"/>
                      <a:pt x="2936" y="3937"/>
                    </a:cubicBezTo>
                    <a:cubicBezTo>
                      <a:pt x="3889" y="4573"/>
                      <a:pt x="5004" y="4904"/>
                      <a:pt x="6136" y="4904"/>
                    </a:cubicBezTo>
                    <a:cubicBezTo>
                      <a:pt x="6548" y="4904"/>
                      <a:pt x="6963" y="4860"/>
                      <a:pt x="7372" y="4771"/>
                    </a:cubicBezTo>
                    <a:cubicBezTo>
                      <a:pt x="8873" y="4404"/>
                      <a:pt x="10107" y="3270"/>
                      <a:pt x="10608" y="1768"/>
                    </a:cubicBezTo>
                    <a:lnTo>
                      <a:pt x="10608" y="1768"/>
                    </a:lnTo>
                    <a:cubicBezTo>
                      <a:pt x="10341" y="1857"/>
                      <a:pt x="10059" y="1902"/>
                      <a:pt x="9782" y="1902"/>
                    </a:cubicBezTo>
                    <a:cubicBezTo>
                      <a:pt x="9644" y="1902"/>
                      <a:pt x="9507" y="1891"/>
                      <a:pt x="9374" y="1869"/>
                    </a:cubicBezTo>
                    <a:cubicBezTo>
                      <a:pt x="7706" y="1668"/>
                      <a:pt x="5971" y="1502"/>
                      <a:pt x="4337" y="1201"/>
                    </a:cubicBezTo>
                    <a:cubicBezTo>
                      <a:pt x="3503" y="1068"/>
                      <a:pt x="2702" y="901"/>
                      <a:pt x="1902" y="701"/>
                    </a:cubicBezTo>
                    <a:cubicBezTo>
                      <a:pt x="1701" y="634"/>
                      <a:pt x="67" y="267"/>
                      <a:pt x="0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319;p38">
                <a:extLst>
                  <a:ext uri="{FF2B5EF4-FFF2-40B4-BE49-F238E27FC236}">
                    <a16:creationId xmlns:a16="http://schemas.microsoft.com/office/drawing/2014/main" id="{EA214D4C-2E56-9624-5FAE-E6AB3546C637}"/>
                  </a:ext>
                </a:extLst>
              </p:cNvPr>
              <p:cNvSpPr/>
              <p:nvPr/>
            </p:nvSpPr>
            <p:spPr>
              <a:xfrm>
                <a:off x="2332675" y="1632975"/>
                <a:ext cx="688000" cy="275725"/>
              </a:xfrm>
              <a:custGeom>
                <a:avLst/>
                <a:gdLst/>
                <a:ahLst/>
                <a:cxnLst/>
                <a:rect l="l" t="t" r="r" b="b"/>
                <a:pathLst>
                  <a:path w="27520" h="11029" extrusionOk="0">
                    <a:moveTo>
                      <a:pt x="27462" y="0"/>
                    </a:moveTo>
                    <a:cubicBezTo>
                      <a:pt x="27414" y="0"/>
                      <a:pt x="27295" y="38"/>
                      <a:pt x="27120" y="113"/>
                    </a:cubicBezTo>
                    <a:cubicBezTo>
                      <a:pt x="26786" y="246"/>
                      <a:pt x="26453" y="413"/>
                      <a:pt x="26152" y="646"/>
                    </a:cubicBezTo>
                    <a:cubicBezTo>
                      <a:pt x="25685" y="1013"/>
                      <a:pt x="25285" y="1414"/>
                      <a:pt x="24951" y="1914"/>
                    </a:cubicBezTo>
                    <a:cubicBezTo>
                      <a:pt x="24518" y="2514"/>
                      <a:pt x="24151" y="3215"/>
                      <a:pt x="23851" y="3915"/>
                    </a:cubicBezTo>
                    <a:cubicBezTo>
                      <a:pt x="23517" y="4683"/>
                      <a:pt x="23250" y="5550"/>
                      <a:pt x="22883" y="6417"/>
                    </a:cubicBezTo>
                    <a:cubicBezTo>
                      <a:pt x="22717" y="6851"/>
                      <a:pt x="22550" y="7318"/>
                      <a:pt x="22316" y="7751"/>
                    </a:cubicBezTo>
                    <a:cubicBezTo>
                      <a:pt x="22216" y="7985"/>
                      <a:pt x="22083" y="8185"/>
                      <a:pt x="21949" y="8419"/>
                    </a:cubicBezTo>
                    <a:lnTo>
                      <a:pt x="21783" y="8719"/>
                    </a:lnTo>
                    <a:lnTo>
                      <a:pt x="21582" y="8986"/>
                    </a:lnTo>
                    <a:cubicBezTo>
                      <a:pt x="20984" y="9585"/>
                      <a:pt x="20190" y="9915"/>
                      <a:pt x="19367" y="9915"/>
                    </a:cubicBezTo>
                    <a:cubicBezTo>
                      <a:pt x="19228" y="9915"/>
                      <a:pt x="19088" y="9906"/>
                      <a:pt x="18947" y="9886"/>
                    </a:cubicBezTo>
                    <a:cubicBezTo>
                      <a:pt x="18380" y="9820"/>
                      <a:pt x="17813" y="9720"/>
                      <a:pt x="17313" y="9553"/>
                    </a:cubicBezTo>
                    <a:cubicBezTo>
                      <a:pt x="17146" y="9486"/>
                      <a:pt x="17012" y="9453"/>
                      <a:pt x="16879" y="9386"/>
                    </a:cubicBezTo>
                    <a:lnTo>
                      <a:pt x="16679" y="9319"/>
                    </a:lnTo>
                    <a:lnTo>
                      <a:pt x="16612" y="9319"/>
                    </a:lnTo>
                    <a:lnTo>
                      <a:pt x="16512" y="9286"/>
                    </a:lnTo>
                    <a:lnTo>
                      <a:pt x="15678" y="8852"/>
                    </a:lnTo>
                    <a:cubicBezTo>
                      <a:pt x="14611" y="8319"/>
                      <a:pt x="13577" y="7718"/>
                      <a:pt x="12576" y="7084"/>
                    </a:cubicBezTo>
                    <a:lnTo>
                      <a:pt x="12209" y="6817"/>
                    </a:lnTo>
                    <a:lnTo>
                      <a:pt x="11842" y="6551"/>
                    </a:lnTo>
                    <a:cubicBezTo>
                      <a:pt x="11775" y="6517"/>
                      <a:pt x="11742" y="6484"/>
                      <a:pt x="11709" y="6484"/>
                    </a:cubicBezTo>
                    <a:lnTo>
                      <a:pt x="11609" y="6417"/>
                    </a:lnTo>
                    <a:lnTo>
                      <a:pt x="11408" y="6317"/>
                    </a:lnTo>
                    <a:lnTo>
                      <a:pt x="10975" y="6117"/>
                    </a:lnTo>
                    <a:cubicBezTo>
                      <a:pt x="10441" y="5883"/>
                      <a:pt x="9907" y="5717"/>
                      <a:pt x="9307" y="5550"/>
                    </a:cubicBezTo>
                    <a:cubicBezTo>
                      <a:pt x="8283" y="5282"/>
                      <a:pt x="7267" y="5148"/>
                      <a:pt x="6303" y="5148"/>
                    </a:cubicBezTo>
                    <a:cubicBezTo>
                      <a:pt x="5227" y="5148"/>
                      <a:pt x="4216" y="5315"/>
                      <a:pt x="3336" y="5650"/>
                    </a:cubicBezTo>
                    <a:cubicBezTo>
                      <a:pt x="2602" y="5917"/>
                      <a:pt x="1935" y="6350"/>
                      <a:pt x="1368" y="6884"/>
                    </a:cubicBezTo>
                    <a:cubicBezTo>
                      <a:pt x="934" y="7318"/>
                      <a:pt x="601" y="7818"/>
                      <a:pt x="367" y="8352"/>
                    </a:cubicBezTo>
                    <a:cubicBezTo>
                      <a:pt x="0" y="9253"/>
                      <a:pt x="0" y="9786"/>
                      <a:pt x="67" y="9820"/>
                    </a:cubicBezTo>
                    <a:cubicBezTo>
                      <a:pt x="134" y="9820"/>
                      <a:pt x="334" y="9319"/>
                      <a:pt x="768" y="8585"/>
                    </a:cubicBezTo>
                    <a:cubicBezTo>
                      <a:pt x="1068" y="8118"/>
                      <a:pt x="1435" y="7718"/>
                      <a:pt x="1835" y="7385"/>
                    </a:cubicBezTo>
                    <a:cubicBezTo>
                      <a:pt x="2369" y="6951"/>
                      <a:pt x="3002" y="6617"/>
                      <a:pt x="3636" y="6417"/>
                    </a:cubicBezTo>
                    <a:cubicBezTo>
                      <a:pt x="4453" y="6190"/>
                      <a:pt x="5283" y="6080"/>
                      <a:pt x="6111" y="6080"/>
                    </a:cubicBezTo>
                    <a:cubicBezTo>
                      <a:pt x="7110" y="6080"/>
                      <a:pt x="8107" y="6241"/>
                      <a:pt x="9073" y="6551"/>
                    </a:cubicBezTo>
                    <a:cubicBezTo>
                      <a:pt x="9574" y="6717"/>
                      <a:pt x="10074" y="6918"/>
                      <a:pt x="10541" y="7118"/>
                    </a:cubicBezTo>
                    <a:lnTo>
                      <a:pt x="10908" y="7318"/>
                    </a:lnTo>
                    <a:lnTo>
                      <a:pt x="11242" y="7485"/>
                    </a:lnTo>
                    <a:lnTo>
                      <a:pt x="11575" y="7718"/>
                    </a:lnTo>
                    <a:lnTo>
                      <a:pt x="11942" y="7985"/>
                    </a:lnTo>
                    <a:cubicBezTo>
                      <a:pt x="12976" y="8685"/>
                      <a:pt x="14077" y="9319"/>
                      <a:pt x="15178" y="9853"/>
                    </a:cubicBezTo>
                    <a:lnTo>
                      <a:pt x="16012" y="10287"/>
                    </a:lnTo>
                    <a:lnTo>
                      <a:pt x="16112" y="10320"/>
                    </a:lnTo>
                    <a:lnTo>
                      <a:pt x="16212" y="10387"/>
                    </a:lnTo>
                    <a:lnTo>
                      <a:pt x="16279" y="10387"/>
                    </a:lnTo>
                    <a:lnTo>
                      <a:pt x="16512" y="10487"/>
                    </a:lnTo>
                    <a:cubicBezTo>
                      <a:pt x="16646" y="10553"/>
                      <a:pt x="16812" y="10587"/>
                      <a:pt x="16979" y="10654"/>
                    </a:cubicBezTo>
                    <a:cubicBezTo>
                      <a:pt x="17580" y="10854"/>
                      <a:pt x="18213" y="10954"/>
                      <a:pt x="18880" y="11020"/>
                    </a:cubicBezTo>
                    <a:cubicBezTo>
                      <a:pt x="18983" y="11026"/>
                      <a:pt x="19087" y="11029"/>
                      <a:pt x="19191" y="11029"/>
                    </a:cubicBezTo>
                    <a:cubicBezTo>
                      <a:pt x="19730" y="11029"/>
                      <a:pt x="20284" y="10955"/>
                      <a:pt x="20815" y="10787"/>
                    </a:cubicBezTo>
                    <a:cubicBezTo>
                      <a:pt x="21416" y="10587"/>
                      <a:pt x="21983" y="10220"/>
                      <a:pt x="22416" y="9686"/>
                    </a:cubicBezTo>
                    <a:lnTo>
                      <a:pt x="22683" y="9319"/>
                    </a:lnTo>
                    <a:lnTo>
                      <a:pt x="22917" y="8952"/>
                    </a:lnTo>
                    <a:cubicBezTo>
                      <a:pt x="23050" y="8685"/>
                      <a:pt x="23184" y="8452"/>
                      <a:pt x="23284" y="8218"/>
                    </a:cubicBezTo>
                    <a:cubicBezTo>
                      <a:pt x="23517" y="7718"/>
                      <a:pt x="23717" y="7218"/>
                      <a:pt x="23851" y="6751"/>
                    </a:cubicBezTo>
                    <a:cubicBezTo>
                      <a:pt x="24151" y="5817"/>
                      <a:pt x="24384" y="4983"/>
                      <a:pt x="24685" y="4216"/>
                    </a:cubicBezTo>
                    <a:cubicBezTo>
                      <a:pt x="24885" y="3548"/>
                      <a:pt x="25185" y="2881"/>
                      <a:pt x="25552" y="2248"/>
                    </a:cubicBezTo>
                    <a:cubicBezTo>
                      <a:pt x="25819" y="1814"/>
                      <a:pt x="26119" y="1380"/>
                      <a:pt x="26519" y="980"/>
                    </a:cubicBezTo>
                    <a:cubicBezTo>
                      <a:pt x="26753" y="746"/>
                      <a:pt x="27020" y="513"/>
                      <a:pt x="27286" y="313"/>
                    </a:cubicBezTo>
                    <a:cubicBezTo>
                      <a:pt x="27420" y="146"/>
                      <a:pt x="27520" y="79"/>
                      <a:pt x="27487" y="13"/>
                    </a:cubicBezTo>
                    <a:cubicBezTo>
                      <a:pt x="27487" y="4"/>
                      <a:pt x="27478" y="0"/>
                      <a:pt x="27462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320;p38">
                <a:extLst>
                  <a:ext uri="{FF2B5EF4-FFF2-40B4-BE49-F238E27FC236}">
                    <a16:creationId xmlns:a16="http://schemas.microsoft.com/office/drawing/2014/main" id="{685C3318-2809-A7F8-5FE0-B88F4550F415}"/>
                  </a:ext>
                </a:extLst>
              </p:cNvPr>
              <p:cNvSpPr/>
              <p:nvPr/>
            </p:nvSpPr>
            <p:spPr>
              <a:xfrm>
                <a:off x="2437750" y="1780150"/>
                <a:ext cx="134275" cy="2101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404" extrusionOk="0">
                    <a:moveTo>
                      <a:pt x="4841" y="0"/>
                    </a:moveTo>
                    <a:cubicBezTo>
                      <a:pt x="4555" y="0"/>
                      <a:pt x="4155" y="69"/>
                      <a:pt x="3670" y="263"/>
                    </a:cubicBezTo>
                    <a:cubicBezTo>
                      <a:pt x="2669" y="630"/>
                      <a:pt x="1568" y="1631"/>
                      <a:pt x="868" y="3032"/>
                    </a:cubicBezTo>
                    <a:cubicBezTo>
                      <a:pt x="267" y="4233"/>
                      <a:pt x="0" y="5534"/>
                      <a:pt x="100" y="6868"/>
                    </a:cubicBezTo>
                    <a:cubicBezTo>
                      <a:pt x="230" y="7841"/>
                      <a:pt x="517" y="8404"/>
                      <a:pt x="656" y="8404"/>
                    </a:cubicBezTo>
                    <a:cubicBezTo>
                      <a:pt x="660" y="8404"/>
                      <a:pt x="664" y="8403"/>
                      <a:pt x="667" y="8403"/>
                    </a:cubicBezTo>
                    <a:cubicBezTo>
                      <a:pt x="834" y="8369"/>
                      <a:pt x="868" y="7769"/>
                      <a:pt x="968" y="6868"/>
                    </a:cubicBezTo>
                    <a:cubicBezTo>
                      <a:pt x="1101" y="5734"/>
                      <a:pt x="1435" y="4600"/>
                      <a:pt x="1968" y="3566"/>
                    </a:cubicBezTo>
                    <a:cubicBezTo>
                      <a:pt x="2435" y="2532"/>
                      <a:pt x="3169" y="1664"/>
                      <a:pt x="4103" y="997"/>
                    </a:cubicBezTo>
                    <a:cubicBezTo>
                      <a:pt x="4804" y="497"/>
                      <a:pt x="5371" y="363"/>
                      <a:pt x="5337" y="163"/>
                    </a:cubicBezTo>
                    <a:cubicBezTo>
                      <a:pt x="5320" y="77"/>
                      <a:pt x="5144" y="0"/>
                      <a:pt x="4841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2321;p38">
                <a:extLst>
                  <a:ext uri="{FF2B5EF4-FFF2-40B4-BE49-F238E27FC236}">
                    <a16:creationId xmlns:a16="http://schemas.microsoft.com/office/drawing/2014/main" id="{B6CABA93-1084-2059-E3C5-6746ACED2C11}"/>
                  </a:ext>
                </a:extLst>
              </p:cNvPr>
              <p:cNvSpPr/>
              <p:nvPr/>
            </p:nvSpPr>
            <p:spPr>
              <a:xfrm>
                <a:off x="1717225" y="3397875"/>
                <a:ext cx="35445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4178" h="14878" extrusionOk="0">
                    <a:moveTo>
                      <a:pt x="101" y="0"/>
                    </a:moveTo>
                    <a:cubicBezTo>
                      <a:pt x="67" y="201"/>
                      <a:pt x="34" y="401"/>
                      <a:pt x="1" y="634"/>
                    </a:cubicBezTo>
                    <a:cubicBezTo>
                      <a:pt x="501" y="1468"/>
                      <a:pt x="1068" y="2302"/>
                      <a:pt x="1669" y="3169"/>
                    </a:cubicBezTo>
                    <a:cubicBezTo>
                      <a:pt x="3470" y="5671"/>
                      <a:pt x="5538" y="8040"/>
                      <a:pt x="7840" y="10141"/>
                    </a:cubicBezTo>
                    <a:cubicBezTo>
                      <a:pt x="9774" y="11909"/>
                      <a:pt x="11876" y="13477"/>
                      <a:pt x="14111" y="14878"/>
                    </a:cubicBezTo>
                    <a:cubicBezTo>
                      <a:pt x="14111" y="14711"/>
                      <a:pt x="14144" y="14544"/>
                      <a:pt x="14178" y="14411"/>
                    </a:cubicBezTo>
                    <a:cubicBezTo>
                      <a:pt x="12043" y="13043"/>
                      <a:pt x="10008" y="11509"/>
                      <a:pt x="8140" y="9808"/>
                    </a:cubicBezTo>
                    <a:cubicBezTo>
                      <a:pt x="5872" y="7706"/>
                      <a:pt x="3803" y="5404"/>
                      <a:pt x="2002" y="2903"/>
                    </a:cubicBezTo>
                    <a:cubicBezTo>
                      <a:pt x="1302" y="1902"/>
                      <a:pt x="635" y="968"/>
                      <a:pt x="101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2322;p38">
                <a:extLst>
                  <a:ext uri="{FF2B5EF4-FFF2-40B4-BE49-F238E27FC236}">
                    <a16:creationId xmlns:a16="http://schemas.microsoft.com/office/drawing/2014/main" id="{B0ECB740-A8BE-5672-D498-4890F9373852}"/>
                  </a:ext>
                </a:extLst>
              </p:cNvPr>
              <p:cNvSpPr/>
              <p:nvPr/>
            </p:nvSpPr>
            <p:spPr>
              <a:xfrm>
                <a:off x="1731400" y="3763125"/>
                <a:ext cx="346950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3878" h="102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" y="301"/>
                      <a:pt x="101" y="568"/>
                      <a:pt x="168" y="835"/>
                    </a:cubicBezTo>
                    <a:cubicBezTo>
                      <a:pt x="1869" y="2569"/>
                      <a:pt x="3737" y="4137"/>
                      <a:pt x="5672" y="5605"/>
                    </a:cubicBezTo>
                    <a:cubicBezTo>
                      <a:pt x="8240" y="7406"/>
                      <a:pt x="11009" y="8974"/>
                      <a:pt x="13877" y="10242"/>
                    </a:cubicBezTo>
                    <a:cubicBezTo>
                      <a:pt x="13844" y="10075"/>
                      <a:pt x="13811" y="9908"/>
                      <a:pt x="13777" y="9741"/>
                    </a:cubicBezTo>
                    <a:cubicBezTo>
                      <a:pt x="8607" y="7406"/>
                      <a:pt x="3904" y="4104"/>
                      <a:pt x="1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2323;p38">
                <a:extLst>
                  <a:ext uri="{FF2B5EF4-FFF2-40B4-BE49-F238E27FC236}">
                    <a16:creationId xmlns:a16="http://schemas.microsoft.com/office/drawing/2014/main" id="{B70D61DF-BF97-C4A0-5036-4C2D35557630}"/>
                  </a:ext>
                </a:extLst>
              </p:cNvPr>
              <p:cNvSpPr/>
              <p:nvPr/>
            </p:nvSpPr>
            <p:spPr>
              <a:xfrm>
                <a:off x="1909875" y="4189275"/>
                <a:ext cx="2402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22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" y="201"/>
                      <a:pt x="267" y="401"/>
                      <a:pt x="401" y="568"/>
                    </a:cubicBezTo>
                    <a:cubicBezTo>
                      <a:pt x="868" y="701"/>
                      <a:pt x="1301" y="801"/>
                      <a:pt x="1768" y="901"/>
                    </a:cubicBezTo>
                    <a:cubicBezTo>
                      <a:pt x="4337" y="1502"/>
                      <a:pt x="6972" y="1969"/>
                      <a:pt x="9607" y="2235"/>
                    </a:cubicBezTo>
                    <a:cubicBezTo>
                      <a:pt x="9540" y="2069"/>
                      <a:pt x="9474" y="1935"/>
                      <a:pt x="9407" y="1768"/>
                    </a:cubicBezTo>
                    <a:cubicBezTo>
                      <a:pt x="6872" y="1468"/>
                      <a:pt x="4370" y="1035"/>
                      <a:pt x="1868" y="467"/>
                    </a:cubicBezTo>
                    <a:cubicBezTo>
                      <a:pt x="1234" y="301"/>
                      <a:pt x="601" y="134"/>
                      <a:pt x="0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2324;p38">
                <a:extLst>
                  <a:ext uri="{FF2B5EF4-FFF2-40B4-BE49-F238E27FC236}">
                    <a16:creationId xmlns:a16="http://schemas.microsoft.com/office/drawing/2014/main" id="{0D5642E8-F1E5-688C-A7AE-B876C2DACD54}"/>
                  </a:ext>
                </a:extLst>
              </p:cNvPr>
              <p:cNvSpPr/>
              <p:nvPr/>
            </p:nvSpPr>
            <p:spPr>
              <a:xfrm>
                <a:off x="2160875" y="4451950"/>
                <a:ext cx="1201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702" extrusionOk="0">
                    <a:moveTo>
                      <a:pt x="4504" y="1"/>
                    </a:moveTo>
                    <a:cubicBezTo>
                      <a:pt x="3070" y="168"/>
                      <a:pt x="1535" y="234"/>
                      <a:pt x="1" y="268"/>
                    </a:cubicBezTo>
                    <a:lnTo>
                      <a:pt x="568" y="701"/>
                    </a:lnTo>
                    <a:cubicBezTo>
                      <a:pt x="2036" y="668"/>
                      <a:pt x="3437" y="568"/>
                      <a:pt x="4804" y="435"/>
                    </a:cubicBezTo>
                    <a:lnTo>
                      <a:pt x="4504" y="1"/>
                    </a:ln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2325;p38">
                <a:extLst>
                  <a:ext uri="{FF2B5EF4-FFF2-40B4-BE49-F238E27FC236}">
                    <a16:creationId xmlns:a16="http://schemas.microsoft.com/office/drawing/2014/main" id="{D699F4D0-D6D6-5683-5F75-4758405D41D0}"/>
                  </a:ext>
                </a:extLst>
              </p:cNvPr>
              <p:cNvSpPr/>
              <p:nvPr/>
            </p:nvSpPr>
            <p:spPr>
              <a:xfrm>
                <a:off x="1847325" y="3025100"/>
                <a:ext cx="346100" cy="38365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5346" extrusionOk="0">
                    <a:moveTo>
                      <a:pt x="267" y="1"/>
                    </a:moveTo>
                    <a:lnTo>
                      <a:pt x="0" y="401"/>
                    </a:lnTo>
                    <a:lnTo>
                      <a:pt x="334" y="1035"/>
                    </a:lnTo>
                    <a:cubicBezTo>
                      <a:pt x="3303" y="6339"/>
                      <a:pt x="7406" y="10975"/>
                      <a:pt x="12376" y="14511"/>
                    </a:cubicBezTo>
                    <a:lnTo>
                      <a:pt x="13610" y="15345"/>
                    </a:lnTo>
                    <a:lnTo>
                      <a:pt x="13844" y="14978"/>
                    </a:lnTo>
                    <a:lnTo>
                      <a:pt x="12609" y="14144"/>
                    </a:lnTo>
                    <a:cubicBezTo>
                      <a:pt x="10208" y="12376"/>
                      <a:pt x="7973" y="10342"/>
                      <a:pt x="5938" y="8140"/>
                    </a:cubicBezTo>
                    <a:cubicBezTo>
                      <a:pt x="3970" y="5872"/>
                      <a:pt x="2202" y="3437"/>
                      <a:pt x="701" y="835"/>
                    </a:cubicBez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2326;p38">
                <a:extLst>
                  <a:ext uri="{FF2B5EF4-FFF2-40B4-BE49-F238E27FC236}">
                    <a16:creationId xmlns:a16="http://schemas.microsoft.com/office/drawing/2014/main" id="{659173F9-F5FD-3370-23F6-3E25ABEDFB13}"/>
                  </a:ext>
                </a:extLst>
              </p:cNvPr>
              <p:cNvSpPr/>
              <p:nvPr/>
            </p:nvSpPr>
            <p:spPr>
              <a:xfrm>
                <a:off x="2041625" y="2805775"/>
                <a:ext cx="321100" cy="39697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5879" extrusionOk="0">
                    <a:moveTo>
                      <a:pt x="334" y="1"/>
                    </a:moveTo>
                    <a:lnTo>
                      <a:pt x="1" y="268"/>
                    </a:lnTo>
                    <a:cubicBezTo>
                      <a:pt x="268" y="868"/>
                      <a:pt x="568" y="1469"/>
                      <a:pt x="868" y="2069"/>
                    </a:cubicBezTo>
                    <a:cubicBezTo>
                      <a:pt x="3537" y="7173"/>
                      <a:pt x="7273" y="11676"/>
                      <a:pt x="11776" y="15312"/>
                    </a:cubicBezTo>
                    <a:lnTo>
                      <a:pt x="12543" y="15879"/>
                    </a:lnTo>
                    <a:lnTo>
                      <a:pt x="12843" y="15579"/>
                    </a:lnTo>
                    <a:lnTo>
                      <a:pt x="12043" y="14978"/>
                    </a:lnTo>
                    <a:cubicBezTo>
                      <a:pt x="9841" y="13144"/>
                      <a:pt x="7840" y="11142"/>
                      <a:pt x="6005" y="8941"/>
                    </a:cubicBezTo>
                    <a:cubicBezTo>
                      <a:pt x="4204" y="6739"/>
                      <a:pt x="2636" y="4371"/>
                      <a:pt x="1268" y="1869"/>
                    </a:cubicBezTo>
                    <a:cubicBezTo>
                      <a:pt x="935" y="1235"/>
                      <a:pt x="634" y="601"/>
                      <a:pt x="334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2327;p38">
                <a:extLst>
                  <a:ext uri="{FF2B5EF4-FFF2-40B4-BE49-F238E27FC236}">
                    <a16:creationId xmlns:a16="http://schemas.microsoft.com/office/drawing/2014/main" id="{E24E4C51-2E10-E77C-C0ED-8307B8885339}"/>
                  </a:ext>
                </a:extLst>
              </p:cNvPr>
              <p:cNvSpPr/>
              <p:nvPr/>
            </p:nvSpPr>
            <p:spPr>
              <a:xfrm>
                <a:off x="2301825" y="2664025"/>
                <a:ext cx="281875" cy="375275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15011" extrusionOk="0">
                    <a:moveTo>
                      <a:pt x="400" y="0"/>
                    </a:moveTo>
                    <a:lnTo>
                      <a:pt x="0" y="167"/>
                    </a:lnTo>
                    <a:cubicBezTo>
                      <a:pt x="234" y="734"/>
                      <a:pt x="500" y="1301"/>
                      <a:pt x="734" y="1935"/>
                    </a:cubicBezTo>
                    <a:cubicBezTo>
                      <a:pt x="3069" y="7005"/>
                      <a:pt x="6505" y="11475"/>
                      <a:pt x="10841" y="15011"/>
                    </a:cubicBezTo>
                    <a:lnTo>
                      <a:pt x="11275" y="14777"/>
                    </a:lnTo>
                    <a:lnTo>
                      <a:pt x="11141" y="14677"/>
                    </a:lnTo>
                    <a:cubicBezTo>
                      <a:pt x="9040" y="12909"/>
                      <a:pt x="7105" y="10941"/>
                      <a:pt x="5404" y="8773"/>
                    </a:cubicBezTo>
                    <a:cubicBezTo>
                      <a:pt x="3736" y="6572"/>
                      <a:pt x="2302" y="4236"/>
                      <a:pt x="1134" y="1735"/>
                    </a:cubicBezTo>
                    <a:cubicBezTo>
                      <a:pt x="867" y="1134"/>
                      <a:pt x="634" y="567"/>
                      <a:pt x="400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2328;p38">
                <a:extLst>
                  <a:ext uri="{FF2B5EF4-FFF2-40B4-BE49-F238E27FC236}">
                    <a16:creationId xmlns:a16="http://schemas.microsoft.com/office/drawing/2014/main" id="{449D8736-B5B4-4F61-E7EA-D8501609A6B4}"/>
                  </a:ext>
                </a:extLst>
              </p:cNvPr>
              <p:cNvSpPr/>
              <p:nvPr/>
            </p:nvSpPr>
            <p:spPr>
              <a:xfrm>
                <a:off x="2613700" y="2596475"/>
                <a:ext cx="287725" cy="345275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13811" extrusionOk="0">
                    <a:moveTo>
                      <a:pt x="468" y="0"/>
                    </a:moveTo>
                    <a:lnTo>
                      <a:pt x="1" y="34"/>
                    </a:lnTo>
                    <a:lnTo>
                      <a:pt x="34" y="100"/>
                    </a:lnTo>
                    <a:cubicBezTo>
                      <a:pt x="2669" y="5337"/>
                      <a:pt x="6339" y="10007"/>
                      <a:pt x="10875" y="13777"/>
                    </a:cubicBezTo>
                    <a:lnTo>
                      <a:pt x="10908" y="13810"/>
                    </a:lnTo>
                    <a:lnTo>
                      <a:pt x="11509" y="13743"/>
                    </a:lnTo>
                    <a:lnTo>
                      <a:pt x="11142" y="13443"/>
                    </a:lnTo>
                    <a:cubicBezTo>
                      <a:pt x="8940" y="11575"/>
                      <a:pt x="6939" y="9474"/>
                      <a:pt x="5104" y="7205"/>
                    </a:cubicBezTo>
                    <a:cubicBezTo>
                      <a:pt x="3336" y="4937"/>
                      <a:pt x="1802" y="2535"/>
                      <a:pt x="468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2329;p38">
                <a:extLst>
                  <a:ext uri="{FF2B5EF4-FFF2-40B4-BE49-F238E27FC236}">
                    <a16:creationId xmlns:a16="http://schemas.microsoft.com/office/drawing/2014/main" id="{96A1E3E8-3217-BBF7-EF7E-47C5DE063426}"/>
                  </a:ext>
                </a:extLst>
              </p:cNvPr>
              <p:cNvSpPr/>
              <p:nvPr/>
            </p:nvSpPr>
            <p:spPr>
              <a:xfrm>
                <a:off x="2892225" y="2574775"/>
                <a:ext cx="319425" cy="335275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13411" extrusionOk="0">
                    <a:moveTo>
                      <a:pt x="501" y="1"/>
                    </a:moveTo>
                    <a:lnTo>
                      <a:pt x="1" y="34"/>
                    </a:lnTo>
                    <a:cubicBezTo>
                      <a:pt x="201" y="368"/>
                      <a:pt x="401" y="668"/>
                      <a:pt x="601" y="1002"/>
                    </a:cubicBezTo>
                    <a:cubicBezTo>
                      <a:pt x="2503" y="4004"/>
                      <a:pt x="4704" y="6772"/>
                      <a:pt x="7206" y="9308"/>
                    </a:cubicBezTo>
                    <a:cubicBezTo>
                      <a:pt x="8507" y="10575"/>
                      <a:pt x="9908" y="11776"/>
                      <a:pt x="11376" y="12877"/>
                    </a:cubicBezTo>
                    <a:cubicBezTo>
                      <a:pt x="11609" y="13077"/>
                      <a:pt x="11843" y="13244"/>
                      <a:pt x="12076" y="13411"/>
                    </a:cubicBezTo>
                    <a:lnTo>
                      <a:pt x="12777" y="13344"/>
                    </a:lnTo>
                    <a:cubicBezTo>
                      <a:pt x="12410" y="13077"/>
                      <a:pt x="12010" y="12810"/>
                      <a:pt x="11643" y="12510"/>
                    </a:cubicBezTo>
                    <a:cubicBezTo>
                      <a:pt x="10175" y="11409"/>
                      <a:pt x="8807" y="10242"/>
                      <a:pt x="7540" y="8974"/>
                    </a:cubicBezTo>
                    <a:cubicBezTo>
                      <a:pt x="5038" y="6472"/>
                      <a:pt x="2870" y="3737"/>
                      <a:pt x="968" y="768"/>
                    </a:cubicBezTo>
                    <a:cubicBezTo>
                      <a:pt x="802" y="501"/>
                      <a:pt x="635" y="268"/>
                      <a:pt x="501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2330;p38">
                <a:extLst>
                  <a:ext uri="{FF2B5EF4-FFF2-40B4-BE49-F238E27FC236}">
                    <a16:creationId xmlns:a16="http://schemas.microsoft.com/office/drawing/2014/main" id="{54AF09D5-4941-F02F-FA3B-B6634962A2F8}"/>
                  </a:ext>
                </a:extLst>
              </p:cNvPr>
              <p:cNvSpPr/>
              <p:nvPr/>
            </p:nvSpPr>
            <p:spPr>
              <a:xfrm>
                <a:off x="3218300" y="2568125"/>
                <a:ext cx="513725" cy="308575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12343" extrusionOk="0">
                    <a:moveTo>
                      <a:pt x="1" y="0"/>
                    </a:moveTo>
                    <a:lnTo>
                      <a:pt x="67" y="133"/>
                    </a:lnTo>
                    <a:cubicBezTo>
                      <a:pt x="434" y="567"/>
                      <a:pt x="835" y="967"/>
                      <a:pt x="1268" y="1434"/>
                    </a:cubicBezTo>
                    <a:cubicBezTo>
                      <a:pt x="2135" y="2368"/>
                      <a:pt x="3069" y="3269"/>
                      <a:pt x="4037" y="4136"/>
                    </a:cubicBezTo>
                    <a:cubicBezTo>
                      <a:pt x="8440" y="7972"/>
                      <a:pt x="13644" y="10774"/>
                      <a:pt x="19281" y="12342"/>
                    </a:cubicBezTo>
                    <a:lnTo>
                      <a:pt x="20549" y="12209"/>
                    </a:lnTo>
                    <a:lnTo>
                      <a:pt x="19748" y="12009"/>
                    </a:lnTo>
                    <a:cubicBezTo>
                      <a:pt x="16913" y="11208"/>
                      <a:pt x="14177" y="10107"/>
                      <a:pt x="11576" y="8773"/>
                    </a:cubicBezTo>
                    <a:cubicBezTo>
                      <a:pt x="9007" y="7372"/>
                      <a:pt x="6572" y="5704"/>
                      <a:pt x="4337" y="3803"/>
                    </a:cubicBezTo>
                    <a:cubicBezTo>
                      <a:pt x="3336" y="2902"/>
                      <a:pt x="2336" y="2068"/>
                      <a:pt x="1535" y="1168"/>
                    </a:cubicBezTo>
                    <a:cubicBezTo>
                      <a:pt x="1168" y="767"/>
                      <a:pt x="801" y="400"/>
                      <a:pt x="434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2331;p38">
                <a:extLst>
                  <a:ext uri="{FF2B5EF4-FFF2-40B4-BE49-F238E27FC236}">
                    <a16:creationId xmlns:a16="http://schemas.microsoft.com/office/drawing/2014/main" id="{D96A644E-CE40-0709-28A0-9094EFC17255}"/>
                  </a:ext>
                </a:extLst>
              </p:cNvPr>
              <p:cNvSpPr/>
              <p:nvPr/>
            </p:nvSpPr>
            <p:spPr>
              <a:xfrm>
                <a:off x="3532700" y="2544775"/>
                <a:ext cx="552925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7839" extrusionOk="0">
                    <a:moveTo>
                      <a:pt x="601" y="0"/>
                    </a:moveTo>
                    <a:lnTo>
                      <a:pt x="0" y="100"/>
                    </a:lnTo>
                    <a:lnTo>
                      <a:pt x="134" y="200"/>
                    </a:lnTo>
                    <a:cubicBezTo>
                      <a:pt x="1101" y="801"/>
                      <a:pt x="2168" y="1334"/>
                      <a:pt x="3269" y="1935"/>
                    </a:cubicBezTo>
                    <a:cubicBezTo>
                      <a:pt x="8106" y="4470"/>
                      <a:pt x="13310" y="6271"/>
                      <a:pt x="18647" y="7339"/>
                    </a:cubicBezTo>
                    <a:cubicBezTo>
                      <a:pt x="19681" y="7539"/>
                      <a:pt x="20682" y="7706"/>
                      <a:pt x="21649" y="7839"/>
                    </a:cubicBezTo>
                    <a:cubicBezTo>
                      <a:pt x="21782" y="7739"/>
                      <a:pt x="21949" y="7639"/>
                      <a:pt x="22116" y="7505"/>
                    </a:cubicBezTo>
                    <a:cubicBezTo>
                      <a:pt x="21049" y="7372"/>
                      <a:pt x="19914" y="7138"/>
                      <a:pt x="18747" y="6905"/>
                    </a:cubicBezTo>
                    <a:cubicBezTo>
                      <a:pt x="16112" y="6338"/>
                      <a:pt x="13477" y="5604"/>
                      <a:pt x="10908" y="4737"/>
                    </a:cubicBezTo>
                    <a:cubicBezTo>
                      <a:pt x="8373" y="3803"/>
                      <a:pt x="5871" y="2769"/>
                      <a:pt x="3469" y="1568"/>
                    </a:cubicBezTo>
                    <a:cubicBezTo>
                      <a:pt x="2435" y="1034"/>
                      <a:pt x="1501" y="534"/>
                      <a:pt x="601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2332;p38">
                <a:extLst>
                  <a:ext uri="{FF2B5EF4-FFF2-40B4-BE49-F238E27FC236}">
                    <a16:creationId xmlns:a16="http://schemas.microsoft.com/office/drawing/2014/main" id="{ED747068-9B34-2A37-75CB-D119E8A99ADF}"/>
                  </a:ext>
                </a:extLst>
              </p:cNvPr>
              <p:cNvSpPr/>
              <p:nvPr/>
            </p:nvSpPr>
            <p:spPr>
              <a:xfrm>
                <a:off x="3830400" y="2454700"/>
                <a:ext cx="452850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2849" extrusionOk="0">
                    <a:moveTo>
                      <a:pt x="501" y="0"/>
                    </a:moveTo>
                    <a:lnTo>
                      <a:pt x="1" y="267"/>
                    </a:lnTo>
                    <a:cubicBezTo>
                      <a:pt x="2736" y="1201"/>
                      <a:pt x="5605" y="1902"/>
                      <a:pt x="8507" y="2269"/>
                    </a:cubicBezTo>
                    <a:cubicBezTo>
                      <a:pt x="11218" y="2648"/>
                      <a:pt x="13955" y="2848"/>
                      <a:pt x="16695" y="2848"/>
                    </a:cubicBezTo>
                    <a:cubicBezTo>
                      <a:pt x="17090" y="2848"/>
                      <a:pt x="17485" y="2844"/>
                      <a:pt x="17880" y="2836"/>
                    </a:cubicBezTo>
                    <a:cubicBezTo>
                      <a:pt x="17980" y="2702"/>
                      <a:pt x="18047" y="2569"/>
                      <a:pt x="18114" y="2436"/>
                    </a:cubicBezTo>
                    <a:cubicBezTo>
                      <a:pt x="14911" y="2436"/>
                      <a:pt x="11742" y="2235"/>
                      <a:pt x="8574" y="1802"/>
                    </a:cubicBezTo>
                    <a:cubicBezTo>
                      <a:pt x="5838" y="1435"/>
                      <a:pt x="3136" y="834"/>
                      <a:pt x="501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2333;p38">
                <a:extLst>
                  <a:ext uri="{FF2B5EF4-FFF2-40B4-BE49-F238E27FC236}">
                    <a16:creationId xmlns:a16="http://schemas.microsoft.com/office/drawing/2014/main" id="{5FE6EBB3-152D-EFFF-58D9-54BA367A4FD2}"/>
                  </a:ext>
                </a:extLst>
              </p:cNvPr>
              <p:cNvSpPr/>
              <p:nvPr/>
            </p:nvSpPr>
            <p:spPr>
              <a:xfrm>
                <a:off x="4023875" y="2289575"/>
                <a:ext cx="33527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3411" h="1350" extrusionOk="0">
                    <a:moveTo>
                      <a:pt x="267" y="1"/>
                    </a:moveTo>
                    <a:cubicBezTo>
                      <a:pt x="167" y="134"/>
                      <a:pt x="101" y="268"/>
                      <a:pt x="1" y="434"/>
                    </a:cubicBezTo>
                    <a:cubicBezTo>
                      <a:pt x="1335" y="735"/>
                      <a:pt x="2703" y="1001"/>
                      <a:pt x="4070" y="1135"/>
                    </a:cubicBezTo>
                    <a:cubicBezTo>
                      <a:pt x="5318" y="1284"/>
                      <a:pt x="6577" y="1350"/>
                      <a:pt x="7840" y="1350"/>
                    </a:cubicBezTo>
                    <a:cubicBezTo>
                      <a:pt x="8839" y="1350"/>
                      <a:pt x="9840" y="1309"/>
                      <a:pt x="10842" y="1235"/>
                    </a:cubicBezTo>
                    <a:cubicBezTo>
                      <a:pt x="11709" y="1135"/>
                      <a:pt x="12543" y="1035"/>
                      <a:pt x="13343" y="901"/>
                    </a:cubicBezTo>
                    <a:lnTo>
                      <a:pt x="13343" y="868"/>
                    </a:lnTo>
                    <a:cubicBezTo>
                      <a:pt x="13377" y="735"/>
                      <a:pt x="13377" y="601"/>
                      <a:pt x="13410" y="501"/>
                    </a:cubicBezTo>
                    <a:lnTo>
                      <a:pt x="13410" y="501"/>
                    </a:lnTo>
                    <a:cubicBezTo>
                      <a:pt x="12576" y="635"/>
                      <a:pt x="11709" y="701"/>
                      <a:pt x="10808" y="801"/>
                    </a:cubicBezTo>
                    <a:cubicBezTo>
                      <a:pt x="9965" y="864"/>
                      <a:pt x="9121" y="894"/>
                      <a:pt x="8277" y="894"/>
                    </a:cubicBezTo>
                    <a:cubicBezTo>
                      <a:pt x="6886" y="894"/>
                      <a:pt x="5495" y="813"/>
                      <a:pt x="4104" y="668"/>
                    </a:cubicBezTo>
                    <a:cubicBezTo>
                      <a:pt x="2836" y="534"/>
                      <a:pt x="1535" y="301"/>
                      <a:pt x="267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2334;p38">
                <a:extLst>
                  <a:ext uri="{FF2B5EF4-FFF2-40B4-BE49-F238E27FC236}">
                    <a16:creationId xmlns:a16="http://schemas.microsoft.com/office/drawing/2014/main" id="{BA4E0118-7331-1077-F10C-87084F3BDED6}"/>
                  </a:ext>
                </a:extLst>
              </p:cNvPr>
              <p:cNvSpPr/>
              <p:nvPr/>
            </p:nvSpPr>
            <p:spPr>
              <a:xfrm>
                <a:off x="4123950" y="2032725"/>
                <a:ext cx="24437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1094" extrusionOk="0">
                    <a:moveTo>
                      <a:pt x="9707" y="1"/>
                    </a:moveTo>
                    <a:cubicBezTo>
                      <a:pt x="8073" y="301"/>
                      <a:pt x="6372" y="501"/>
                      <a:pt x="4704" y="568"/>
                    </a:cubicBezTo>
                    <a:cubicBezTo>
                      <a:pt x="3766" y="607"/>
                      <a:pt x="2851" y="623"/>
                      <a:pt x="1959" y="623"/>
                    </a:cubicBezTo>
                    <a:cubicBezTo>
                      <a:pt x="1328" y="623"/>
                      <a:pt x="708" y="615"/>
                      <a:pt x="101" y="601"/>
                    </a:cubicBezTo>
                    <a:cubicBezTo>
                      <a:pt x="67" y="768"/>
                      <a:pt x="34" y="901"/>
                      <a:pt x="0" y="1068"/>
                    </a:cubicBezTo>
                    <a:cubicBezTo>
                      <a:pt x="751" y="1085"/>
                      <a:pt x="1527" y="1093"/>
                      <a:pt x="2319" y="1093"/>
                    </a:cubicBezTo>
                    <a:cubicBezTo>
                      <a:pt x="3111" y="1093"/>
                      <a:pt x="3920" y="1085"/>
                      <a:pt x="4737" y="1068"/>
                    </a:cubicBezTo>
                    <a:cubicBezTo>
                      <a:pt x="6438" y="968"/>
                      <a:pt x="8106" y="768"/>
                      <a:pt x="9774" y="434"/>
                    </a:cubicBezTo>
                    <a:cubicBezTo>
                      <a:pt x="9774" y="301"/>
                      <a:pt x="9741" y="134"/>
                      <a:pt x="9707" y="1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2335;p38">
                <a:extLst>
                  <a:ext uri="{FF2B5EF4-FFF2-40B4-BE49-F238E27FC236}">
                    <a16:creationId xmlns:a16="http://schemas.microsoft.com/office/drawing/2014/main" id="{5D391CE1-EA69-7B4D-7E7D-A93890A2BBBE}"/>
                  </a:ext>
                </a:extLst>
              </p:cNvPr>
              <p:cNvSpPr/>
              <p:nvPr/>
            </p:nvSpPr>
            <p:spPr>
              <a:xfrm>
                <a:off x="4115600" y="1740850"/>
                <a:ext cx="150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3203" extrusionOk="0">
                    <a:moveTo>
                      <a:pt x="5805" y="1"/>
                    </a:moveTo>
                    <a:cubicBezTo>
                      <a:pt x="4404" y="801"/>
                      <a:pt x="2970" y="1502"/>
                      <a:pt x="1469" y="2136"/>
                    </a:cubicBezTo>
                    <a:cubicBezTo>
                      <a:pt x="1002" y="2336"/>
                      <a:pt x="501" y="2536"/>
                      <a:pt x="1" y="2736"/>
                    </a:cubicBezTo>
                    <a:cubicBezTo>
                      <a:pt x="68" y="2903"/>
                      <a:pt x="101" y="3036"/>
                      <a:pt x="134" y="3203"/>
                    </a:cubicBezTo>
                    <a:cubicBezTo>
                      <a:pt x="635" y="3003"/>
                      <a:pt x="1168" y="2803"/>
                      <a:pt x="1669" y="2569"/>
                    </a:cubicBezTo>
                    <a:cubicBezTo>
                      <a:pt x="3170" y="1935"/>
                      <a:pt x="4638" y="1202"/>
                      <a:pt x="6039" y="401"/>
                    </a:cubicBezTo>
                    <a:lnTo>
                      <a:pt x="5805" y="1"/>
                    </a:lnTo>
                    <a:close/>
                  </a:path>
                </a:pathLst>
              </a:custGeom>
              <a:solidFill>
                <a:srgbClr val="C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2336;p38">
                <a:extLst>
                  <a:ext uri="{FF2B5EF4-FFF2-40B4-BE49-F238E27FC236}">
                    <a16:creationId xmlns:a16="http://schemas.microsoft.com/office/drawing/2014/main" id="{98939AF0-015B-4D16-DEEB-13B6AB531F77}"/>
                  </a:ext>
                </a:extLst>
              </p:cNvPr>
              <p:cNvSpPr/>
              <p:nvPr/>
            </p:nvSpPr>
            <p:spPr>
              <a:xfrm>
                <a:off x="3984675" y="1522375"/>
                <a:ext cx="684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36" extrusionOk="0">
                    <a:moveTo>
                      <a:pt x="2369" y="0"/>
                    </a:moveTo>
                    <a:cubicBezTo>
                      <a:pt x="1635" y="667"/>
                      <a:pt x="835" y="1368"/>
                      <a:pt x="1" y="2068"/>
                    </a:cubicBezTo>
                    <a:lnTo>
                      <a:pt x="301" y="2435"/>
                    </a:lnTo>
                    <a:cubicBezTo>
                      <a:pt x="1168" y="1701"/>
                      <a:pt x="1969" y="967"/>
                      <a:pt x="2736" y="234"/>
                    </a:cubicBezTo>
                    <a:lnTo>
                      <a:pt x="2369" y="0"/>
                    </a:lnTo>
                    <a:close/>
                  </a:path>
                </a:pathLst>
              </a:custGeom>
              <a:solidFill>
                <a:srgbClr val="C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2337;p38">
                <a:extLst>
                  <a:ext uri="{FF2B5EF4-FFF2-40B4-BE49-F238E27FC236}">
                    <a16:creationId xmlns:a16="http://schemas.microsoft.com/office/drawing/2014/main" id="{DC2102EC-0A19-746D-32AC-6BF7E3B144DB}"/>
                  </a:ext>
                </a:extLst>
              </p:cNvPr>
              <p:cNvSpPr/>
              <p:nvPr/>
            </p:nvSpPr>
            <p:spPr>
              <a:xfrm>
                <a:off x="3823725" y="1430625"/>
                <a:ext cx="217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969" extrusionOk="0">
                    <a:moveTo>
                      <a:pt x="435" y="1"/>
                    </a:moveTo>
                    <a:cubicBezTo>
                      <a:pt x="301" y="234"/>
                      <a:pt x="134" y="501"/>
                      <a:pt x="1" y="768"/>
                    </a:cubicBezTo>
                    <a:lnTo>
                      <a:pt x="401" y="968"/>
                    </a:lnTo>
                    <a:cubicBezTo>
                      <a:pt x="568" y="668"/>
                      <a:pt x="735" y="401"/>
                      <a:pt x="868" y="134"/>
                    </a:cubicBez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C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2338;p38">
                <a:extLst>
                  <a:ext uri="{FF2B5EF4-FFF2-40B4-BE49-F238E27FC236}">
                    <a16:creationId xmlns:a16="http://schemas.microsoft.com/office/drawing/2014/main" id="{6E4A7B1B-0962-1F9A-37D1-69F846FF641A}"/>
                  </a:ext>
                </a:extLst>
              </p:cNvPr>
              <p:cNvSpPr/>
              <p:nvPr/>
            </p:nvSpPr>
            <p:spPr>
              <a:xfrm>
                <a:off x="1833975" y="1403950"/>
                <a:ext cx="2405925" cy="3048025"/>
              </a:xfrm>
              <a:custGeom>
                <a:avLst/>
                <a:gdLst/>
                <a:ahLst/>
                <a:cxnLst/>
                <a:rect l="l" t="t" r="r" b="b"/>
                <a:pathLst>
                  <a:path w="96237" h="121921" extrusionOk="0">
                    <a:moveTo>
                      <a:pt x="74521" y="0"/>
                    </a:moveTo>
                    <a:lnTo>
                      <a:pt x="75021" y="134"/>
                    </a:lnTo>
                    <a:cubicBezTo>
                      <a:pt x="75355" y="201"/>
                      <a:pt x="75855" y="334"/>
                      <a:pt x="76489" y="501"/>
                    </a:cubicBezTo>
                    <a:cubicBezTo>
                      <a:pt x="78390" y="1001"/>
                      <a:pt x="80225" y="1702"/>
                      <a:pt x="81993" y="2602"/>
                    </a:cubicBezTo>
                    <a:cubicBezTo>
                      <a:pt x="83260" y="3236"/>
                      <a:pt x="84428" y="3970"/>
                      <a:pt x="85562" y="4837"/>
                    </a:cubicBezTo>
                    <a:cubicBezTo>
                      <a:pt x="86863" y="5905"/>
                      <a:pt x="88097" y="7072"/>
                      <a:pt x="89164" y="8373"/>
                    </a:cubicBezTo>
                    <a:cubicBezTo>
                      <a:pt x="91800" y="11509"/>
                      <a:pt x="93768" y="15178"/>
                      <a:pt x="94902" y="19147"/>
                    </a:cubicBezTo>
                    <a:cubicBezTo>
                      <a:pt x="95035" y="19681"/>
                      <a:pt x="95169" y="20248"/>
                      <a:pt x="95302" y="20815"/>
                    </a:cubicBezTo>
                    <a:cubicBezTo>
                      <a:pt x="95436" y="21382"/>
                      <a:pt x="95536" y="21949"/>
                      <a:pt x="95602" y="22550"/>
                    </a:cubicBezTo>
                    <a:cubicBezTo>
                      <a:pt x="96003" y="25018"/>
                      <a:pt x="96036" y="27520"/>
                      <a:pt x="95802" y="29989"/>
                    </a:cubicBezTo>
                    <a:cubicBezTo>
                      <a:pt x="95636" y="31289"/>
                      <a:pt x="95402" y="32590"/>
                      <a:pt x="95035" y="33858"/>
                    </a:cubicBezTo>
                    <a:cubicBezTo>
                      <a:pt x="94668" y="35159"/>
                      <a:pt x="94168" y="36426"/>
                      <a:pt x="93534" y="37627"/>
                    </a:cubicBezTo>
                    <a:cubicBezTo>
                      <a:pt x="92867" y="38862"/>
                      <a:pt x="92033" y="39996"/>
                      <a:pt x="91099" y="41030"/>
                    </a:cubicBezTo>
                    <a:cubicBezTo>
                      <a:pt x="89098" y="43165"/>
                      <a:pt x="86796" y="45033"/>
                      <a:pt x="84261" y="46467"/>
                    </a:cubicBezTo>
                    <a:cubicBezTo>
                      <a:pt x="81592" y="48035"/>
                      <a:pt x="78724" y="49202"/>
                      <a:pt x="75721" y="49969"/>
                    </a:cubicBezTo>
                    <a:cubicBezTo>
                      <a:pt x="72586" y="50737"/>
                      <a:pt x="69384" y="51170"/>
                      <a:pt x="66181" y="51304"/>
                    </a:cubicBezTo>
                    <a:cubicBezTo>
                      <a:pt x="64374" y="51378"/>
                      <a:pt x="62537" y="51400"/>
                      <a:pt x="60685" y="51400"/>
                    </a:cubicBezTo>
                    <a:cubicBezTo>
                      <a:pt x="59188" y="51400"/>
                      <a:pt x="57681" y="51385"/>
                      <a:pt x="56174" y="51370"/>
                    </a:cubicBezTo>
                    <a:cubicBezTo>
                      <a:pt x="55593" y="51359"/>
                      <a:pt x="55012" y="51354"/>
                      <a:pt x="54429" y="51354"/>
                    </a:cubicBezTo>
                    <a:cubicBezTo>
                      <a:pt x="51566" y="51354"/>
                      <a:pt x="48688" y="51488"/>
                      <a:pt x="45833" y="51737"/>
                    </a:cubicBezTo>
                    <a:cubicBezTo>
                      <a:pt x="42431" y="52071"/>
                      <a:pt x="39029" y="52671"/>
                      <a:pt x="35660" y="53472"/>
                    </a:cubicBezTo>
                    <a:cubicBezTo>
                      <a:pt x="32424" y="54239"/>
                      <a:pt x="29222" y="55240"/>
                      <a:pt x="26086" y="56474"/>
                    </a:cubicBezTo>
                    <a:cubicBezTo>
                      <a:pt x="23084" y="57642"/>
                      <a:pt x="20182" y="59076"/>
                      <a:pt x="17413" y="60777"/>
                    </a:cubicBezTo>
                    <a:cubicBezTo>
                      <a:pt x="16746" y="61178"/>
                      <a:pt x="16079" y="61611"/>
                      <a:pt x="15445" y="62078"/>
                    </a:cubicBezTo>
                    <a:lnTo>
                      <a:pt x="14511" y="62745"/>
                    </a:lnTo>
                    <a:cubicBezTo>
                      <a:pt x="14344" y="62879"/>
                      <a:pt x="14178" y="62979"/>
                      <a:pt x="14044" y="63112"/>
                    </a:cubicBezTo>
                    <a:lnTo>
                      <a:pt x="13577" y="63479"/>
                    </a:lnTo>
                    <a:cubicBezTo>
                      <a:pt x="12410" y="64447"/>
                      <a:pt x="11309" y="65514"/>
                      <a:pt x="10241" y="66615"/>
                    </a:cubicBezTo>
                    <a:cubicBezTo>
                      <a:pt x="8240" y="68816"/>
                      <a:pt x="6539" y="71218"/>
                      <a:pt x="5104" y="73820"/>
                    </a:cubicBezTo>
                    <a:cubicBezTo>
                      <a:pt x="3737" y="76255"/>
                      <a:pt x="2636" y="78790"/>
                      <a:pt x="1769" y="81459"/>
                    </a:cubicBezTo>
                    <a:cubicBezTo>
                      <a:pt x="1001" y="83927"/>
                      <a:pt x="468" y="86496"/>
                      <a:pt x="201" y="89064"/>
                    </a:cubicBezTo>
                    <a:lnTo>
                      <a:pt x="34" y="90899"/>
                    </a:lnTo>
                    <a:cubicBezTo>
                      <a:pt x="34" y="91533"/>
                      <a:pt x="34" y="92133"/>
                      <a:pt x="34" y="92733"/>
                    </a:cubicBezTo>
                    <a:cubicBezTo>
                      <a:pt x="1" y="93334"/>
                      <a:pt x="34" y="93934"/>
                      <a:pt x="101" y="94501"/>
                    </a:cubicBezTo>
                    <a:lnTo>
                      <a:pt x="168" y="95369"/>
                    </a:lnTo>
                    <a:lnTo>
                      <a:pt x="168" y="95802"/>
                    </a:lnTo>
                    <a:lnTo>
                      <a:pt x="234" y="96203"/>
                    </a:lnTo>
                    <a:cubicBezTo>
                      <a:pt x="468" y="98404"/>
                      <a:pt x="901" y="100539"/>
                      <a:pt x="1535" y="102641"/>
                    </a:cubicBezTo>
                    <a:cubicBezTo>
                      <a:pt x="2102" y="104509"/>
                      <a:pt x="2803" y="106310"/>
                      <a:pt x="3603" y="108078"/>
                    </a:cubicBezTo>
                    <a:cubicBezTo>
                      <a:pt x="4938" y="110880"/>
                      <a:pt x="6539" y="113548"/>
                      <a:pt x="8407" y="116017"/>
                    </a:cubicBezTo>
                    <a:cubicBezTo>
                      <a:pt x="9608" y="117585"/>
                      <a:pt x="10875" y="119086"/>
                      <a:pt x="12243" y="120487"/>
                    </a:cubicBezTo>
                    <a:cubicBezTo>
                      <a:pt x="12710" y="120987"/>
                      <a:pt x="13077" y="121321"/>
                      <a:pt x="13310" y="121587"/>
                    </a:cubicBezTo>
                    <a:cubicBezTo>
                      <a:pt x="13577" y="121821"/>
                      <a:pt x="13711" y="121921"/>
                      <a:pt x="13711" y="121921"/>
                    </a:cubicBezTo>
                    <a:cubicBezTo>
                      <a:pt x="13711" y="121921"/>
                      <a:pt x="13577" y="121821"/>
                      <a:pt x="13344" y="121554"/>
                    </a:cubicBezTo>
                    <a:cubicBezTo>
                      <a:pt x="13110" y="121321"/>
                      <a:pt x="12743" y="120954"/>
                      <a:pt x="12276" y="120453"/>
                    </a:cubicBezTo>
                    <a:cubicBezTo>
                      <a:pt x="10909" y="119052"/>
                      <a:pt x="9641" y="117551"/>
                      <a:pt x="8473" y="115983"/>
                    </a:cubicBezTo>
                    <a:cubicBezTo>
                      <a:pt x="6605" y="113482"/>
                      <a:pt x="5004" y="110813"/>
                      <a:pt x="3703" y="108011"/>
                    </a:cubicBezTo>
                    <a:cubicBezTo>
                      <a:pt x="2903" y="106243"/>
                      <a:pt x="2202" y="104442"/>
                      <a:pt x="1669" y="102607"/>
                    </a:cubicBezTo>
                    <a:cubicBezTo>
                      <a:pt x="1035" y="100506"/>
                      <a:pt x="601" y="98404"/>
                      <a:pt x="368" y="96236"/>
                    </a:cubicBezTo>
                    <a:lnTo>
                      <a:pt x="334" y="95802"/>
                    </a:lnTo>
                    <a:lnTo>
                      <a:pt x="301" y="95402"/>
                    </a:lnTo>
                    <a:lnTo>
                      <a:pt x="268" y="94535"/>
                    </a:lnTo>
                    <a:cubicBezTo>
                      <a:pt x="201" y="93934"/>
                      <a:pt x="201" y="93367"/>
                      <a:pt x="201" y="92767"/>
                    </a:cubicBezTo>
                    <a:cubicBezTo>
                      <a:pt x="201" y="92166"/>
                      <a:pt x="201" y="91566"/>
                      <a:pt x="234" y="90966"/>
                    </a:cubicBezTo>
                    <a:lnTo>
                      <a:pt x="401" y="89131"/>
                    </a:lnTo>
                    <a:cubicBezTo>
                      <a:pt x="668" y="86562"/>
                      <a:pt x="1202" y="84027"/>
                      <a:pt x="1969" y="81525"/>
                    </a:cubicBezTo>
                    <a:cubicBezTo>
                      <a:pt x="2803" y="78890"/>
                      <a:pt x="3904" y="76355"/>
                      <a:pt x="5271" y="73953"/>
                    </a:cubicBezTo>
                    <a:cubicBezTo>
                      <a:pt x="6672" y="71351"/>
                      <a:pt x="8407" y="68950"/>
                      <a:pt x="10408" y="66782"/>
                    </a:cubicBezTo>
                    <a:cubicBezTo>
                      <a:pt x="11442" y="65681"/>
                      <a:pt x="12543" y="64613"/>
                      <a:pt x="13744" y="63646"/>
                    </a:cubicBezTo>
                    <a:lnTo>
                      <a:pt x="14178" y="63279"/>
                    </a:lnTo>
                    <a:cubicBezTo>
                      <a:pt x="14344" y="63146"/>
                      <a:pt x="14478" y="63046"/>
                      <a:pt x="14645" y="62945"/>
                    </a:cubicBezTo>
                    <a:lnTo>
                      <a:pt x="15579" y="62245"/>
                    </a:lnTo>
                    <a:cubicBezTo>
                      <a:pt x="16212" y="61778"/>
                      <a:pt x="16879" y="61378"/>
                      <a:pt x="17547" y="60977"/>
                    </a:cubicBezTo>
                    <a:cubicBezTo>
                      <a:pt x="20315" y="59276"/>
                      <a:pt x="23184" y="57842"/>
                      <a:pt x="26186" y="56674"/>
                    </a:cubicBezTo>
                    <a:cubicBezTo>
                      <a:pt x="29288" y="55440"/>
                      <a:pt x="32491" y="54439"/>
                      <a:pt x="35726" y="53705"/>
                    </a:cubicBezTo>
                    <a:cubicBezTo>
                      <a:pt x="39062" y="52872"/>
                      <a:pt x="42464" y="52304"/>
                      <a:pt x="45900" y="51971"/>
                    </a:cubicBezTo>
                    <a:cubicBezTo>
                      <a:pt x="48727" y="51721"/>
                      <a:pt x="51578" y="51587"/>
                      <a:pt x="54432" y="51587"/>
                    </a:cubicBezTo>
                    <a:cubicBezTo>
                      <a:pt x="55013" y="51587"/>
                      <a:pt x="55593" y="51593"/>
                      <a:pt x="56174" y="51604"/>
                    </a:cubicBezTo>
                    <a:cubicBezTo>
                      <a:pt x="57875" y="51604"/>
                      <a:pt x="59560" y="51621"/>
                      <a:pt x="61228" y="51621"/>
                    </a:cubicBezTo>
                    <a:cubicBezTo>
                      <a:pt x="62896" y="51621"/>
                      <a:pt x="64547" y="51604"/>
                      <a:pt x="66181" y="51537"/>
                    </a:cubicBezTo>
                    <a:cubicBezTo>
                      <a:pt x="69417" y="51404"/>
                      <a:pt x="72619" y="50970"/>
                      <a:pt x="75788" y="50170"/>
                    </a:cubicBezTo>
                    <a:cubicBezTo>
                      <a:pt x="78790" y="49402"/>
                      <a:pt x="81659" y="48235"/>
                      <a:pt x="84361" y="46667"/>
                    </a:cubicBezTo>
                    <a:cubicBezTo>
                      <a:pt x="86929" y="45199"/>
                      <a:pt x="89264" y="43331"/>
                      <a:pt x="91266" y="41163"/>
                    </a:cubicBezTo>
                    <a:cubicBezTo>
                      <a:pt x="92200" y="40129"/>
                      <a:pt x="93034" y="38962"/>
                      <a:pt x="93734" y="37694"/>
                    </a:cubicBezTo>
                    <a:cubicBezTo>
                      <a:pt x="94368" y="36493"/>
                      <a:pt x="94868" y="35226"/>
                      <a:pt x="95235" y="33891"/>
                    </a:cubicBezTo>
                    <a:cubicBezTo>
                      <a:pt x="95569" y="32624"/>
                      <a:pt x="95836" y="31323"/>
                      <a:pt x="95969" y="29989"/>
                    </a:cubicBezTo>
                    <a:cubicBezTo>
                      <a:pt x="96236" y="27487"/>
                      <a:pt x="96169" y="24985"/>
                      <a:pt x="95769" y="22517"/>
                    </a:cubicBezTo>
                    <a:cubicBezTo>
                      <a:pt x="95702" y="21916"/>
                      <a:pt x="95569" y="21349"/>
                      <a:pt x="95469" y="20749"/>
                    </a:cubicBezTo>
                    <a:cubicBezTo>
                      <a:pt x="95369" y="20181"/>
                      <a:pt x="95202" y="19614"/>
                      <a:pt x="95035" y="19081"/>
                    </a:cubicBezTo>
                    <a:cubicBezTo>
                      <a:pt x="93901" y="15111"/>
                      <a:pt x="91933" y="11442"/>
                      <a:pt x="89264" y="8273"/>
                    </a:cubicBezTo>
                    <a:cubicBezTo>
                      <a:pt x="88164" y="6972"/>
                      <a:pt x="86963" y="5805"/>
                      <a:pt x="85629" y="4770"/>
                    </a:cubicBezTo>
                    <a:cubicBezTo>
                      <a:pt x="84494" y="3903"/>
                      <a:pt x="83294" y="3136"/>
                      <a:pt x="82026" y="2502"/>
                    </a:cubicBezTo>
                    <a:cubicBezTo>
                      <a:pt x="80258" y="1635"/>
                      <a:pt x="78423" y="968"/>
                      <a:pt x="76522" y="467"/>
                    </a:cubicBezTo>
                    <a:cubicBezTo>
                      <a:pt x="75221" y="134"/>
                      <a:pt x="74521" y="0"/>
                      <a:pt x="74521" y="0"/>
                    </a:cubicBez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2339;p38">
                <a:extLst>
                  <a:ext uri="{FF2B5EF4-FFF2-40B4-BE49-F238E27FC236}">
                    <a16:creationId xmlns:a16="http://schemas.microsoft.com/office/drawing/2014/main" id="{5356D46A-C1D5-3B55-9C5C-960ED31F472E}"/>
                  </a:ext>
                </a:extLst>
              </p:cNvPr>
              <p:cNvSpPr/>
              <p:nvPr/>
            </p:nvSpPr>
            <p:spPr>
              <a:xfrm>
                <a:off x="3096550" y="792525"/>
                <a:ext cx="262700" cy="161350"/>
              </a:xfrm>
              <a:custGeom>
                <a:avLst/>
                <a:gdLst/>
                <a:ahLst/>
                <a:cxnLst/>
                <a:rect l="l" t="t" r="r" b="b"/>
                <a:pathLst>
                  <a:path w="10508" h="6454" extrusionOk="0">
                    <a:moveTo>
                      <a:pt x="6080" y="0"/>
                    </a:moveTo>
                    <a:cubicBezTo>
                      <a:pt x="5555" y="0"/>
                      <a:pt x="5033" y="102"/>
                      <a:pt x="4537" y="307"/>
                    </a:cubicBezTo>
                    <a:cubicBezTo>
                      <a:pt x="3603" y="640"/>
                      <a:pt x="2736" y="1207"/>
                      <a:pt x="2035" y="1908"/>
                    </a:cubicBezTo>
                    <a:cubicBezTo>
                      <a:pt x="1401" y="2542"/>
                      <a:pt x="868" y="3109"/>
                      <a:pt x="0" y="3342"/>
                    </a:cubicBezTo>
                    <a:cubicBezTo>
                      <a:pt x="768" y="4076"/>
                      <a:pt x="1668" y="4710"/>
                      <a:pt x="2636" y="5177"/>
                    </a:cubicBezTo>
                    <a:cubicBezTo>
                      <a:pt x="3703" y="5711"/>
                      <a:pt x="4804" y="6111"/>
                      <a:pt x="5971" y="6311"/>
                    </a:cubicBezTo>
                    <a:cubicBezTo>
                      <a:pt x="6411" y="6393"/>
                      <a:pt x="6850" y="6453"/>
                      <a:pt x="7289" y="6453"/>
                    </a:cubicBezTo>
                    <a:cubicBezTo>
                      <a:pt x="7383" y="6453"/>
                      <a:pt x="7478" y="6450"/>
                      <a:pt x="7573" y="6444"/>
                    </a:cubicBezTo>
                    <a:cubicBezTo>
                      <a:pt x="8640" y="6378"/>
                      <a:pt x="9674" y="5977"/>
                      <a:pt x="10508" y="5277"/>
                    </a:cubicBezTo>
                    <a:cubicBezTo>
                      <a:pt x="10508" y="3309"/>
                      <a:pt x="9441" y="1508"/>
                      <a:pt x="7773" y="507"/>
                    </a:cubicBezTo>
                    <a:cubicBezTo>
                      <a:pt x="7306" y="240"/>
                      <a:pt x="6805" y="73"/>
                      <a:pt x="6305" y="7"/>
                    </a:cubicBezTo>
                    <a:cubicBezTo>
                      <a:pt x="6230" y="2"/>
                      <a:pt x="6155" y="0"/>
                      <a:pt x="6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2340;p38">
                <a:extLst>
                  <a:ext uri="{FF2B5EF4-FFF2-40B4-BE49-F238E27FC236}">
                    <a16:creationId xmlns:a16="http://schemas.microsoft.com/office/drawing/2014/main" id="{2F90AB06-9A4B-7E1A-A59F-D3A4AD3A5478}"/>
                  </a:ext>
                </a:extLst>
              </p:cNvPr>
              <p:cNvSpPr/>
              <p:nvPr/>
            </p:nvSpPr>
            <p:spPr>
              <a:xfrm>
                <a:off x="3255825" y="815200"/>
                <a:ext cx="34225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238" extrusionOk="0">
                    <a:moveTo>
                      <a:pt x="1001" y="0"/>
                    </a:moveTo>
                    <a:cubicBezTo>
                      <a:pt x="868" y="100"/>
                      <a:pt x="735" y="234"/>
                      <a:pt x="634" y="367"/>
                    </a:cubicBezTo>
                    <a:cubicBezTo>
                      <a:pt x="534" y="534"/>
                      <a:pt x="434" y="734"/>
                      <a:pt x="368" y="934"/>
                    </a:cubicBezTo>
                    <a:cubicBezTo>
                      <a:pt x="34" y="2202"/>
                      <a:pt x="1" y="3569"/>
                      <a:pt x="301" y="4837"/>
                    </a:cubicBezTo>
                    <a:lnTo>
                      <a:pt x="301" y="4870"/>
                    </a:lnTo>
                    <a:cubicBezTo>
                      <a:pt x="334" y="4970"/>
                      <a:pt x="368" y="5104"/>
                      <a:pt x="401" y="5237"/>
                    </a:cubicBezTo>
                    <a:cubicBezTo>
                      <a:pt x="401" y="5204"/>
                      <a:pt x="668" y="4837"/>
                      <a:pt x="701" y="4737"/>
                    </a:cubicBezTo>
                    <a:cubicBezTo>
                      <a:pt x="835" y="4537"/>
                      <a:pt x="901" y="4337"/>
                      <a:pt x="1001" y="4103"/>
                    </a:cubicBezTo>
                    <a:cubicBezTo>
                      <a:pt x="1168" y="3669"/>
                      <a:pt x="1268" y="3202"/>
                      <a:pt x="1302" y="2735"/>
                    </a:cubicBezTo>
                    <a:cubicBezTo>
                      <a:pt x="1368" y="1801"/>
                      <a:pt x="1268" y="867"/>
                      <a:pt x="1001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2341;p38">
                <a:extLst>
                  <a:ext uri="{FF2B5EF4-FFF2-40B4-BE49-F238E27FC236}">
                    <a16:creationId xmlns:a16="http://schemas.microsoft.com/office/drawing/2014/main" id="{F5FDFCAB-AFB4-2183-256A-C65A95A750F7}"/>
                  </a:ext>
                </a:extLst>
              </p:cNvPr>
              <p:cNvSpPr/>
              <p:nvPr/>
            </p:nvSpPr>
            <p:spPr>
              <a:xfrm>
                <a:off x="3953000" y="1058700"/>
                <a:ext cx="13762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479" extrusionOk="0">
                    <a:moveTo>
                      <a:pt x="4237" y="0"/>
                    </a:moveTo>
                    <a:lnTo>
                      <a:pt x="4237" y="0"/>
                    </a:lnTo>
                    <a:cubicBezTo>
                      <a:pt x="4170" y="34"/>
                      <a:pt x="4537" y="401"/>
                      <a:pt x="4770" y="1101"/>
                    </a:cubicBezTo>
                    <a:cubicBezTo>
                      <a:pt x="4937" y="1535"/>
                      <a:pt x="4970" y="1969"/>
                      <a:pt x="4870" y="2402"/>
                    </a:cubicBezTo>
                    <a:cubicBezTo>
                      <a:pt x="4704" y="2903"/>
                      <a:pt x="4370" y="3336"/>
                      <a:pt x="3936" y="3603"/>
                    </a:cubicBezTo>
                    <a:cubicBezTo>
                      <a:pt x="3391" y="3974"/>
                      <a:pt x="2760" y="4159"/>
                      <a:pt x="2128" y="4159"/>
                    </a:cubicBezTo>
                    <a:cubicBezTo>
                      <a:pt x="1793" y="4159"/>
                      <a:pt x="1458" y="4107"/>
                      <a:pt x="1134" y="4003"/>
                    </a:cubicBezTo>
                    <a:cubicBezTo>
                      <a:pt x="734" y="3837"/>
                      <a:pt x="367" y="3636"/>
                      <a:pt x="34" y="3403"/>
                    </a:cubicBezTo>
                    <a:lnTo>
                      <a:pt x="34" y="3403"/>
                    </a:lnTo>
                    <a:cubicBezTo>
                      <a:pt x="0" y="3403"/>
                      <a:pt x="267" y="3903"/>
                      <a:pt x="1034" y="4237"/>
                    </a:cubicBezTo>
                    <a:cubicBezTo>
                      <a:pt x="1426" y="4405"/>
                      <a:pt x="1817" y="4479"/>
                      <a:pt x="2228" y="4479"/>
                    </a:cubicBezTo>
                    <a:cubicBezTo>
                      <a:pt x="2307" y="4479"/>
                      <a:pt x="2387" y="4476"/>
                      <a:pt x="2469" y="4470"/>
                    </a:cubicBezTo>
                    <a:cubicBezTo>
                      <a:pt x="3036" y="4437"/>
                      <a:pt x="3636" y="4237"/>
                      <a:pt x="4137" y="3903"/>
                    </a:cubicBezTo>
                    <a:cubicBezTo>
                      <a:pt x="5104" y="3303"/>
                      <a:pt x="5504" y="2069"/>
                      <a:pt x="5004" y="1035"/>
                    </a:cubicBezTo>
                    <a:cubicBezTo>
                      <a:pt x="4870" y="601"/>
                      <a:pt x="4604" y="234"/>
                      <a:pt x="423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2342;p38">
                <a:extLst>
                  <a:ext uri="{FF2B5EF4-FFF2-40B4-BE49-F238E27FC236}">
                    <a16:creationId xmlns:a16="http://schemas.microsoft.com/office/drawing/2014/main" id="{9B3796E5-EF16-C653-5C7A-CC9867C15170}"/>
                  </a:ext>
                </a:extLst>
              </p:cNvPr>
              <p:cNvSpPr/>
              <p:nvPr/>
            </p:nvSpPr>
            <p:spPr>
              <a:xfrm>
                <a:off x="4058900" y="965225"/>
                <a:ext cx="110950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57" extrusionOk="0">
                    <a:moveTo>
                      <a:pt x="3407" y="0"/>
                    </a:moveTo>
                    <a:cubicBezTo>
                      <a:pt x="3405" y="0"/>
                      <a:pt x="3403" y="1"/>
                      <a:pt x="3403" y="3"/>
                    </a:cubicBezTo>
                    <a:cubicBezTo>
                      <a:pt x="3336" y="37"/>
                      <a:pt x="3670" y="337"/>
                      <a:pt x="3903" y="937"/>
                    </a:cubicBezTo>
                    <a:cubicBezTo>
                      <a:pt x="4070" y="1271"/>
                      <a:pt x="4137" y="1638"/>
                      <a:pt x="4104" y="2005"/>
                    </a:cubicBezTo>
                    <a:cubicBezTo>
                      <a:pt x="4037" y="2472"/>
                      <a:pt x="3803" y="2872"/>
                      <a:pt x="3470" y="3172"/>
                    </a:cubicBezTo>
                    <a:cubicBezTo>
                      <a:pt x="2877" y="3647"/>
                      <a:pt x="2126" y="3884"/>
                      <a:pt x="1380" y="3884"/>
                    </a:cubicBezTo>
                    <a:cubicBezTo>
                      <a:pt x="1287" y="3884"/>
                      <a:pt x="1194" y="3880"/>
                      <a:pt x="1101" y="3873"/>
                    </a:cubicBezTo>
                    <a:cubicBezTo>
                      <a:pt x="833" y="3824"/>
                      <a:pt x="564" y="3793"/>
                      <a:pt x="296" y="3793"/>
                    </a:cubicBezTo>
                    <a:cubicBezTo>
                      <a:pt x="197" y="3793"/>
                      <a:pt x="99" y="3797"/>
                      <a:pt x="1" y="3806"/>
                    </a:cubicBezTo>
                    <a:cubicBezTo>
                      <a:pt x="334" y="3973"/>
                      <a:pt x="701" y="4073"/>
                      <a:pt x="1068" y="4106"/>
                    </a:cubicBezTo>
                    <a:cubicBezTo>
                      <a:pt x="1285" y="4140"/>
                      <a:pt x="1493" y="4156"/>
                      <a:pt x="1702" y="4156"/>
                    </a:cubicBezTo>
                    <a:cubicBezTo>
                      <a:pt x="1910" y="4156"/>
                      <a:pt x="2119" y="4140"/>
                      <a:pt x="2336" y="4106"/>
                    </a:cubicBezTo>
                    <a:cubicBezTo>
                      <a:pt x="2836" y="4006"/>
                      <a:pt x="3303" y="3773"/>
                      <a:pt x="3670" y="3406"/>
                    </a:cubicBezTo>
                    <a:cubicBezTo>
                      <a:pt x="4070" y="3072"/>
                      <a:pt x="4337" y="2572"/>
                      <a:pt x="4404" y="2038"/>
                    </a:cubicBezTo>
                    <a:cubicBezTo>
                      <a:pt x="4437" y="1638"/>
                      <a:pt x="4337" y="1204"/>
                      <a:pt x="4137" y="837"/>
                    </a:cubicBezTo>
                    <a:cubicBezTo>
                      <a:pt x="3824" y="243"/>
                      <a:pt x="3452" y="0"/>
                      <a:pt x="340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2343;p38">
                <a:extLst>
                  <a:ext uri="{FF2B5EF4-FFF2-40B4-BE49-F238E27FC236}">
                    <a16:creationId xmlns:a16="http://schemas.microsoft.com/office/drawing/2014/main" id="{B2028E32-2EA2-E1B0-35FE-8C1E69B94D2A}"/>
                  </a:ext>
                </a:extLst>
              </p:cNvPr>
              <p:cNvSpPr/>
              <p:nvPr/>
            </p:nvSpPr>
            <p:spPr>
              <a:xfrm>
                <a:off x="4077250" y="1049450"/>
                <a:ext cx="98425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20" extrusionOk="0">
                    <a:moveTo>
                      <a:pt x="3113" y="0"/>
                    </a:moveTo>
                    <a:cubicBezTo>
                      <a:pt x="3108" y="0"/>
                      <a:pt x="3105" y="2"/>
                      <a:pt x="3103" y="4"/>
                    </a:cubicBezTo>
                    <a:cubicBezTo>
                      <a:pt x="3269" y="304"/>
                      <a:pt x="3403" y="571"/>
                      <a:pt x="3503" y="871"/>
                    </a:cubicBezTo>
                    <a:cubicBezTo>
                      <a:pt x="3603" y="1204"/>
                      <a:pt x="3636" y="1538"/>
                      <a:pt x="3570" y="1872"/>
                    </a:cubicBezTo>
                    <a:cubicBezTo>
                      <a:pt x="3503" y="2272"/>
                      <a:pt x="3303" y="2639"/>
                      <a:pt x="3036" y="2939"/>
                    </a:cubicBezTo>
                    <a:cubicBezTo>
                      <a:pt x="2736" y="3239"/>
                      <a:pt x="2369" y="3439"/>
                      <a:pt x="1969" y="3573"/>
                    </a:cubicBezTo>
                    <a:cubicBezTo>
                      <a:pt x="1783" y="3614"/>
                      <a:pt x="1572" y="3643"/>
                      <a:pt x="1359" y="3643"/>
                    </a:cubicBezTo>
                    <a:cubicBezTo>
                      <a:pt x="1228" y="3643"/>
                      <a:pt x="1095" y="3632"/>
                      <a:pt x="968" y="3606"/>
                    </a:cubicBezTo>
                    <a:cubicBezTo>
                      <a:pt x="444" y="3514"/>
                      <a:pt x="119" y="3336"/>
                      <a:pt x="46" y="3336"/>
                    </a:cubicBezTo>
                    <a:cubicBezTo>
                      <a:pt x="41" y="3336"/>
                      <a:pt x="36" y="3337"/>
                      <a:pt x="34" y="3339"/>
                    </a:cubicBezTo>
                    <a:cubicBezTo>
                      <a:pt x="0" y="3406"/>
                      <a:pt x="301" y="3673"/>
                      <a:pt x="934" y="3840"/>
                    </a:cubicBezTo>
                    <a:cubicBezTo>
                      <a:pt x="1136" y="3895"/>
                      <a:pt x="1338" y="3920"/>
                      <a:pt x="1546" y="3920"/>
                    </a:cubicBezTo>
                    <a:cubicBezTo>
                      <a:pt x="1716" y="3920"/>
                      <a:pt x="1889" y="3903"/>
                      <a:pt x="2069" y="3873"/>
                    </a:cubicBezTo>
                    <a:cubicBezTo>
                      <a:pt x="2536" y="3773"/>
                      <a:pt x="2936" y="3539"/>
                      <a:pt x="3269" y="3173"/>
                    </a:cubicBezTo>
                    <a:cubicBezTo>
                      <a:pt x="3603" y="2839"/>
                      <a:pt x="3803" y="2405"/>
                      <a:pt x="3903" y="1938"/>
                    </a:cubicBezTo>
                    <a:cubicBezTo>
                      <a:pt x="3937" y="1538"/>
                      <a:pt x="3903" y="1171"/>
                      <a:pt x="3736" y="804"/>
                    </a:cubicBezTo>
                    <a:cubicBezTo>
                      <a:pt x="3517" y="241"/>
                      <a:pt x="3181" y="0"/>
                      <a:pt x="311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2344;p38">
                <a:extLst>
                  <a:ext uri="{FF2B5EF4-FFF2-40B4-BE49-F238E27FC236}">
                    <a16:creationId xmlns:a16="http://schemas.microsoft.com/office/drawing/2014/main" id="{6C13C777-3417-1C9A-4742-54E38B197F07}"/>
                  </a:ext>
                </a:extLst>
              </p:cNvPr>
              <p:cNvSpPr/>
              <p:nvPr/>
            </p:nvSpPr>
            <p:spPr>
              <a:xfrm>
                <a:off x="3981350" y="1292200"/>
                <a:ext cx="80925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308" extrusionOk="0">
                    <a:moveTo>
                      <a:pt x="2669" y="1"/>
                    </a:moveTo>
                    <a:cubicBezTo>
                      <a:pt x="2702" y="301"/>
                      <a:pt x="2736" y="601"/>
                      <a:pt x="2836" y="868"/>
                    </a:cubicBezTo>
                    <a:cubicBezTo>
                      <a:pt x="2869" y="1168"/>
                      <a:pt x="2902" y="1468"/>
                      <a:pt x="2869" y="1802"/>
                    </a:cubicBezTo>
                    <a:cubicBezTo>
                      <a:pt x="2902" y="2135"/>
                      <a:pt x="2769" y="2469"/>
                      <a:pt x="2536" y="2736"/>
                    </a:cubicBezTo>
                    <a:cubicBezTo>
                      <a:pt x="2324" y="2894"/>
                      <a:pt x="2071" y="2990"/>
                      <a:pt x="1810" y="2990"/>
                    </a:cubicBezTo>
                    <a:cubicBezTo>
                      <a:pt x="1741" y="2990"/>
                      <a:pt x="1671" y="2983"/>
                      <a:pt x="1602" y="2969"/>
                    </a:cubicBezTo>
                    <a:cubicBezTo>
                      <a:pt x="1301" y="2903"/>
                      <a:pt x="1001" y="2803"/>
                      <a:pt x="768" y="2669"/>
                    </a:cubicBezTo>
                    <a:cubicBezTo>
                      <a:pt x="350" y="2430"/>
                      <a:pt x="119" y="2192"/>
                      <a:pt x="51" y="2192"/>
                    </a:cubicBezTo>
                    <a:cubicBezTo>
                      <a:pt x="43" y="2192"/>
                      <a:pt x="37" y="2195"/>
                      <a:pt x="34" y="2202"/>
                    </a:cubicBezTo>
                    <a:cubicBezTo>
                      <a:pt x="0" y="2235"/>
                      <a:pt x="167" y="2536"/>
                      <a:pt x="634" y="2869"/>
                    </a:cubicBezTo>
                    <a:cubicBezTo>
                      <a:pt x="901" y="3069"/>
                      <a:pt x="1201" y="3203"/>
                      <a:pt x="1535" y="3270"/>
                    </a:cubicBezTo>
                    <a:cubicBezTo>
                      <a:pt x="1646" y="3295"/>
                      <a:pt x="1759" y="3308"/>
                      <a:pt x="1871" y="3308"/>
                    </a:cubicBezTo>
                    <a:cubicBezTo>
                      <a:pt x="2201" y="3308"/>
                      <a:pt x="2529" y="3201"/>
                      <a:pt x="2802" y="3003"/>
                    </a:cubicBezTo>
                    <a:cubicBezTo>
                      <a:pt x="3069" y="2669"/>
                      <a:pt x="3236" y="2235"/>
                      <a:pt x="3203" y="1802"/>
                    </a:cubicBezTo>
                    <a:cubicBezTo>
                      <a:pt x="3203" y="1468"/>
                      <a:pt x="3136" y="1135"/>
                      <a:pt x="3069" y="801"/>
                    </a:cubicBezTo>
                    <a:cubicBezTo>
                      <a:pt x="2902" y="267"/>
                      <a:pt x="2702" y="1"/>
                      <a:pt x="26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2345;p38">
                <a:extLst>
                  <a:ext uri="{FF2B5EF4-FFF2-40B4-BE49-F238E27FC236}">
                    <a16:creationId xmlns:a16="http://schemas.microsoft.com/office/drawing/2014/main" id="{07D1EE1F-460E-86F9-DCDE-D112C934B6D4}"/>
                  </a:ext>
                </a:extLst>
              </p:cNvPr>
              <p:cNvSpPr/>
              <p:nvPr/>
            </p:nvSpPr>
            <p:spPr>
              <a:xfrm>
                <a:off x="4047225" y="1250425"/>
                <a:ext cx="867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96" extrusionOk="0">
                    <a:moveTo>
                      <a:pt x="2813" y="0"/>
                    </a:moveTo>
                    <a:cubicBezTo>
                      <a:pt x="2808" y="0"/>
                      <a:pt x="2805" y="1"/>
                      <a:pt x="2803" y="4"/>
                    </a:cubicBezTo>
                    <a:cubicBezTo>
                      <a:pt x="2769" y="37"/>
                      <a:pt x="2936" y="304"/>
                      <a:pt x="3103" y="771"/>
                    </a:cubicBezTo>
                    <a:cubicBezTo>
                      <a:pt x="3170" y="1038"/>
                      <a:pt x="3203" y="1338"/>
                      <a:pt x="3136" y="1605"/>
                    </a:cubicBezTo>
                    <a:cubicBezTo>
                      <a:pt x="3069" y="1905"/>
                      <a:pt x="2869" y="2205"/>
                      <a:pt x="2602" y="2339"/>
                    </a:cubicBezTo>
                    <a:cubicBezTo>
                      <a:pt x="2380" y="2428"/>
                      <a:pt x="2158" y="2472"/>
                      <a:pt x="1935" y="2472"/>
                    </a:cubicBezTo>
                    <a:cubicBezTo>
                      <a:pt x="1824" y="2472"/>
                      <a:pt x="1713" y="2461"/>
                      <a:pt x="1602" y="2439"/>
                    </a:cubicBezTo>
                    <a:cubicBezTo>
                      <a:pt x="1302" y="2372"/>
                      <a:pt x="1035" y="2305"/>
                      <a:pt x="768" y="2172"/>
                    </a:cubicBezTo>
                    <a:cubicBezTo>
                      <a:pt x="334" y="1938"/>
                      <a:pt x="101" y="1738"/>
                      <a:pt x="34" y="1738"/>
                    </a:cubicBezTo>
                    <a:cubicBezTo>
                      <a:pt x="1" y="1772"/>
                      <a:pt x="201" y="2072"/>
                      <a:pt x="634" y="2372"/>
                    </a:cubicBezTo>
                    <a:cubicBezTo>
                      <a:pt x="901" y="2539"/>
                      <a:pt x="1201" y="2672"/>
                      <a:pt x="1535" y="2739"/>
                    </a:cubicBezTo>
                    <a:cubicBezTo>
                      <a:pt x="1673" y="2776"/>
                      <a:pt x="1820" y="2795"/>
                      <a:pt x="1969" y="2795"/>
                    </a:cubicBezTo>
                    <a:cubicBezTo>
                      <a:pt x="2218" y="2795"/>
                      <a:pt x="2473" y="2743"/>
                      <a:pt x="2703" y="2639"/>
                    </a:cubicBezTo>
                    <a:cubicBezTo>
                      <a:pt x="2903" y="2539"/>
                      <a:pt x="3103" y="2405"/>
                      <a:pt x="3203" y="2205"/>
                    </a:cubicBezTo>
                    <a:cubicBezTo>
                      <a:pt x="3336" y="2038"/>
                      <a:pt x="3403" y="1872"/>
                      <a:pt x="3436" y="1672"/>
                    </a:cubicBezTo>
                    <a:cubicBezTo>
                      <a:pt x="3470" y="1338"/>
                      <a:pt x="3436" y="1004"/>
                      <a:pt x="3303" y="704"/>
                    </a:cubicBezTo>
                    <a:cubicBezTo>
                      <a:pt x="3117" y="208"/>
                      <a:pt x="2873" y="0"/>
                      <a:pt x="281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2346;p38">
                <a:extLst>
                  <a:ext uri="{FF2B5EF4-FFF2-40B4-BE49-F238E27FC236}">
                    <a16:creationId xmlns:a16="http://schemas.microsoft.com/office/drawing/2014/main" id="{3C26A753-0422-848B-AD0A-64C55D45AF66}"/>
                  </a:ext>
                </a:extLst>
              </p:cNvPr>
              <p:cNvSpPr/>
              <p:nvPr/>
            </p:nvSpPr>
            <p:spPr>
              <a:xfrm>
                <a:off x="4052225" y="1312225"/>
                <a:ext cx="734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570" extrusionOk="0">
                    <a:moveTo>
                      <a:pt x="2603" y="0"/>
                    </a:moveTo>
                    <a:lnTo>
                      <a:pt x="2603" y="0"/>
                    </a:lnTo>
                    <a:cubicBezTo>
                      <a:pt x="2536" y="33"/>
                      <a:pt x="2669" y="267"/>
                      <a:pt x="2669" y="701"/>
                    </a:cubicBezTo>
                    <a:cubicBezTo>
                      <a:pt x="2669" y="934"/>
                      <a:pt x="2603" y="1168"/>
                      <a:pt x="2536" y="1401"/>
                    </a:cubicBezTo>
                    <a:cubicBezTo>
                      <a:pt x="2447" y="1905"/>
                      <a:pt x="1989" y="2251"/>
                      <a:pt x="1489" y="2251"/>
                    </a:cubicBezTo>
                    <a:cubicBezTo>
                      <a:pt x="1427" y="2251"/>
                      <a:pt x="1364" y="2246"/>
                      <a:pt x="1302" y="2235"/>
                    </a:cubicBezTo>
                    <a:cubicBezTo>
                      <a:pt x="1068" y="2202"/>
                      <a:pt x="868" y="2135"/>
                      <a:pt x="635" y="2002"/>
                    </a:cubicBezTo>
                    <a:cubicBezTo>
                      <a:pt x="300" y="1849"/>
                      <a:pt x="76" y="1697"/>
                      <a:pt x="14" y="1697"/>
                    </a:cubicBezTo>
                    <a:cubicBezTo>
                      <a:pt x="8" y="1697"/>
                      <a:pt x="4" y="1698"/>
                      <a:pt x="1" y="1701"/>
                    </a:cubicBezTo>
                    <a:cubicBezTo>
                      <a:pt x="1" y="1735"/>
                      <a:pt x="134" y="1968"/>
                      <a:pt x="501" y="2235"/>
                    </a:cubicBezTo>
                    <a:cubicBezTo>
                      <a:pt x="735" y="2368"/>
                      <a:pt x="1001" y="2502"/>
                      <a:pt x="1268" y="2535"/>
                    </a:cubicBezTo>
                    <a:cubicBezTo>
                      <a:pt x="1369" y="2558"/>
                      <a:pt x="1469" y="2569"/>
                      <a:pt x="1568" y="2569"/>
                    </a:cubicBezTo>
                    <a:cubicBezTo>
                      <a:pt x="2191" y="2569"/>
                      <a:pt x="2750" y="2134"/>
                      <a:pt x="2836" y="1501"/>
                    </a:cubicBezTo>
                    <a:cubicBezTo>
                      <a:pt x="2936" y="1234"/>
                      <a:pt x="2936" y="934"/>
                      <a:pt x="2903" y="667"/>
                    </a:cubicBezTo>
                    <a:cubicBezTo>
                      <a:pt x="2836" y="200"/>
                      <a:pt x="2636" y="0"/>
                      <a:pt x="260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2347;p38">
                <a:extLst>
                  <a:ext uri="{FF2B5EF4-FFF2-40B4-BE49-F238E27FC236}">
                    <a16:creationId xmlns:a16="http://schemas.microsoft.com/office/drawing/2014/main" id="{EDF4C571-9A89-DFB0-FB9E-6FA0D9F56AFE}"/>
                  </a:ext>
                </a:extLst>
              </p:cNvPr>
              <p:cNvSpPr/>
              <p:nvPr/>
            </p:nvSpPr>
            <p:spPr>
              <a:xfrm>
                <a:off x="4396650" y="1206250"/>
                <a:ext cx="93425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450" extrusionOk="0">
                    <a:moveTo>
                      <a:pt x="3104" y="0"/>
                    </a:moveTo>
                    <a:cubicBezTo>
                      <a:pt x="3103" y="0"/>
                      <a:pt x="3102" y="1"/>
                      <a:pt x="3102" y="3"/>
                    </a:cubicBezTo>
                    <a:cubicBezTo>
                      <a:pt x="3036" y="36"/>
                      <a:pt x="3236" y="370"/>
                      <a:pt x="3336" y="937"/>
                    </a:cubicBezTo>
                    <a:cubicBezTo>
                      <a:pt x="3403" y="1270"/>
                      <a:pt x="3403" y="1604"/>
                      <a:pt x="3369" y="1937"/>
                    </a:cubicBezTo>
                    <a:cubicBezTo>
                      <a:pt x="3369" y="2338"/>
                      <a:pt x="3169" y="2705"/>
                      <a:pt x="2836" y="2938"/>
                    </a:cubicBezTo>
                    <a:cubicBezTo>
                      <a:pt x="2609" y="3051"/>
                      <a:pt x="2352" y="3119"/>
                      <a:pt x="2084" y="3119"/>
                    </a:cubicBezTo>
                    <a:cubicBezTo>
                      <a:pt x="1958" y="3119"/>
                      <a:pt x="1830" y="3104"/>
                      <a:pt x="1701" y="3072"/>
                    </a:cubicBezTo>
                    <a:cubicBezTo>
                      <a:pt x="1368" y="3005"/>
                      <a:pt x="1034" y="2871"/>
                      <a:pt x="767" y="2705"/>
                    </a:cubicBezTo>
                    <a:cubicBezTo>
                      <a:pt x="289" y="2417"/>
                      <a:pt x="115" y="2069"/>
                      <a:pt x="43" y="2069"/>
                    </a:cubicBezTo>
                    <a:cubicBezTo>
                      <a:pt x="40" y="2069"/>
                      <a:pt x="36" y="2069"/>
                      <a:pt x="34" y="2071"/>
                    </a:cubicBezTo>
                    <a:cubicBezTo>
                      <a:pt x="0" y="2104"/>
                      <a:pt x="100" y="2471"/>
                      <a:pt x="601" y="2905"/>
                    </a:cubicBezTo>
                    <a:cubicBezTo>
                      <a:pt x="901" y="3138"/>
                      <a:pt x="1268" y="3305"/>
                      <a:pt x="1635" y="3372"/>
                    </a:cubicBezTo>
                    <a:cubicBezTo>
                      <a:pt x="1815" y="3423"/>
                      <a:pt x="1999" y="3450"/>
                      <a:pt x="2184" y="3450"/>
                    </a:cubicBezTo>
                    <a:cubicBezTo>
                      <a:pt x="2477" y="3450"/>
                      <a:pt x="2769" y="3382"/>
                      <a:pt x="3036" y="3238"/>
                    </a:cubicBezTo>
                    <a:cubicBezTo>
                      <a:pt x="3269" y="3105"/>
                      <a:pt x="3436" y="2905"/>
                      <a:pt x="3536" y="2638"/>
                    </a:cubicBezTo>
                    <a:cubicBezTo>
                      <a:pt x="3636" y="2438"/>
                      <a:pt x="3670" y="2204"/>
                      <a:pt x="3703" y="1971"/>
                    </a:cubicBezTo>
                    <a:cubicBezTo>
                      <a:pt x="3736" y="1604"/>
                      <a:pt x="3703" y="1237"/>
                      <a:pt x="3603" y="870"/>
                    </a:cubicBezTo>
                    <a:cubicBezTo>
                      <a:pt x="3381" y="300"/>
                      <a:pt x="3129" y="0"/>
                      <a:pt x="310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2348;p38">
                <a:extLst>
                  <a:ext uri="{FF2B5EF4-FFF2-40B4-BE49-F238E27FC236}">
                    <a16:creationId xmlns:a16="http://schemas.microsoft.com/office/drawing/2014/main" id="{C8B1660C-7862-D677-A9C2-7D8BF6D01056}"/>
                  </a:ext>
                </a:extLst>
              </p:cNvPr>
              <p:cNvSpPr/>
              <p:nvPr/>
            </p:nvSpPr>
            <p:spPr>
              <a:xfrm>
                <a:off x="4472525" y="1162050"/>
                <a:ext cx="9177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3" extrusionOk="0">
                    <a:moveTo>
                      <a:pt x="3044" y="0"/>
                    </a:moveTo>
                    <a:cubicBezTo>
                      <a:pt x="3041" y="0"/>
                      <a:pt x="3038" y="1"/>
                      <a:pt x="3036" y="3"/>
                    </a:cubicBezTo>
                    <a:cubicBezTo>
                      <a:pt x="3003" y="36"/>
                      <a:pt x="3136" y="336"/>
                      <a:pt x="3270" y="837"/>
                    </a:cubicBezTo>
                    <a:cubicBezTo>
                      <a:pt x="3370" y="1104"/>
                      <a:pt x="3370" y="1404"/>
                      <a:pt x="3270" y="1704"/>
                    </a:cubicBezTo>
                    <a:cubicBezTo>
                      <a:pt x="3170" y="2038"/>
                      <a:pt x="2936" y="2304"/>
                      <a:pt x="2603" y="2438"/>
                    </a:cubicBezTo>
                    <a:cubicBezTo>
                      <a:pt x="2364" y="2538"/>
                      <a:pt x="2116" y="2587"/>
                      <a:pt x="1871" y="2587"/>
                    </a:cubicBezTo>
                    <a:cubicBezTo>
                      <a:pt x="1465" y="2587"/>
                      <a:pt x="1067" y="2454"/>
                      <a:pt x="735" y="2204"/>
                    </a:cubicBezTo>
                    <a:cubicBezTo>
                      <a:pt x="326" y="1953"/>
                      <a:pt x="95" y="1701"/>
                      <a:pt x="42" y="1701"/>
                    </a:cubicBezTo>
                    <a:cubicBezTo>
                      <a:pt x="39" y="1701"/>
                      <a:pt x="36" y="1702"/>
                      <a:pt x="34" y="1704"/>
                    </a:cubicBezTo>
                    <a:cubicBezTo>
                      <a:pt x="1" y="1737"/>
                      <a:pt x="168" y="2038"/>
                      <a:pt x="601" y="2405"/>
                    </a:cubicBezTo>
                    <a:cubicBezTo>
                      <a:pt x="868" y="2638"/>
                      <a:pt x="1168" y="2805"/>
                      <a:pt x="1502" y="2872"/>
                    </a:cubicBezTo>
                    <a:cubicBezTo>
                      <a:pt x="1649" y="2920"/>
                      <a:pt x="1805" y="2942"/>
                      <a:pt x="1961" y="2942"/>
                    </a:cubicBezTo>
                    <a:cubicBezTo>
                      <a:pt x="2231" y="2942"/>
                      <a:pt x="2504" y="2877"/>
                      <a:pt x="2736" y="2771"/>
                    </a:cubicBezTo>
                    <a:cubicBezTo>
                      <a:pt x="3136" y="2571"/>
                      <a:pt x="3470" y="2204"/>
                      <a:pt x="3570" y="1804"/>
                    </a:cubicBezTo>
                    <a:cubicBezTo>
                      <a:pt x="3670" y="1437"/>
                      <a:pt x="3637" y="1070"/>
                      <a:pt x="3503" y="770"/>
                    </a:cubicBezTo>
                    <a:cubicBezTo>
                      <a:pt x="3314" y="266"/>
                      <a:pt x="3096" y="0"/>
                      <a:pt x="304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2349;p38">
                <a:extLst>
                  <a:ext uri="{FF2B5EF4-FFF2-40B4-BE49-F238E27FC236}">
                    <a16:creationId xmlns:a16="http://schemas.microsoft.com/office/drawing/2014/main" id="{5B3FEC54-732C-ACF1-559E-613BA2120EF6}"/>
                  </a:ext>
                </a:extLst>
              </p:cNvPr>
              <p:cNvSpPr/>
              <p:nvPr/>
            </p:nvSpPr>
            <p:spPr>
              <a:xfrm>
                <a:off x="4480025" y="1229650"/>
                <a:ext cx="75100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404" extrusionOk="0">
                    <a:moveTo>
                      <a:pt x="2503" y="1"/>
                    </a:moveTo>
                    <a:cubicBezTo>
                      <a:pt x="2469" y="1"/>
                      <a:pt x="2536" y="301"/>
                      <a:pt x="2603" y="701"/>
                    </a:cubicBezTo>
                    <a:cubicBezTo>
                      <a:pt x="2670" y="935"/>
                      <a:pt x="2670" y="1168"/>
                      <a:pt x="2603" y="1402"/>
                    </a:cubicBezTo>
                    <a:cubicBezTo>
                      <a:pt x="2569" y="1669"/>
                      <a:pt x="2369" y="1869"/>
                      <a:pt x="2136" y="2002"/>
                    </a:cubicBezTo>
                    <a:cubicBezTo>
                      <a:pt x="1980" y="2041"/>
                      <a:pt x="1812" y="2057"/>
                      <a:pt x="1646" y="2057"/>
                    </a:cubicBezTo>
                    <a:cubicBezTo>
                      <a:pt x="1529" y="2057"/>
                      <a:pt x="1412" y="2049"/>
                      <a:pt x="1302" y="2036"/>
                    </a:cubicBezTo>
                    <a:cubicBezTo>
                      <a:pt x="1068" y="2002"/>
                      <a:pt x="835" y="1935"/>
                      <a:pt x="601" y="1835"/>
                    </a:cubicBezTo>
                    <a:cubicBezTo>
                      <a:pt x="234" y="1669"/>
                      <a:pt x="101" y="1435"/>
                      <a:pt x="34" y="1435"/>
                    </a:cubicBezTo>
                    <a:cubicBezTo>
                      <a:pt x="1" y="1468"/>
                      <a:pt x="101" y="1769"/>
                      <a:pt x="468" y="2036"/>
                    </a:cubicBezTo>
                    <a:cubicBezTo>
                      <a:pt x="701" y="2202"/>
                      <a:pt x="968" y="2302"/>
                      <a:pt x="1235" y="2369"/>
                    </a:cubicBezTo>
                    <a:cubicBezTo>
                      <a:pt x="1353" y="2393"/>
                      <a:pt x="1476" y="2404"/>
                      <a:pt x="1599" y="2404"/>
                    </a:cubicBezTo>
                    <a:cubicBezTo>
                      <a:pt x="1825" y="2404"/>
                      <a:pt x="2054" y="2367"/>
                      <a:pt x="2269" y="2302"/>
                    </a:cubicBezTo>
                    <a:cubicBezTo>
                      <a:pt x="2636" y="2169"/>
                      <a:pt x="2870" y="1869"/>
                      <a:pt x="2936" y="1468"/>
                    </a:cubicBezTo>
                    <a:cubicBezTo>
                      <a:pt x="3003" y="1202"/>
                      <a:pt x="2970" y="901"/>
                      <a:pt x="2870" y="635"/>
                    </a:cubicBezTo>
                    <a:cubicBezTo>
                      <a:pt x="2703" y="234"/>
                      <a:pt x="2536" y="1"/>
                      <a:pt x="250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2350;p38">
                <a:extLst>
                  <a:ext uri="{FF2B5EF4-FFF2-40B4-BE49-F238E27FC236}">
                    <a16:creationId xmlns:a16="http://schemas.microsoft.com/office/drawing/2014/main" id="{8B52C21D-4A9F-B69A-2671-F25BC85D1203}"/>
                  </a:ext>
                </a:extLst>
              </p:cNvPr>
              <p:cNvSpPr/>
              <p:nvPr/>
            </p:nvSpPr>
            <p:spPr>
              <a:xfrm>
                <a:off x="4285725" y="1459825"/>
                <a:ext cx="91775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063" extrusionOk="0">
                    <a:moveTo>
                      <a:pt x="3270" y="0"/>
                    </a:moveTo>
                    <a:cubicBezTo>
                      <a:pt x="3270" y="301"/>
                      <a:pt x="3303" y="601"/>
                      <a:pt x="3370" y="901"/>
                    </a:cubicBezTo>
                    <a:cubicBezTo>
                      <a:pt x="3403" y="1201"/>
                      <a:pt x="3370" y="1501"/>
                      <a:pt x="3303" y="1802"/>
                    </a:cubicBezTo>
                    <a:cubicBezTo>
                      <a:pt x="3203" y="2135"/>
                      <a:pt x="2970" y="2435"/>
                      <a:pt x="2669" y="2602"/>
                    </a:cubicBezTo>
                    <a:cubicBezTo>
                      <a:pt x="2473" y="2674"/>
                      <a:pt x="2276" y="2707"/>
                      <a:pt x="2085" y="2707"/>
                    </a:cubicBezTo>
                    <a:cubicBezTo>
                      <a:pt x="1919" y="2707"/>
                      <a:pt x="1757" y="2682"/>
                      <a:pt x="1602" y="2636"/>
                    </a:cubicBezTo>
                    <a:cubicBezTo>
                      <a:pt x="1302" y="2569"/>
                      <a:pt x="1001" y="2435"/>
                      <a:pt x="768" y="2235"/>
                    </a:cubicBezTo>
                    <a:cubicBezTo>
                      <a:pt x="359" y="1921"/>
                      <a:pt x="128" y="1665"/>
                      <a:pt x="75" y="1665"/>
                    </a:cubicBezTo>
                    <a:cubicBezTo>
                      <a:pt x="72" y="1665"/>
                      <a:pt x="69" y="1666"/>
                      <a:pt x="67" y="1668"/>
                    </a:cubicBezTo>
                    <a:cubicBezTo>
                      <a:pt x="1" y="1702"/>
                      <a:pt x="168" y="2035"/>
                      <a:pt x="601" y="2435"/>
                    </a:cubicBezTo>
                    <a:cubicBezTo>
                      <a:pt x="868" y="2669"/>
                      <a:pt x="1168" y="2836"/>
                      <a:pt x="1502" y="2969"/>
                    </a:cubicBezTo>
                    <a:cubicBezTo>
                      <a:pt x="1682" y="3029"/>
                      <a:pt x="1875" y="3062"/>
                      <a:pt x="2070" y="3062"/>
                    </a:cubicBezTo>
                    <a:cubicBezTo>
                      <a:pt x="2308" y="3062"/>
                      <a:pt x="2549" y="3013"/>
                      <a:pt x="2769" y="2902"/>
                    </a:cubicBezTo>
                    <a:cubicBezTo>
                      <a:pt x="3203" y="2736"/>
                      <a:pt x="3503" y="2335"/>
                      <a:pt x="3603" y="1902"/>
                    </a:cubicBezTo>
                    <a:cubicBezTo>
                      <a:pt x="3670" y="1535"/>
                      <a:pt x="3670" y="1201"/>
                      <a:pt x="3603" y="868"/>
                    </a:cubicBezTo>
                    <a:cubicBezTo>
                      <a:pt x="3570" y="534"/>
                      <a:pt x="3437" y="234"/>
                      <a:pt x="3270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2351;p38">
                <a:extLst>
                  <a:ext uri="{FF2B5EF4-FFF2-40B4-BE49-F238E27FC236}">
                    <a16:creationId xmlns:a16="http://schemas.microsoft.com/office/drawing/2014/main" id="{EB5553C7-BC49-11C4-9FA5-3C389DAD29B5}"/>
                  </a:ext>
                </a:extLst>
              </p:cNvPr>
              <p:cNvSpPr/>
              <p:nvPr/>
            </p:nvSpPr>
            <p:spPr>
              <a:xfrm>
                <a:off x="4365800" y="1419800"/>
                <a:ext cx="984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713" extrusionOk="0">
                    <a:moveTo>
                      <a:pt x="3436" y="0"/>
                    </a:moveTo>
                    <a:cubicBezTo>
                      <a:pt x="3402" y="0"/>
                      <a:pt x="3503" y="367"/>
                      <a:pt x="3603" y="867"/>
                    </a:cubicBezTo>
                    <a:cubicBezTo>
                      <a:pt x="3636" y="1168"/>
                      <a:pt x="3603" y="1468"/>
                      <a:pt x="3469" y="1701"/>
                    </a:cubicBezTo>
                    <a:cubicBezTo>
                      <a:pt x="3269" y="2002"/>
                      <a:pt x="2969" y="2202"/>
                      <a:pt x="2635" y="2302"/>
                    </a:cubicBezTo>
                    <a:cubicBezTo>
                      <a:pt x="2423" y="2355"/>
                      <a:pt x="2210" y="2381"/>
                      <a:pt x="2000" y="2381"/>
                    </a:cubicBezTo>
                    <a:cubicBezTo>
                      <a:pt x="1553" y="2381"/>
                      <a:pt x="1120" y="2262"/>
                      <a:pt x="734" y="2035"/>
                    </a:cubicBezTo>
                    <a:cubicBezTo>
                      <a:pt x="291" y="1782"/>
                      <a:pt x="118" y="1499"/>
                      <a:pt x="45" y="1499"/>
                    </a:cubicBezTo>
                    <a:cubicBezTo>
                      <a:pt x="41" y="1499"/>
                      <a:pt x="37" y="1500"/>
                      <a:pt x="33" y="1501"/>
                    </a:cubicBezTo>
                    <a:cubicBezTo>
                      <a:pt x="0" y="1535"/>
                      <a:pt x="133" y="1868"/>
                      <a:pt x="567" y="2235"/>
                    </a:cubicBezTo>
                    <a:cubicBezTo>
                      <a:pt x="834" y="2435"/>
                      <a:pt x="1168" y="2569"/>
                      <a:pt x="1501" y="2669"/>
                    </a:cubicBezTo>
                    <a:cubicBezTo>
                      <a:pt x="1667" y="2696"/>
                      <a:pt x="1838" y="2713"/>
                      <a:pt x="2011" y="2713"/>
                    </a:cubicBezTo>
                    <a:cubicBezTo>
                      <a:pt x="2255" y="2713"/>
                      <a:pt x="2501" y="2680"/>
                      <a:pt x="2735" y="2602"/>
                    </a:cubicBezTo>
                    <a:cubicBezTo>
                      <a:pt x="3169" y="2502"/>
                      <a:pt x="3536" y="2235"/>
                      <a:pt x="3769" y="1868"/>
                    </a:cubicBezTo>
                    <a:cubicBezTo>
                      <a:pt x="3903" y="1535"/>
                      <a:pt x="3936" y="1168"/>
                      <a:pt x="3836" y="834"/>
                    </a:cubicBezTo>
                    <a:cubicBezTo>
                      <a:pt x="3669" y="267"/>
                      <a:pt x="3503" y="0"/>
                      <a:pt x="3436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2352;p38">
                <a:extLst>
                  <a:ext uri="{FF2B5EF4-FFF2-40B4-BE49-F238E27FC236}">
                    <a16:creationId xmlns:a16="http://schemas.microsoft.com/office/drawing/2014/main" id="{6A11D63A-CCCA-D2EB-B2DB-F3B865DCEEB7}"/>
                  </a:ext>
                </a:extLst>
              </p:cNvPr>
              <p:cNvSpPr/>
              <p:nvPr/>
            </p:nvSpPr>
            <p:spPr>
              <a:xfrm>
                <a:off x="4364125" y="1479000"/>
                <a:ext cx="80900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831" extrusionOk="0">
                    <a:moveTo>
                      <a:pt x="2769" y="1"/>
                    </a:moveTo>
                    <a:cubicBezTo>
                      <a:pt x="2702" y="1"/>
                      <a:pt x="2836" y="301"/>
                      <a:pt x="2902" y="768"/>
                    </a:cubicBezTo>
                    <a:cubicBezTo>
                      <a:pt x="2936" y="1035"/>
                      <a:pt x="2936" y="1301"/>
                      <a:pt x="2836" y="1568"/>
                    </a:cubicBezTo>
                    <a:cubicBezTo>
                      <a:pt x="2769" y="1902"/>
                      <a:pt x="2569" y="2135"/>
                      <a:pt x="2302" y="2336"/>
                    </a:cubicBezTo>
                    <a:cubicBezTo>
                      <a:pt x="2135" y="2440"/>
                      <a:pt x="1942" y="2492"/>
                      <a:pt x="1748" y="2492"/>
                    </a:cubicBezTo>
                    <a:cubicBezTo>
                      <a:pt x="1631" y="2492"/>
                      <a:pt x="1514" y="2473"/>
                      <a:pt x="1401" y="2436"/>
                    </a:cubicBezTo>
                    <a:cubicBezTo>
                      <a:pt x="1134" y="2369"/>
                      <a:pt x="868" y="2235"/>
                      <a:pt x="634" y="2102"/>
                    </a:cubicBezTo>
                    <a:cubicBezTo>
                      <a:pt x="291" y="1821"/>
                      <a:pt x="93" y="1599"/>
                      <a:pt x="42" y="1599"/>
                    </a:cubicBezTo>
                    <a:cubicBezTo>
                      <a:pt x="39" y="1599"/>
                      <a:pt x="36" y="1600"/>
                      <a:pt x="34" y="1602"/>
                    </a:cubicBezTo>
                    <a:cubicBezTo>
                      <a:pt x="0" y="1635"/>
                      <a:pt x="100" y="1935"/>
                      <a:pt x="501" y="2269"/>
                    </a:cubicBezTo>
                    <a:cubicBezTo>
                      <a:pt x="734" y="2502"/>
                      <a:pt x="1001" y="2636"/>
                      <a:pt x="1301" y="2736"/>
                    </a:cubicBezTo>
                    <a:cubicBezTo>
                      <a:pt x="1457" y="2801"/>
                      <a:pt x="1618" y="2830"/>
                      <a:pt x="1777" y="2830"/>
                    </a:cubicBezTo>
                    <a:cubicBezTo>
                      <a:pt x="2024" y="2830"/>
                      <a:pt x="2265" y="2758"/>
                      <a:pt x="2469" y="2636"/>
                    </a:cubicBezTo>
                    <a:cubicBezTo>
                      <a:pt x="2836" y="2402"/>
                      <a:pt x="3069" y="2069"/>
                      <a:pt x="3169" y="1668"/>
                    </a:cubicBezTo>
                    <a:cubicBezTo>
                      <a:pt x="3236" y="1368"/>
                      <a:pt x="3236" y="1035"/>
                      <a:pt x="3169" y="734"/>
                    </a:cubicBezTo>
                    <a:cubicBezTo>
                      <a:pt x="3002" y="234"/>
                      <a:pt x="2802" y="1"/>
                      <a:pt x="27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2353;p38">
                <a:extLst>
                  <a:ext uri="{FF2B5EF4-FFF2-40B4-BE49-F238E27FC236}">
                    <a16:creationId xmlns:a16="http://schemas.microsoft.com/office/drawing/2014/main" id="{4C742FC1-18EA-6CDB-197D-A6490661DD93}"/>
                  </a:ext>
                </a:extLst>
              </p:cNvPr>
              <p:cNvSpPr/>
              <p:nvPr/>
            </p:nvSpPr>
            <p:spPr>
              <a:xfrm>
                <a:off x="4555925" y="1718350"/>
                <a:ext cx="8592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104" extrusionOk="0">
                    <a:moveTo>
                      <a:pt x="3269" y="0"/>
                    </a:moveTo>
                    <a:cubicBezTo>
                      <a:pt x="3203" y="300"/>
                      <a:pt x="3169" y="634"/>
                      <a:pt x="3169" y="967"/>
                    </a:cubicBezTo>
                    <a:cubicBezTo>
                      <a:pt x="3136" y="1301"/>
                      <a:pt x="3036" y="1601"/>
                      <a:pt x="2936" y="1935"/>
                    </a:cubicBezTo>
                    <a:cubicBezTo>
                      <a:pt x="2802" y="2268"/>
                      <a:pt x="2536" y="2569"/>
                      <a:pt x="2169" y="2702"/>
                    </a:cubicBezTo>
                    <a:cubicBezTo>
                      <a:pt x="2106" y="2713"/>
                      <a:pt x="2042" y="2719"/>
                      <a:pt x="1978" y="2719"/>
                    </a:cubicBezTo>
                    <a:cubicBezTo>
                      <a:pt x="1668" y="2719"/>
                      <a:pt x="1356" y="2589"/>
                      <a:pt x="1135" y="2368"/>
                    </a:cubicBezTo>
                    <a:cubicBezTo>
                      <a:pt x="901" y="2168"/>
                      <a:pt x="668" y="1901"/>
                      <a:pt x="501" y="1601"/>
                    </a:cubicBezTo>
                    <a:cubicBezTo>
                      <a:pt x="201" y="1134"/>
                      <a:pt x="101" y="767"/>
                      <a:pt x="67" y="767"/>
                    </a:cubicBezTo>
                    <a:lnTo>
                      <a:pt x="67" y="767"/>
                    </a:lnTo>
                    <a:cubicBezTo>
                      <a:pt x="0" y="801"/>
                      <a:pt x="34" y="1201"/>
                      <a:pt x="301" y="1735"/>
                    </a:cubicBezTo>
                    <a:cubicBezTo>
                      <a:pt x="434" y="2068"/>
                      <a:pt x="668" y="2368"/>
                      <a:pt x="934" y="2635"/>
                    </a:cubicBezTo>
                    <a:cubicBezTo>
                      <a:pt x="1101" y="2769"/>
                      <a:pt x="1301" y="2902"/>
                      <a:pt x="1502" y="3002"/>
                    </a:cubicBezTo>
                    <a:cubicBezTo>
                      <a:pt x="1652" y="3067"/>
                      <a:pt x="1817" y="3104"/>
                      <a:pt x="1987" y="3104"/>
                    </a:cubicBezTo>
                    <a:cubicBezTo>
                      <a:pt x="2080" y="3104"/>
                      <a:pt x="2174" y="3093"/>
                      <a:pt x="2269" y="3069"/>
                    </a:cubicBezTo>
                    <a:cubicBezTo>
                      <a:pt x="2502" y="3002"/>
                      <a:pt x="2736" y="2869"/>
                      <a:pt x="2869" y="2669"/>
                    </a:cubicBezTo>
                    <a:cubicBezTo>
                      <a:pt x="3036" y="2468"/>
                      <a:pt x="3136" y="2268"/>
                      <a:pt x="3203" y="2068"/>
                    </a:cubicBezTo>
                    <a:cubicBezTo>
                      <a:pt x="3336" y="1735"/>
                      <a:pt x="3403" y="1368"/>
                      <a:pt x="3403" y="1001"/>
                    </a:cubicBezTo>
                    <a:cubicBezTo>
                      <a:pt x="3436" y="667"/>
                      <a:pt x="3403" y="300"/>
                      <a:pt x="326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2354;p38">
                <a:extLst>
                  <a:ext uri="{FF2B5EF4-FFF2-40B4-BE49-F238E27FC236}">
                    <a16:creationId xmlns:a16="http://schemas.microsoft.com/office/drawing/2014/main" id="{450EECD7-BD42-BDC0-D4CC-CC57FDEA6EFA}"/>
                  </a:ext>
                </a:extLst>
              </p:cNvPr>
              <p:cNvSpPr/>
              <p:nvPr/>
            </p:nvSpPr>
            <p:spPr>
              <a:xfrm>
                <a:off x="4635975" y="1693325"/>
                <a:ext cx="104275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155" extrusionOk="0">
                    <a:moveTo>
                      <a:pt x="3904" y="0"/>
                    </a:moveTo>
                    <a:cubicBezTo>
                      <a:pt x="3837" y="0"/>
                      <a:pt x="3937" y="401"/>
                      <a:pt x="3904" y="1001"/>
                    </a:cubicBezTo>
                    <a:cubicBezTo>
                      <a:pt x="3870" y="1368"/>
                      <a:pt x="3737" y="1702"/>
                      <a:pt x="3570" y="2035"/>
                    </a:cubicBezTo>
                    <a:cubicBezTo>
                      <a:pt x="3370" y="2402"/>
                      <a:pt x="3036" y="2669"/>
                      <a:pt x="2636" y="2802"/>
                    </a:cubicBezTo>
                    <a:cubicBezTo>
                      <a:pt x="2539" y="2819"/>
                      <a:pt x="2440" y="2827"/>
                      <a:pt x="2341" y="2827"/>
                    </a:cubicBezTo>
                    <a:cubicBezTo>
                      <a:pt x="2031" y="2827"/>
                      <a:pt x="1721" y="2746"/>
                      <a:pt x="1468" y="2569"/>
                    </a:cubicBezTo>
                    <a:cubicBezTo>
                      <a:pt x="1135" y="2369"/>
                      <a:pt x="868" y="2135"/>
                      <a:pt x="668" y="1835"/>
                    </a:cubicBezTo>
                    <a:cubicBezTo>
                      <a:pt x="285" y="1388"/>
                      <a:pt x="85" y="1032"/>
                      <a:pt x="10" y="1032"/>
                    </a:cubicBezTo>
                    <a:cubicBezTo>
                      <a:pt x="7" y="1032"/>
                      <a:pt x="4" y="1033"/>
                      <a:pt x="1" y="1034"/>
                    </a:cubicBezTo>
                    <a:cubicBezTo>
                      <a:pt x="101" y="1401"/>
                      <a:pt x="234" y="1702"/>
                      <a:pt x="468" y="2002"/>
                    </a:cubicBezTo>
                    <a:cubicBezTo>
                      <a:pt x="668" y="2335"/>
                      <a:pt x="968" y="2602"/>
                      <a:pt x="1302" y="2836"/>
                    </a:cubicBezTo>
                    <a:cubicBezTo>
                      <a:pt x="1595" y="3031"/>
                      <a:pt x="1959" y="3155"/>
                      <a:pt x="2330" y="3155"/>
                    </a:cubicBezTo>
                    <a:cubicBezTo>
                      <a:pt x="2466" y="3155"/>
                      <a:pt x="2602" y="3138"/>
                      <a:pt x="2736" y="3103"/>
                    </a:cubicBezTo>
                    <a:cubicBezTo>
                      <a:pt x="3236" y="2969"/>
                      <a:pt x="3637" y="2636"/>
                      <a:pt x="3870" y="2169"/>
                    </a:cubicBezTo>
                    <a:cubicBezTo>
                      <a:pt x="4070" y="1802"/>
                      <a:pt x="4137" y="1401"/>
                      <a:pt x="4137" y="1001"/>
                    </a:cubicBezTo>
                    <a:cubicBezTo>
                      <a:pt x="4170" y="667"/>
                      <a:pt x="4070" y="301"/>
                      <a:pt x="390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2355;p38">
                <a:extLst>
                  <a:ext uri="{FF2B5EF4-FFF2-40B4-BE49-F238E27FC236}">
                    <a16:creationId xmlns:a16="http://schemas.microsoft.com/office/drawing/2014/main" id="{789494D3-A560-0B7E-8F88-0E401A370791}"/>
                  </a:ext>
                </a:extLst>
              </p:cNvPr>
              <p:cNvSpPr/>
              <p:nvPr/>
            </p:nvSpPr>
            <p:spPr>
              <a:xfrm>
                <a:off x="4618475" y="1774200"/>
                <a:ext cx="709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836" extrusionOk="0">
                    <a:moveTo>
                      <a:pt x="2769" y="1"/>
                    </a:moveTo>
                    <a:cubicBezTo>
                      <a:pt x="2736" y="1"/>
                      <a:pt x="2669" y="234"/>
                      <a:pt x="2502" y="568"/>
                    </a:cubicBezTo>
                    <a:cubicBezTo>
                      <a:pt x="2435" y="768"/>
                      <a:pt x="2335" y="968"/>
                      <a:pt x="2202" y="1135"/>
                    </a:cubicBezTo>
                    <a:cubicBezTo>
                      <a:pt x="2102" y="1335"/>
                      <a:pt x="1902" y="1469"/>
                      <a:pt x="1668" y="1502"/>
                    </a:cubicBezTo>
                    <a:cubicBezTo>
                      <a:pt x="1435" y="1502"/>
                      <a:pt x="1201" y="1435"/>
                      <a:pt x="1034" y="1269"/>
                    </a:cubicBezTo>
                    <a:cubicBezTo>
                      <a:pt x="834" y="1168"/>
                      <a:pt x="667" y="1002"/>
                      <a:pt x="534" y="868"/>
                    </a:cubicBezTo>
                    <a:cubicBezTo>
                      <a:pt x="234" y="601"/>
                      <a:pt x="100" y="435"/>
                      <a:pt x="67" y="435"/>
                    </a:cubicBezTo>
                    <a:lnTo>
                      <a:pt x="67" y="435"/>
                    </a:lnTo>
                    <a:cubicBezTo>
                      <a:pt x="0" y="468"/>
                      <a:pt x="100" y="701"/>
                      <a:pt x="334" y="1035"/>
                    </a:cubicBezTo>
                    <a:cubicBezTo>
                      <a:pt x="501" y="1202"/>
                      <a:pt x="667" y="1369"/>
                      <a:pt x="834" y="1535"/>
                    </a:cubicBezTo>
                    <a:cubicBezTo>
                      <a:pt x="1068" y="1736"/>
                      <a:pt x="1401" y="1836"/>
                      <a:pt x="1701" y="1836"/>
                    </a:cubicBezTo>
                    <a:cubicBezTo>
                      <a:pt x="2035" y="1769"/>
                      <a:pt x="2335" y="1569"/>
                      <a:pt x="2469" y="1302"/>
                    </a:cubicBezTo>
                    <a:cubicBezTo>
                      <a:pt x="2602" y="1102"/>
                      <a:pt x="2702" y="868"/>
                      <a:pt x="2769" y="635"/>
                    </a:cubicBezTo>
                    <a:cubicBezTo>
                      <a:pt x="2836" y="268"/>
                      <a:pt x="2802" y="1"/>
                      <a:pt x="27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2356;p38">
                <a:extLst>
                  <a:ext uri="{FF2B5EF4-FFF2-40B4-BE49-F238E27FC236}">
                    <a16:creationId xmlns:a16="http://schemas.microsoft.com/office/drawing/2014/main" id="{9CE05170-EF59-2C69-EACC-A5B0139524C8}"/>
                  </a:ext>
                </a:extLst>
              </p:cNvPr>
              <p:cNvSpPr/>
              <p:nvPr/>
            </p:nvSpPr>
            <p:spPr>
              <a:xfrm>
                <a:off x="4485050" y="1961025"/>
                <a:ext cx="8757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36" extrusionOk="0">
                    <a:moveTo>
                      <a:pt x="3469" y="0"/>
                    </a:moveTo>
                    <a:lnTo>
                      <a:pt x="3469" y="0"/>
                    </a:lnTo>
                    <a:cubicBezTo>
                      <a:pt x="3302" y="300"/>
                      <a:pt x="3169" y="634"/>
                      <a:pt x="3069" y="967"/>
                    </a:cubicBezTo>
                    <a:cubicBezTo>
                      <a:pt x="2936" y="1301"/>
                      <a:pt x="2769" y="1601"/>
                      <a:pt x="2602" y="1901"/>
                    </a:cubicBezTo>
                    <a:cubicBezTo>
                      <a:pt x="2368" y="2268"/>
                      <a:pt x="2102" y="2669"/>
                      <a:pt x="1768" y="2669"/>
                    </a:cubicBezTo>
                    <a:cubicBezTo>
                      <a:pt x="1568" y="2669"/>
                      <a:pt x="1368" y="2569"/>
                      <a:pt x="1234" y="2435"/>
                    </a:cubicBezTo>
                    <a:cubicBezTo>
                      <a:pt x="1068" y="2302"/>
                      <a:pt x="934" y="2168"/>
                      <a:pt x="801" y="2001"/>
                    </a:cubicBezTo>
                    <a:cubicBezTo>
                      <a:pt x="601" y="1701"/>
                      <a:pt x="434" y="1368"/>
                      <a:pt x="334" y="1034"/>
                    </a:cubicBezTo>
                    <a:cubicBezTo>
                      <a:pt x="167" y="467"/>
                      <a:pt x="200" y="67"/>
                      <a:pt x="134" y="67"/>
                    </a:cubicBezTo>
                    <a:cubicBezTo>
                      <a:pt x="0" y="400"/>
                      <a:pt x="0" y="767"/>
                      <a:pt x="100" y="1101"/>
                    </a:cubicBezTo>
                    <a:cubicBezTo>
                      <a:pt x="167" y="1501"/>
                      <a:pt x="334" y="1835"/>
                      <a:pt x="534" y="2168"/>
                    </a:cubicBezTo>
                    <a:cubicBezTo>
                      <a:pt x="667" y="2368"/>
                      <a:pt x="834" y="2535"/>
                      <a:pt x="1001" y="2702"/>
                    </a:cubicBezTo>
                    <a:cubicBezTo>
                      <a:pt x="1201" y="2902"/>
                      <a:pt x="1468" y="3002"/>
                      <a:pt x="1735" y="3036"/>
                    </a:cubicBezTo>
                    <a:cubicBezTo>
                      <a:pt x="2035" y="3002"/>
                      <a:pt x="2302" y="2869"/>
                      <a:pt x="2469" y="2669"/>
                    </a:cubicBezTo>
                    <a:cubicBezTo>
                      <a:pt x="2635" y="2468"/>
                      <a:pt x="2769" y="2302"/>
                      <a:pt x="2869" y="2068"/>
                    </a:cubicBezTo>
                    <a:cubicBezTo>
                      <a:pt x="3069" y="1735"/>
                      <a:pt x="3202" y="1401"/>
                      <a:pt x="3336" y="1034"/>
                    </a:cubicBezTo>
                    <a:cubicBezTo>
                      <a:pt x="3436" y="701"/>
                      <a:pt x="3503" y="367"/>
                      <a:pt x="346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2357;p38">
                <a:extLst>
                  <a:ext uri="{FF2B5EF4-FFF2-40B4-BE49-F238E27FC236}">
                    <a16:creationId xmlns:a16="http://schemas.microsoft.com/office/drawing/2014/main" id="{2DACEB9A-F4D5-1679-971D-C2CE9B5F0E05}"/>
                  </a:ext>
                </a:extLst>
              </p:cNvPr>
              <p:cNvSpPr/>
              <p:nvPr/>
            </p:nvSpPr>
            <p:spPr>
              <a:xfrm>
                <a:off x="4690375" y="2042750"/>
                <a:ext cx="698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2340" extrusionOk="0">
                    <a:moveTo>
                      <a:pt x="2662" y="0"/>
                    </a:moveTo>
                    <a:cubicBezTo>
                      <a:pt x="2628" y="0"/>
                      <a:pt x="2595" y="300"/>
                      <a:pt x="2461" y="734"/>
                    </a:cubicBezTo>
                    <a:cubicBezTo>
                      <a:pt x="2395" y="967"/>
                      <a:pt x="2261" y="1201"/>
                      <a:pt x="2128" y="1434"/>
                    </a:cubicBezTo>
                    <a:cubicBezTo>
                      <a:pt x="2028" y="1701"/>
                      <a:pt x="1794" y="1868"/>
                      <a:pt x="1527" y="1968"/>
                    </a:cubicBezTo>
                    <a:cubicBezTo>
                      <a:pt x="1496" y="1972"/>
                      <a:pt x="1466" y="1973"/>
                      <a:pt x="1436" y="1973"/>
                    </a:cubicBezTo>
                    <a:cubicBezTo>
                      <a:pt x="1173" y="1973"/>
                      <a:pt x="943" y="1847"/>
                      <a:pt x="794" y="1668"/>
                    </a:cubicBezTo>
                    <a:cubicBezTo>
                      <a:pt x="627" y="1468"/>
                      <a:pt x="493" y="1234"/>
                      <a:pt x="360" y="1001"/>
                    </a:cubicBezTo>
                    <a:cubicBezTo>
                      <a:pt x="293" y="767"/>
                      <a:pt x="226" y="534"/>
                      <a:pt x="193" y="300"/>
                    </a:cubicBezTo>
                    <a:cubicBezTo>
                      <a:pt x="190" y="299"/>
                      <a:pt x="187" y="298"/>
                      <a:pt x="184" y="298"/>
                    </a:cubicBezTo>
                    <a:cubicBezTo>
                      <a:pt x="115" y="298"/>
                      <a:pt x="1" y="623"/>
                      <a:pt x="160" y="1101"/>
                    </a:cubicBezTo>
                    <a:cubicBezTo>
                      <a:pt x="226" y="1368"/>
                      <a:pt x="360" y="1635"/>
                      <a:pt x="527" y="1868"/>
                    </a:cubicBezTo>
                    <a:cubicBezTo>
                      <a:pt x="741" y="2174"/>
                      <a:pt x="1094" y="2339"/>
                      <a:pt x="1460" y="2339"/>
                    </a:cubicBezTo>
                    <a:cubicBezTo>
                      <a:pt x="1494" y="2339"/>
                      <a:pt x="1527" y="2338"/>
                      <a:pt x="1561" y="2335"/>
                    </a:cubicBezTo>
                    <a:cubicBezTo>
                      <a:pt x="1928" y="2202"/>
                      <a:pt x="2261" y="1935"/>
                      <a:pt x="2395" y="1601"/>
                    </a:cubicBezTo>
                    <a:cubicBezTo>
                      <a:pt x="2528" y="1334"/>
                      <a:pt x="2628" y="1067"/>
                      <a:pt x="2695" y="801"/>
                    </a:cubicBezTo>
                    <a:cubicBezTo>
                      <a:pt x="2795" y="300"/>
                      <a:pt x="2728" y="0"/>
                      <a:pt x="266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2358;p38">
                <a:extLst>
                  <a:ext uri="{FF2B5EF4-FFF2-40B4-BE49-F238E27FC236}">
                    <a16:creationId xmlns:a16="http://schemas.microsoft.com/office/drawing/2014/main" id="{8369B9E4-50E1-51C5-8424-9E5ABE2BAEAC}"/>
                  </a:ext>
                </a:extLst>
              </p:cNvPr>
              <p:cNvSpPr/>
              <p:nvPr/>
            </p:nvSpPr>
            <p:spPr>
              <a:xfrm>
                <a:off x="4579275" y="2108625"/>
                <a:ext cx="675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211" extrusionOk="0">
                    <a:moveTo>
                      <a:pt x="2602" y="0"/>
                    </a:moveTo>
                    <a:cubicBezTo>
                      <a:pt x="2536" y="0"/>
                      <a:pt x="2502" y="300"/>
                      <a:pt x="2369" y="701"/>
                    </a:cubicBezTo>
                    <a:cubicBezTo>
                      <a:pt x="2269" y="968"/>
                      <a:pt x="2169" y="1201"/>
                      <a:pt x="2002" y="1401"/>
                    </a:cubicBezTo>
                    <a:cubicBezTo>
                      <a:pt x="1868" y="1635"/>
                      <a:pt x="1635" y="1802"/>
                      <a:pt x="1335" y="1868"/>
                    </a:cubicBezTo>
                    <a:cubicBezTo>
                      <a:pt x="1201" y="1868"/>
                      <a:pt x="1068" y="1835"/>
                      <a:pt x="968" y="1768"/>
                    </a:cubicBezTo>
                    <a:cubicBezTo>
                      <a:pt x="868" y="1668"/>
                      <a:pt x="768" y="1568"/>
                      <a:pt x="701" y="1435"/>
                    </a:cubicBezTo>
                    <a:cubicBezTo>
                      <a:pt x="534" y="1234"/>
                      <a:pt x="401" y="1001"/>
                      <a:pt x="334" y="767"/>
                    </a:cubicBezTo>
                    <a:cubicBezTo>
                      <a:pt x="167" y="334"/>
                      <a:pt x="167" y="67"/>
                      <a:pt x="134" y="34"/>
                    </a:cubicBezTo>
                    <a:cubicBezTo>
                      <a:pt x="67" y="34"/>
                      <a:pt x="0" y="334"/>
                      <a:pt x="101" y="834"/>
                    </a:cubicBezTo>
                    <a:cubicBezTo>
                      <a:pt x="134" y="1101"/>
                      <a:pt x="267" y="1368"/>
                      <a:pt x="401" y="1635"/>
                    </a:cubicBezTo>
                    <a:cubicBezTo>
                      <a:pt x="501" y="1768"/>
                      <a:pt x="634" y="1935"/>
                      <a:pt x="768" y="2035"/>
                    </a:cubicBezTo>
                    <a:cubicBezTo>
                      <a:pt x="906" y="2146"/>
                      <a:pt x="1067" y="2210"/>
                      <a:pt x="1251" y="2210"/>
                    </a:cubicBezTo>
                    <a:cubicBezTo>
                      <a:pt x="1289" y="2210"/>
                      <a:pt x="1328" y="2208"/>
                      <a:pt x="1368" y="2202"/>
                    </a:cubicBezTo>
                    <a:cubicBezTo>
                      <a:pt x="1768" y="2168"/>
                      <a:pt x="2102" y="1935"/>
                      <a:pt x="2269" y="1568"/>
                    </a:cubicBezTo>
                    <a:cubicBezTo>
                      <a:pt x="2436" y="1335"/>
                      <a:pt x="2536" y="1068"/>
                      <a:pt x="2569" y="801"/>
                    </a:cubicBezTo>
                    <a:cubicBezTo>
                      <a:pt x="2702" y="300"/>
                      <a:pt x="2636" y="0"/>
                      <a:pt x="260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2359;p38">
                <a:extLst>
                  <a:ext uri="{FF2B5EF4-FFF2-40B4-BE49-F238E27FC236}">
                    <a16:creationId xmlns:a16="http://schemas.microsoft.com/office/drawing/2014/main" id="{B873C43F-26AD-117D-5A82-400F93FA6182}"/>
                  </a:ext>
                </a:extLst>
              </p:cNvPr>
              <p:cNvSpPr/>
              <p:nvPr/>
            </p:nvSpPr>
            <p:spPr>
              <a:xfrm>
                <a:off x="4640150" y="2110225"/>
                <a:ext cx="7257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392" extrusionOk="0">
                    <a:moveTo>
                      <a:pt x="44" y="0"/>
                    </a:moveTo>
                    <a:cubicBezTo>
                      <a:pt x="41" y="0"/>
                      <a:pt x="37" y="1"/>
                      <a:pt x="34" y="3"/>
                    </a:cubicBezTo>
                    <a:cubicBezTo>
                      <a:pt x="1" y="3"/>
                      <a:pt x="34" y="303"/>
                      <a:pt x="167" y="770"/>
                    </a:cubicBezTo>
                    <a:cubicBezTo>
                      <a:pt x="234" y="1070"/>
                      <a:pt x="367" y="1371"/>
                      <a:pt x="501" y="1604"/>
                    </a:cubicBezTo>
                    <a:cubicBezTo>
                      <a:pt x="668" y="1971"/>
                      <a:pt x="968" y="2238"/>
                      <a:pt x="1368" y="2371"/>
                    </a:cubicBezTo>
                    <a:cubicBezTo>
                      <a:pt x="1441" y="2384"/>
                      <a:pt x="1519" y="2391"/>
                      <a:pt x="1598" y="2391"/>
                    </a:cubicBezTo>
                    <a:cubicBezTo>
                      <a:pt x="1735" y="2391"/>
                      <a:pt x="1875" y="2368"/>
                      <a:pt x="2002" y="2305"/>
                    </a:cubicBezTo>
                    <a:cubicBezTo>
                      <a:pt x="2169" y="2205"/>
                      <a:pt x="2336" y="2071"/>
                      <a:pt x="2436" y="1904"/>
                    </a:cubicBezTo>
                    <a:cubicBezTo>
                      <a:pt x="2602" y="1671"/>
                      <a:pt x="2702" y="1371"/>
                      <a:pt x="2769" y="1070"/>
                    </a:cubicBezTo>
                    <a:cubicBezTo>
                      <a:pt x="2903" y="570"/>
                      <a:pt x="2836" y="236"/>
                      <a:pt x="2769" y="236"/>
                    </a:cubicBezTo>
                    <a:cubicBezTo>
                      <a:pt x="2736" y="236"/>
                      <a:pt x="2702" y="537"/>
                      <a:pt x="2569" y="970"/>
                    </a:cubicBezTo>
                    <a:cubicBezTo>
                      <a:pt x="2469" y="1237"/>
                      <a:pt x="2336" y="1471"/>
                      <a:pt x="2202" y="1704"/>
                    </a:cubicBezTo>
                    <a:cubicBezTo>
                      <a:pt x="2064" y="1897"/>
                      <a:pt x="1836" y="2022"/>
                      <a:pt x="1610" y="2022"/>
                    </a:cubicBezTo>
                    <a:cubicBezTo>
                      <a:pt x="1562" y="2022"/>
                      <a:pt x="1515" y="2016"/>
                      <a:pt x="1468" y="2004"/>
                    </a:cubicBezTo>
                    <a:cubicBezTo>
                      <a:pt x="1168" y="1904"/>
                      <a:pt x="901" y="1704"/>
                      <a:pt x="768" y="1437"/>
                    </a:cubicBezTo>
                    <a:cubicBezTo>
                      <a:pt x="634" y="1204"/>
                      <a:pt x="501" y="937"/>
                      <a:pt x="401" y="703"/>
                    </a:cubicBezTo>
                    <a:cubicBezTo>
                      <a:pt x="211" y="292"/>
                      <a:pt x="111" y="0"/>
                      <a:pt x="4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2360;p38">
                <a:extLst>
                  <a:ext uri="{FF2B5EF4-FFF2-40B4-BE49-F238E27FC236}">
                    <a16:creationId xmlns:a16="http://schemas.microsoft.com/office/drawing/2014/main" id="{7ED4005B-131E-2961-F99D-FB8BDF67A5B1}"/>
                  </a:ext>
                </a:extLst>
              </p:cNvPr>
              <p:cNvSpPr/>
              <p:nvPr/>
            </p:nvSpPr>
            <p:spPr>
              <a:xfrm>
                <a:off x="4451675" y="2290425"/>
                <a:ext cx="7842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996" extrusionOk="0">
                    <a:moveTo>
                      <a:pt x="301" y="0"/>
                    </a:moveTo>
                    <a:cubicBezTo>
                      <a:pt x="268" y="0"/>
                      <a:pt x="101" y="300"/>
                      <a:pt x="34" y="901"/>
                    </a:cubicBezTo>
                    <a:cubicBezTo>
                      <a:pt x="1" y="1234"/>
                      <a:pt x="34" y="1601"/>
                      <a:pt x="101" y="1935"/>
                    </a:cubicBezTo>
                    <a:cubicBezTo>
                      <a:pt x="168" y="2135"/>
                      <a:pt x="234" y="2335"/>
                      <a:pt x="334" y="2535"/>
                    </a:cubicBezTo>
                    <a:cubicBezTo>
                      <a:pt x="468" y="2735"/>
                      <a:pt x="668" y="2902"/>
                      <a:pt x="935" y="2969"/>
                    </a:cubicBezTo>
                    <a:cubicBezTo>
                      <a:pt x="1000" y="2988"/>
                      <a:pt x="1068" y="2996"/>
                      <a:pt x="1136" y="2996"/>
                    </a:cubicBezTo>
                    <a:cubicBezTo>
                      <a:pt x="1312" y="2996"/>
                      <a:pt x="1491" y="2941"/>
                      <a:pt x="1635" y="2869"/>
                    </a:cubicBezTo>
                    <a:cubicBezTo>
                      <a:pt x="1835" y="2769"/>
                      <a:pt x="2002" y="2635"/>
                      <a:pt x="2169" y="2469"/>
                    </a:cubicBezTo>
                    <a:cubicBezTo>
                      <a:pt x="2403" y="2235"/>
                      <a:pt x="2603" y="1968"/>
                      <a:pt x="2803" y="1635"/>
                    </a:cubicBezTo>
                    <a:cubicBezTo>
                      <a:pt x="3070" y="1134"/>
                      <a:pt x="3136" y="767"/>
                      <a:pt x="3103" y="767"/>
                    </a:cubicBezTo>
                    <a:cubicBezTo>
                      <a:pt x="3036" y="767"/>
                      <a:pt x="2903" y="1068"/>
                      <a:pt x="2603" y="1535"/>
                    </a:cubicBezTo>
                    <a:cubicBezTo>
                      <a:pt x="2403" y="1801"/>
                      <a:pt x="2202" y="2035"/>
                      <a:pt x="1969" y="2235"/>
                    </a:cubicBezTo>
                    <a:cubicBezTo>
                      <a:pt x="1702" y="2502"/>
                      <a:pt x="1368" y="2635"/>
                      <a:pt x="1002" y="2635"/>
                    </a:cubicBezTo>
                    <a:cubicBezTo>
                      <a:pt x="701" y="2569"/>
                      <a:pt x="535" y="2202"/>
                      <a:pt x="434" y="1835"/>
                    </a:cubicBezTo>
                    <a:cubicBezTo>
                      <a:pt x="368" y="1535"/>
                      <a:pt x="301" y="1234"/>
                      <a:pt x="301" y="901"/>
                    </a:cubicBezTo>
                    <a:cubicBezTo>
                      <a:pt x="301" y="601"/>
                      <a:pt x="301" y="300"/>
                      <a:pt x="30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2361;p38">
                <a:extLst>
                  <a:ext uri="{FF2B5EF4-FFF2-40B4-BE49-F238E27FC236}">
                    <a16:creationId xmlns:a16="http://schemas.microsoft.com/office/drawing/2014/main" id="{528E42A5-2509-5F6A-BAC2-775A0952D3F0}"/>
                  </a:ext>
                </a:extLst>
              </p:cNvPr>
              <p:cNvSpPr/>
              <p:nvPr/>
            </p:nvSpPr>
            <p:spPr>
              <a:xfrm>
                <a:off x="4525075" y="2312925"/>
                <a:ext cx="95075" cy="7267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2907" extrusionOk="0">
                    <a:moveTo>
                      <a:pt x="134" y="1"/>
                    </a:moveTo>
                    <a:cubicBezTo>
                      <a:pt x="100" y="1"/>
                      <a:pt x="0" y="401"/>
                      <a:pt x="100" y="1001"/>
                    </a:cubicBezTo>
                    <a:cubicBezTo>
                      <a:pt x="167" y="1368"/>
                      <a:pt x="267" y="1702"/>
                      <a:pt x="434" y="2036"/>
                    </a:cubicBezTo>
                    <a:cubicBezTo>
                      <a:pt x="534" y="2269"/>
                      <a:pt x="667" y="2469"/>
                      <a:pt x="801" y="2603"/>
                    </a:cubicBezTo>
                    <a:cubicBezTo>
                      <a:pt x="1001" y="2803"/>
                      <a:pt x="1268" y="2903"/>
                      <a:pt x="1535" y="2903"/>
                    </a:cubicBezTo>
                    <a:cubicBezTo>
                      <a:pt x="1569" y="2905"/>
                      <a:pt x="1603" y="2906"/>
                      <a:pt x="1637" y="2906"/>
                    </a:cubicBezTo>
                    <a:cubicBezTo>
                      <a:pt x="2069" y="2906"/>
                      <a:pt x="2495" y="2714"/>
                      <a:pt x="2836" y="2436"/>
                    </a:cubicBezTo>
                    <a:cubicBezTo>
                      <a:pt x="3136" y="2202"/>
                      <a:pt x="3369" y="1902"/>
                      <a:pt x="3536" y="1569"/>
                    </a:cubicBezTo>
                    <a:cubicBezTo>
                      <a:pt x="3803" y="968"/>
                      <a:pt x="3736" y="568"/>
                      <a:pt x="3670" y="568"/>
                    </a:cubicBezTo>
                    <a:cubicBezTo>
                      <a:pt x="3636" y="568"/>
                      <a:pt x="3603" y="935"/>
                      <a:pt x="3303" y="1435"/>
                    </a:cubicBezTo>
                    <a:cubicBezTo>
                      <a:pt x="3136" y="1735"/>
                      <a:pt x="2902" y="1969"/>
                      <a:pt x="2635" y="2169"/>
                    </a:cubicBezTo>
                    <a:cubicBezTo>
                      <a:pt x="2335" y="2436"/>
                      <a:pt x="1935" y="2569"/>
                      <a:pt x="1535" y="2569"/>
                    </a:cubicBezTo>
                    <a:cubicBezTo>
                      <a:pt x="1168" y="2503"/>
                      <a:pt x="834" y="2269"/>
                      <a:pt x="701" y="1902"/>
                    </a:cubicBezTo>
                    <a:cubicBezTo>
                      <a:pt x="567" y="1602"/>
                      <a:pt x="434" y="1268"/>
                      <a:pt x="334" y="968"/>
                    </a:cubicBezTo>
                    <a:cubicBezTo>
                      <a:pt x="167" y="401"/>
                      <a:pt x="200" y="1"/>
                      <a:pt x="13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2362;p38">
                <a:extLst>
                  <a:ext uri="{FF2B5EF4-FFF2-40B4-BE49-F238E27FC236}">
                    <a16:creationId xmlns:a16="http://schemas.microsoft.com/office/drawing/2014/main" id="{8A1E432B-6241-A8D0-4301-A2710CB61A75}"/>
                  </a:ext>
                </a:extLst>
              </p:cNvPr>
              <p:cNvSpPr/>
              <p:nvPr/>
            </p:nvSpPr>
            <p:spPr>
              <a:xfrm>
                <a:off x="4480875" y="2361300"/>
                <a:ext cx="7007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669" extrusionOk="0">
                    <a:moveTo>
                      <a:pt x="100" y="0"/>
                    </a:moveTo>
                    <a:cubicBezTo>
                      <a:pt x="67" y="0"/>
                      <a:pt x="0" y="234"/>
                      <a:pt x="100" y="634"/>
                    </a:cubicBezTo>
                    <a:cubicBezTo>
                      <a:pt x="167" y="868"/>
                      <a:pt x="301" y="1068"/>
                      <a:pt x="434" y="1235"/>
                    </a:cubicBezTo>
                    <a:cubicBezTo>
                      <a:pt x="534" y="1335"/>
                      <a:pt x="634" y="1435"/>
                      <a:pt x="734" y="1535"/>
                    </a:cubicBezTo>
                    <a:cubicBezTo>
                      <a:pt x="868" y="1635"/>
                      <a:pt x="1034" y="1668"/>
                      <a:pt x="1201" y="1668"/>
                    </a:cubicBezTo>
                    <a:cubicBezTo>
                      <a:pt x="1535" y="1668"/>
                      <a:pt x="1802" y="1568"/>
                      <a:pt x="2035" y="1335"/>
                    </a:cubicBezTo>
                    <a:cubicBezTo>
                      <a:pt x="2202" y="1201"/>
                      <a:pt x="2369" y="1035"/>
                      <a:pt x="2502" y="868"/>
                    </a:cubicBezTo>
                    <a:cubicBezTo>
                      <a:pt x="2736" y="568"/>
                      <a:pt x="2802" y="334"/>
                      <a:pt x="2769" y="334"/>
                    </a:cubicBezTo>
                    <a:cubicBezTo>
                      <a:pt x="2766" y="331"/>
                      <a:pt x="2762" y="330"/>
                      <a:pt x="2757" y="330"/>
                    </a:cubicBezTo>
                    <a:cubicBezTo>
                      <a:pt x="2706" y="330"/>
                      <a:pt x="2546" y="487"/>
                      <a:pt x="2302" y="701"/>
                    </a:cubicBezTo>
                    <a:cubicBezTo>
                      <a:pt x="2169" y="834"/>
                      <a:pt x="2002" y="968"/>
                      <a:pt x="1835" y="1068"/>
                    </a:cubicBezTo>
                    <a:cubicBezTo>
                      <a:pt x="1668" y="1235"/>
                      <a:pt x="1468" y="1301"/>
                      <a:pt x="1235" y="1335"/>
                    </a:cubicBezTo>
                    <a:cubicBezTo>
                      <a:pt x="1001" y="1301"/>
                      <a:pt x="834" y="1201"/>
                      <a:pt x="701" y="1001"/>
                    </a:cubicBezTo>
                    <a:cubicBezTo>
                      <a:pt x="567" y="868"/>
                      <a:pt x="434" y="701"/>
                      <a:pt x="367" y="534"/>
                    </a:cubicBezTo>
                    <a:cubicBezTo>
                      <a:pt x="200" y="234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2363;p38">
                <a:extLst>
                  <a:ext uri="{FF2B5EF4-FFF2-40B4-BE49-F238E27FC236}">
                    <a16:creationId xmlns:a16="http://schemas.microsoft.com/office/drawing/2014/main" id="{DA1F2A3A-6B25-ED24-B443-876DAEB8D389}"/>
                  </a:ext>
                </a:extLst>
              </p:cNvPr>
              <p:cNvSpPr/>
              <p:nvPr/>
            </p:nvSpPr>
            <p:spPr>
              <a:xfrm>
                <a:off x="4512550" y="2601400"/>
                <a:ext cx="7007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51" extrusionOk="0">
                    <a:moveTo>
                      <a:pt x="394" y="1"/>
                    </a:moveTo>
                    <a:cubicBezTo>
                      <a:pt x="349" y="1"/>
                      <a:pt x="194" y="263"/>
                      <a:pt x="68" y="704"/>
                    </a:cubicBezTo>
                    <a:cubicBezTo>
                      <a:pt x="34" y="1004"/>
                      <a:pt x="1" y="1304"/>
                      <a:pt x="34" y="1571"/>
                    </a:cubicBezTo>
                    <a:cubicBezTo>
                      <a:pt x="34" y="1971"/>
                      <a:pt x="201" y="2338"/>
                      <a:pt x="501" y="2605"/>
                    </a:cubicBezTo>
                    <a:cubicBezTo>
                      <a:pt x="629" y="2707"/>
                      <a:pt x="795" y="2751"/>
                      <a:pt x="971" y="2751"/>
                    </a:cubicBezTo>
                    <a:cubicBezTo>
                      <a:pt x="1025" y="2751"/>
                      <a:pt x="1080" y="2747"/>
                      <a:pt x="1135" y="2739"/>
                    </a:cubicBezTo>
                    <a:cubicBezTo>
                      <a:pt x="1302" y="2705"/>
                      <a:pt x="1469" y="2605"/>
                      <a:pt x="1602" y="2538"/>
                    </a:cubicBezTo>
                    <a:cubicBezTo>
                      <a:pt x="1869" y="2405"/>
                      <a:pt x="2102" y="2205"/>
                      <a:pt x="2303" y="2038"/>
                    </a:cubicBezTo>
                    <a:cubicBezTo>
                      <a:pt x="2669" y="1671"/>
                      <a:pt x="2803" y="1404"/>
                      <a:pt x="2770" y="1371"/>
                    </a:cubicBezTo>
                    <a:cubicBezTo>
                      <a:pt x="2767" y="1369"/>
                      <a:pt x="2764" y="1367"/>
                      <a:pt x="2760" y="1367"/>
                    </a:cubicBezTo>
                    <a:cubicBezTo>
                      <a:pt x="2706" y="1367"/>
                      <a:pt x="2509" y="1560"/>
                      <a:pt x="2169" y="1838"/>
                    </a:cubicBezTo>
                    <a:cubicBezTo>
                      <a:pt x="1936" y="1971"/>
                      <a:pt x="1702" y="2105"/>
                      <a:pt x="1469" y="2238"/>
                    </a:cubicBezTo>
                    <a:cubicBezTo>
                      <a:pt x="1291" y="2327"/>
                      <a:pt x="1098" y="2401"/>
                      <a:pt x="930" y="2401"/>
                    </a:cubicBezTo>
                    <a:cubicBezTo>
                      <a:pt x="846" y="2401"/>
                      <a:pt x="768" y="2383"/>
                      <a:pt x="701" y="2338"/>
                    </a:cubicBezTo>
                    <a:cubicBezTo>
                      <a:pt x="501" y="2105"/>
                      <a:pt x="368" y="1838"/>
                      <a:pt x="334" y="1538"/>
                    </a:cubicBezTo>
                    <a:cubicBezTo>
                      <a:pt x="301" y="1271"/>
                      <a:pt x="301" y="1004"/>
                      <a:pt x="334" y="771"/>
                    </a:cubicBezTo>
                    <a:cubicBezTo>
                      <a:pt x="368" y="304"/>
                      <a:pt x="468" y="37"/>
                      <a:pt x="401" y="3"/>
                    </a:cubicBezTo>
                    <a:cubicBezTo>
                      <a:pt x="399" y="1"/>
                      <a:pt x="397" y="1"/>
                      <a:pt x="39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364;p38">
                <a:extLst>
                  <a:ext uri="{FF2B5EF4-FFF2-40B4-BE49-F238E27FC236}">
                    <a16:creationId xmlns:a16="http://schemas.microsoft.com/office/drawing/2014/main" id="{B8AF9BDA-4A34-9EF9-9415-4E66FC2B534F}"/>
                  </a:ext>
                </a:extLst>
              </p:cNvPr>
              <p:cNvSpPr/>
              <p:nvPr/>
            </p:nvSpPr>
            <p:spPr>
              <a:xfrm>
                <a:off x="4335775" y="2543925"/>
                <a:ext cx="717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169" extrusionOk="0">
                    <a:moveTo>
                      <a:pt x="634" y="1"/>
                    </a:moveTo>
                    <a:cubicBezTo>
                      <a:pt x="601" y="1"/>
                      <a:pt x="400" y="167"/>
                      <a:pt x="200" y="568"/>
                    </a:cubicBezTo>
                    <a:cubicBezTo>
                      <a:pt x="67" y="801"/>
                      <a:pt x="0" y="1068"/>
                      <a:pt x="34" y="1368"/>
                    </a:cubicBezTo>
                    <a:cubicBezTo>
                      <a:pt x="67" y="1535"/>
                      <a:pt x="134" y="1702"/>
                      <a:pt x="234" y="1835"/>
                    </a:cubicBezTo>
                    <a:cubicBezTo>
                      <a:pt x="367" y="1969"/>
                      <a:pt x="534" y="2102"/>
                      <a:pt x="701" y="2136"/>
                    </a:cubicBezTo>
                    <a:cubicBezTo>
                      <a:pt x="812" y="2158"/>
                      <a:pt x="927" y="2169"/>
                      <a:pt x="1042" y="2169"/>
                    </a:cubicBezTo>
                    <a:cubicBezTo>
                      <a:pt x="1271" y="2169"/>
                      <a:pt x="1501" y="2124"/>
                      <a:pt x="1701" y="2035"/>
                    </a:cubicBezTo>
                    <a:cubicBezTo>
                      <a:pt x="1935" y="1935"/>
                      <a:pt x="2168" y="1802"/>
                      <a:pt x="2369" y="1669"/>
                    </a:cubicBezTo>
                    <a:cubicBezTo>
                      <a:pt x="2702" y="1402"/>
                      <a:pt x="2869" y="1168"/>
                      <a:pt x="2836" y="1135"/>
                    </a:cubicBezTo>
                    <a:cubicBezTo>
                      <a:pt x="2833" y="1132"/>
                      <a:pt x="2828" y="1131"/>
                      <a:pt x="2822" y="1131"/>
                    </a:cubicBezTo>
                    <a:cubicBezTo>
                      <a:pt x="2761" y="1131"/>
                      <a:pt x="2540" y="1286"/>
                      <a:pt x="2235" y="1468"/>
                    </a:cubicBezTo>
                    <a:cubicBezTo>
                      <a:pt x="1876" y="1689"/>
                      <a:pt x="1471" y="1819"/>
                      <a:pt x="1058" y="1819"/>
                    </a:cubicBezTo>
                    <a:cubicBezTo>
                      <a:pt x="972" y="1819"/>
                      <a:pt x="887" y="1813"/>
                      <a:pt x="801" y="1802"/>
                    </a:cubicBezTo>
                    <a:cubicBezTo>
                      <a:pt x="567" y="1735"/>
                      <a:pt x="400" y="1535"/>
                      <a:pt x="367" y="1302"/>
                    </a:cubicBezTo>
                    <a:cubicBezTo>
                      <a:pt x="334" y="1101"/>
                      <a:pt x="334" y="868"/>
                      <a:pt x="434" y="668"/>
                    </a:cubicBezTo>
                    <a:cubicBezTo>
                      <a:pt x="567" y="268"/>
                      <a:pt x="667" y="34"/>
                      <a:pt x="63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365;p38">
                <a:extLst>
                  <a:ext uri="{FF2B5EF4-FFF2-40B4-BE49-F238E27FC236}">
                    <a16:creationId xmlns:a16="http://schemas.microsoft.com/office/drawing/2014/main" id="{123AF0BD-B7DC-F929-E7D5-2C12D26F7068}"/>
                  </a:ext>
                </a:extLst>
              </p:cNvPr>
              <p:cNvSpPr/>
              <p:nvPr/>
            </p:nvSpPr>
            <p:spPr>
              <a:xfrm>
                <a:off x="4397475" y="2572275"/>
                <a:ext cx="55900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374" extrusionOk="0">
                    <a:moveTo>
                      <a:pt x="334" y="1"/>
                    </a:moveTo>
                    <a:cubicBezTo>
                      <a:pt x="267" y="1"/>
                      <a:pt x="167" y="234"/>
                      <a:pt x="67" y="635"/>
                    </a:cubicBezTo>
                    <a:cubicBezTo>
                      <a:pt x="34" y="868"/>
                      <a:pt x="1" y="1102"/>
                      <a:pt x="1" y="1368"/>
                    </a:cubicBezTo>
                    <a:cubicBezTo>
                      <a:pt x="1" y="1502"/>
                      <a:pt x="34" y="1669"/>
                      <a:pt x="67" y="1802"/>
                    </a:cubicBezTo>
                    <a:cubicBezTo>
                      <a:pt x="101" y="2002"/>
                      <a:pt x="234" y="2169"/>
                      <a:pt x="401" y="2269"/>
                    </a:cubicBezTo>
                    <a:cubicBezTo>
                      <a:pt x="540" y="2339"/>
                      <a:pt x="690" y="2373"/>
                      <a:pt x="838" y="2373"/>
                    </a:cubicBezTo>
                    <a:cubicBezTo>
                      <a:pt x="1045" y="2373"/>
                      <a:pt x="1246" y="2305"/>
                      <a:pt x="1402" y="2169"/>
                    </a:cubicBezTo>
                    <a:cubicBezTo>
                      <a:pt x="1602" y="2002"/>
                      <a:pt x="1735" y="1802"/>
                      <a:pt x="1869" y="1569"/>
                    </a:cubicBezTo>
                    <a:cubicBezTo>
                      <a:pt x="2102" y="1235"/>
                      <a:pt x="2236" y="1035"/>
                      <a:pt x="2169" y="1002"/>
                    </a:cubicBezTo>
                    <a:cubicBezTo>
                      <a:pt x="2166" y="999"/>
                      <a:pt x="2162" y="997"/>
                      <a:pt x="2157" y="997"/>
                    </a:cubicBezTo>
                    <a:cubicBezTo>
                      <a:pt x="2101" y="997"/>
                      <a:pt x="1913" y="1160"/>
                      <a:pt x="1668" y="1435"/>
                    </a:cubicBezTo>
                    <a:cubicBezTo>
                      <a:pt x="1535" y="1602"/>
                      <a:pt x="1368" y="1769"/>
                      <a:pt x="1201" y="1902"/>
                    </a:cubicBezTo>
                    <a:cubicBezTo>
                      <a:pt x="1080" y="1983"/>
                      <a:pt x="947" y="2027"/>
                      <a:pt x="816" y="2027"/>
                    </a:cubicBezTo>
                    <a:cubicBezTo>
                      <a:pt x="731" y="2027"/>
                      <a:pt x="647" y="2008"/>
                      <a:pt x="568" y="1969"/>
                    </a:cubicBezTo>
                    <a:cubicBezTo>
                      <a:pt x="401" y="1869"/>
                      <a:pt x="334" y="1602"/>
                      <a:pt x="334" y="1335"/>
                    </a:cubicBezTo>
                    <a:cubicBezTo>
                      <a:pt x="301" y="1102"/>
                      <a:pt x="301" y="901"/>
                      <a:pt x="334" y="668"/>
                    </a:cubicBezTo>
                    <a:cubicBezTo>
                      <a:pt x="334" y="268"/>
                      <a:pt x="368" y="34"/>
                      <a:pt x="33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366;p38">
                <a:extLst>
                  <a:ext uri="{FF2B5EF4-FFF2-40B4-BE49-F238E27FC236}">
                    <a16:creationId xmlns:a16="http://schemas.microsoft.com/office/drawing/2014/main" id="{443317D6-D75A-8E3D-A8F1-BD7F08D5C73E}"/>
                  </a:ext>
                </a:extLst>
              </p:cNvPr>
              <p:cNvSpPr/>
              <p:nvPr/>
            </p:nvSpPr>
            <p:spPr>
              <a:xfrm>
                <a:off x="4324925" y="2746225"/>
                <a:ext cx="600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597" extrusionOk="0">
                    <a:moveTo>
                      <a:pt x="775" y="0"/>
                    </a:moveTo>
                    <a:cubicBezTo>
                      <a:pt x="700" y="0"/>
                      <a:pt x="501" y="168"/>
                      <a:pt x="301" y="481"/>
                    </a:cubicBezTo>
                    <a:cubicBezTo>
                      <a:pt x="34" y="982"/>
                      <a:pt x="1" y="1616"/>
                      <a:pt x="267" y="2149"/>
                    </a:cubicBezTo>
                    <a:cubicBezTo>
                      <a:pt x="367" y="2316"/>
                      <a:pt x="501" y="2450"/>
                      <a:pt x="668" y="2516"/>
                    </a:cubicBezTo>
                    <a:cubicBezTo>
                      <a:pt x="790" y="2565"/>
                      <a:pt x="912" y="2596"/>
                      <a:pt x="1034" y="2596"/>
                    </a:cubicBezTo>
                    <a:cubicBezTo>
                      <a:pt x="1079" y="2596"/>
                      <a:pt x="1123" y="2592"/>
                      <a:pt x="1168" y="2583"/>
                    </a:cubicBezTo>
                    <a:cubicBezTo>
                      <a:pt x="1402" y="2583"/>
                      <a:pt x="1668" y="2483"/>
                      <a:pt x="1869" y="2349"/>
                    </a:cubicBezTo>
                    <a:cubicBezTo>
                      <a:pt x="2202" y="2183"/>
                      <a:pt x="2402" y="2049"/>
                      <a:pt x="2402" y="2016"/>
                    </a:cubicBezTo>
                    <a:cubicBezTo>
                      <a:pt x="2402" y="1998"/>
                      <a:pt x="2383" y="1990"/>
                      <a:pt x="2348" y="1990"/>
                    </a:cubicBezTo>
                    <a:cubicBezTo>
                      <a:pt x="2252" y="1990"/>
                      <a:pt x="2037" y="2052"/>
                      <a:pt x="1768" y="2149"/>
                    </a:cubicBezTo>
                    <a:cubicBezTo>
                      <a:pt x="1535" y="2216"/>
                      <a:pt x="1335" y="2283"/>
                      <a:pt x="1135" y="2283"/>
                    </a:cubicBezTo>
                    <a:cubicBezTo>
                      <a:pt x="901" y="2283"/>
                      <a:pt x="668" y="2183"/>
                      <a:pt x="534" y="1983"/>
                    </a:cubicBezTo>
                    <a:cubicBezTo>
                      <a:pt x="434" y="1749"/>
                      <a:pt x="367" y="1516"/>
                      <a:pt x="401" y="1249"/>
                    </a:cubicBezTo>
                    <a:cubicBezTo>
                      <a:pt x="401" y="1015"/>
                      <a:pt x="434" y="782"/>
                      <a:pt x="534" y="582"/>
                    </a:cubicBezTo>
                    <a:cubicBezTo>
                      <a:pt x="668" y="215"/>
                      <a:pt x="834" y="48"/>
                      <a:pt x="801" y="14"/>
                    </a:cubicBezTo>
                    <a:cubicBezTo>
                      <a:pt x="796" y="5"/>
                      <a:pt x="787" y="0"/>
                      <a:pt x="775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367;p38">
                <a:extLst>
                  <a:ext uri="{FF2B5EF4-FFF2-40B4-BE49-F238E27FC236}">
                    <a16:creationId xmlns:a16="http://schemas.microsoft.com/office/drawing/2014/main" id="{54DC9CBF-336E-96AE-473E-6E82A9A0B3EC}"/>
                  </a:ext>
                </a:extLst>
              </p:cNvPr>
              <p:cNvSpPr/>
              <p:nvPr/>
            </p:nvSpPr>
            <p:spPr>
              <a:xfrm>
                <a:off x="4067250" y="2799850"/>
                <a:ext cx="6757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040" extrusionOk="0">
                    <a:moveTo>
                      <a:pt x="1355" y="0"/>
                    </a:moveTo>
                    <a:cubicBezTo>
                      <a:pt x="1290" y="0"/>
                      <a:pt x="1040" y="168"/>
                      <a:pt x="734" y="505"/>
                    </a:cubicBezTo>
                    <a:cubicBezTo>
                      <a:pt x="534" y="738"/>
                      <a:pt x="367" y="1005"/>
                      <a:pt x="234" y="1272"/>
                    </a:cubicBezTo>
                    <a:cubicBezTo>
                      <a:pt x="34" y="1639"/>
                      <a:pt x="0" y="2039"/>
                      <a:pt x="100" y="2439"/>
                    </a:cubicBezTo>
                    <a:cubicBezTo>
                      <a:pt x="167" y="2673"/>
                      <a:pt x="334" y="2840"/>
                      <a:pt x="534" y="2940"/>
                    </a:cubicBezTo>
                    <a:cubicBezTo>
                      <a:pt x="734" y="3007"/>
                      <a:pt x="934" y="3040"/>
                      <a:pt x="1134" y="3040"/>
                    </a:cubicBezTo>
                    <a:cubicBezTo>
                      <a:pt x="1435" y="3007"/>
                      <a:pt x="1735" y="2940"/>
                      <a:pt x="2002" y="2806"/>
                    </a:cubicBezTo>
                    <a:cubicBezTo>
                      <a:pt x="2502" y="2606"/>
                      <a:pt x="2702" y="2373"/>
                      <a:pt x="2702" y="2339"/>
                    </a:cubicBezTo>
                    <a:cubicBezTo>
                      <a:pt x="2699" y="2336"/>
                      <a:pt x="2692" y="2334"/>
                      <a:pt x="2683" y="2334"/>
                    </a:cubicBezTo>
                    <a:cubicBezTo>
                      <a:pt x="2604" y="2334"/>
                      <a:pt x="2323" y="2454"/>
                      <a:pt x="1935" y="2573"/>
                    </a:cubicBezTo>
                    <a:cubicBezTo>
                      <a:pt x="1668" y="2673"/>
                      <a:pt x="1401" y="2706"/>
                      <a:pt x="1134" y="2706"/>
                    </a:cubicBezTo>
                    <a:cubicBezTo>
                      <a:pt x="1109" y="2709"/>
                      <a:pt x="1083" y="2711"/>
                      <a:pt x="1057" y="2711"/>
                    </a:cubicBezTo>
                    <a:cubicBezTo>
                      <a:pt x="784" y="2711"/>
                      <a:pt x="525" y="2553"/>
                      <a:pt x="434" y="2339"/>
                    </a:cubicBezTo>
                    <a:cubicBezTo>
                      <a:pt x="367" y="2006"/>
                      <a:pt x="400" y="1706"/>
                      <a:pt x="534" y="1405"/>
                    </a:cubicBezTo>
                    <a:cubicBezTo>
                      <a:pt x="634" y="1139"/>
                      <a:pt x="767" y="905"/>
                      <a:pt x="934" y="672"/>
                    </a:cubicBezTo>
                    <a:cubicBezTo>
                      <a:pt x="1201" y="238"/>
                      <a:pt x="1401" y="38"/>
                      <a:pt x="1368" y="4"/>
                    </a:cubicBezTo>
                    <a:cubicBezTo>
                      <a:pt x="1365" y="2"/>
                      <a:pt x="1361" y="0"/>
                      <a:pt x="1355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368;p38">
                <a:extLst>
                  <a:ext uri="{FF2B5EF4-FFF2-40B4-BE49-F238E27FC236}">
                    <a16:creationId xmlns:a16="http://schemas.microsoft.com/office/drawing/2014/main" id="{0A71B2C5-78F5-ED11-FA61-FAAAD086ED4E}"/>
                  </a:ext>
                </a:extLst>
              </p:cNvPr>
              <p:cNvSpPr/>
              <p:nvPr/>
            </p:nvSpPr>
            <p:spPr>
              <a:xfrm>
                <a:off x="4121450" y="2858250"/>
                <a:ext cx="6840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181" extrusionOk="0">
                    <a:moveTo>
                      <a:pt x="526" y="0"/>
                    </a:moveTo>
                    <a:cubicBezTo>
                      <a:pt x="472" y="0"/>
                      <a:pt x="259" y="235"/>
                      <a:pt x="134" y="704"/>
                    </a:cubicBezTo>
                    <a:cubicBezTo>
                      <a:pt x="67" y="971"/>
                      <a:pt x="34" y="1238"/>
                      <a:pt x="34" y="1538"/>
                    </a:cubicBezTo>
                    <a:cubicBezTo>
                      <a:pt x="0" y="1905"/>
                      <a:pt x="67" y="2272"/>
                      <a:pt x="234" y="2605"/>
                    </a:cubicBezTo>
                    <a:cubicBezTo>
                      <a:pt x="467" y="2939"/>
                      <a:pt x="834" y="3139"/>
                      <a:pt x="1201" y="3172"/>
                    </a:cubicBezTo>
                    <a:cubicBezTo>
                      <a:pt x="1254" y="3178"/>
                      <a:pt x="1308" y="3181"/>
                      <a:pt x="1361" y="3181"/>
                    </a:cubicBezTo>
                    <a:cubicBezTo>
                      <a:pt x="1608" y="3181"/>
                      <a:pt x="1855" y="3121"/>
                      <a:pt x="2102" y="3039"/>
                    </a:cubicBezTo>
                    <a:cubicBezTo>
                      <a:pt x="2569" y="2805"/>
                      <a:pt x="2736" y="2539"/>
                      <a:pt x="2702" y="2505"/>
                    </a:cubicBezTo>
                    <a:cubicBezTo>
                      <a:pt x="2700" y="2503"/>
                      <a:pt x="2696" y="2501"/>
                      <a:pt x="2692" y="2501"/>
                    </a:cubicBezTo>
                    <a:cubicBezTo>
                      <a:pt x="2638" y="2501"/>
                      <a:pt x="2436" y="2682"/>
                      <a:pt x="2035" y="2805"/>
                    </a:cubicBezTo>
                    <a:cubicBezTo>
                      <a:pt x="1879" y="2844"/>
                      <a:pt x="1734" y="2861"/>
                      <a:pt x="1587" y="2861"/>
                    </a:cubicBezTo>
                    <a:cubicBezTo>
                      <a:pt x="1483" y="2861"/>
                      <a:pt x="1379" y="2853"/>
                      <a:pt x="1268" y="2839"/>
                    </a:cubicBezTo>
                    <a:cubicBezTo>
                      <a:pt x="1001" y="2805"/>
                      <a:pt x="734" y="2672"/>
                      <a:pt x="567" y="2438"/>
                    </a:cubicBezTo>
                    <a:cubicBezTo>
                      <a:pt x="434" y="2138"/>
                      <a:pt x="367" y="1838"/>
                      <a:pt x="367" y="1538"/>
                    </a:cubicBezTo>
                    <a:cubicBezTo>
                      <a:pt x="367" y="1271"/>
                      <a:pt x="367" y="1004"/>
                      <a:pt x="367" y="737"/>
                    </a:cubicBezTo>
                    <a:cubicBezTo>
                      <a:pt x="434" y="304"/>
                      <a:pt x="601" y="37"/>
                      <a:pt x="534" y="3"/>
                    </a:cubicBezTo>
                    <a:cubicBezTo>
                      <a:pt x="532" y="1"/>
                      <a:pt x="529" y="0"/>
                      <a:pt x="526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369;p38">
                <a:extLst>
                  <a:ext uri="{FF2B5EF4-FFF2-40B4-BE49-F238E27FC236}">
                    <a16:creationId xmlns:a16="http://schemas.microsoft.com/office/drawing/2014/main" id="{D12BD0E2-87D2-716A-4A0C-2FDEAF480284}"/>
                  </a:ext>
                </a:extLst>
              </p:cNvPr>
              <p:cNvSpPr/>
              <p:nvPr/>
            </p:nvSpPr>
            <p:spPr>
              <a:xfrm>
                <a:off x="4065575" y="2869850"/>
                <a:ext cx="58400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509" extrusionOk="0">
                    <a:moveTo>
                      <a:pt x="1214" y="0"/>
                    </a:moveTo>
                    <a:cubicBezTo>
                      <a:pt x="1144" y="0"/>
                      <a:pt x="931" y="109"/>
                      <a:pt x="668" y="373"/>
                    </a:cubicBezTo>
                    <a:cubicBezTo>
                      <a:pt x="467" y="573"/>
                      <a:pt x="334" y="807"/>
                      <a:pt x="234" y="1040"/>
                    </a:cubicBezTo>
                    <a:cubicBezTo>
                      <a:pt x="67" y="1307"/>
                      <a:pt x="0" y="1674"/>
                      <a:pt x="101" y="2008"/>
                    </a:cubicBezTo>
                    <a:cubicBezTo>
                      <a:pt x="167" y="2208"/>
                      <a:pt x="301" y="2341"/>
                      <a:pt x="501" y="2408"/>
                    </a:cubicBezTo>
                    <a:cubicBezTo>
                      <a:pt x="668" y="2475"/>
                      <a:pt x="834" y="2508"/>
                      <a:pt x="1001" y="2508"/>
                    </a:cubicBezTo>
                    <a:cubicBezTo>
                      <a:pt x="1235" y="2508"/>
                      <a:pt x="1502" y="2441"/>
                      <a:pt x="1735" y="2341"/>
                    </a:cubicBezTo>
                    <a:cubicBezTo>
                      <a:pt x="2135" y="2208"/>
                      <a:pt x="2335" y="2041"/>
                      <a:pt x="2302" y="2008"/>
                    </a:cubicBezTo>
                    <a:cubicBezTo>
                      <a:pt x="2295" y="1993"/>
                      <a:pt x="2277" y="1986"/>
                      <a:pt x="2250" y="1986"/>
                    </a:cubicBezTo>
                    <a:cubicBezTo>
                      <a:pt x="2157" y="1986"/>
                      <a:pt x="1953" y="2064"/>
                      <a:pt x="1668" y="2141"/>
                    </a:cubicBezTo>
                    <a:cubicBezTo>
                      <a:pt x="1435" y="2175"/>
                      <a:pt x="1201" y="2208"/>
                      <a:pt x="968" y="2208"/>
                    </a:cubicBezTo>
                    <a:cubicBezTo>
                      <a:pt x="734" y="2208"/>
                      <a:pt x="467" y="2108"/>
                      <a:pt x="401" y="1908"/>
                    </a:cubicBezTo>
                    <a:cubicBezTo>
                      <a:pt x="367" y="1641"/>
                      <a:pt x="401" y="1374"/>
                      <a:pt x="534" y="1141"/>
                    </a:cubicBezTo>
                    <a:cubicBezTo>
                      <a:pt x="601" y="940"/>
                      <a:pt x="734" y="740"/>
                      <a:pt x="868" y="540"/>
                    </a:cubicBezTo>
                    <a:cubicBezTo>
                      <a:pt x="1068" y="207"/>
                      <a:pt x="1268" y="40"/>
                      <a:pt x="1235" y="6"/>
                    </a:cubicBezTo>
                    <a:cubicBezTo>
                      <a:pt x="1231" y="2"/>
                      <a:pt x="1224" y="0"/>
                      <a:pt x="121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370;p38">
                <a:extLst>
                  <a:ext uri="{FF2B5EF4-FFF2-40B4-BE49-F238E27FC236}">
                    <a16:creationId xmlns:a16="http://schemas.microsoft.com/office/drawing/2014/main" id="{196CF6EC-8E8E-4760-E0AF-D35ED27E6A5E}"/>
                  </a:ext>
                </a:extLst>
              </p:cNvPr>
              <p:cNvSpPr/>
              <p:nvPr/>
            </p:nvSpPr>
            <p:spPr>
              <a:xfrm>
                <a:off x="3940475" y="2988975"/>
                <a:ext cx="38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693" extrusionOk="0">
                    <a:moveTo>
                      <a:pt x="799" y="0"/>
                    </a:moveTo>
                    <a:cubicBezTo>
                      <a:pt x="739" y="0"/>
                      <a:pt x="618" y="55"/>
                      <a:pt x="435" y="212"/>
                    </a:cubicBezTo>
                    <a:cubicBezTo>
                      <a:pt x="301" y="312"/>
                      <a:pt x="201" y="445"/>
                      <a:pt x="134" y="579"/>
                    </a:cubicBezTo>
                    <a:cubicBezTo>
                      <a:pt x="1" y="779"/>
                      <a:pt x="1" y="1046"/>
                      <a:pt x="68" y="1246"/>
                    </a:cubicBezTo>
                    <a:cubicBezTo>
                      <a:pt x="168" y="1479"/>
                      <a:pt x="368" y="1613"/>
                      <a:pt x="601" y="1679"/>
                    </a:cubicBezTo>
                    <a:cubicBezTo>
                      <a:pt x="646" y="1688"/>
                      <a:pt x="693" y="1692"/>
                      <a:pt x="741" y="1692"/>
                    </a:cubicBezTo>
                    <a:cubicBezTo>
                      <a:pt x="873" y="1692"/>
                      <a:pt x="1013" y="1661"/>
                      <a:pt x="1135" y="1613"/>
                    </a:cubicBezTo>
                    <a:cubicBezTo>
                      <a:pt x="1402" y="1546"/>
                      <a:pt x="1535" y="1446"/>
                      <a:pt x="1502" y="1379"/>
                    </a:cubicBezTo>
                    <a:cubicBezTo>
                      <a:pt x="1502" y="1368"/>
                      <a:pt x="1483" y="1364"/>
                      <a:pt x="1450" y="1364"/>
                    </a:cubicBezTo>
                    <a:cubicBezTo>
                      <a:pt x="1383" y="1364"/>
                      <a:pt x="1257" y="1379"/>
                      <a:pt x="1102" y="1379"/>
                    </a:cubicBezTo>
                    <a:cubicBezTo>
                      <a:pt x="1055" y="1386"/>
                      <a:pt x="1003" y="1390"/>
                      <a:pt x="949" y="1390"/>
                    </a:cubicBezTo>
                    <a:cubicBezTo>
                      <a:pt x="733" y="1390"/>
                      <a:pt x="488" y="1326"/>
                      <a:pt x="435" y="1112"/>
                    </a:cubicBezTo>
                    <a:cubicBezTo>
                      <a:pt x="368" y="845"/>
                      <a:pt x="435" y="579"/>
                      <a:pt x="635" y="378"/>
                    </a:cubicBezTo>
                    <a:cubicBezTo>
                      <a:pt x="768" y="178"/>
                      <a:pt x="868" y="45"/>
                      <a:pt x="835" y="11"/>
                    </a:cubicBezTo>
                    <a:cubicBezTo>
                      <a:pt x="828" y="4"/>
                      <a:pt x="816" y="0"/>
                      <a:pt x="79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371;p38">
                <a:extLst>
                  <a:ext uri="{FF2B5EF4-FFF2-40B4-BE49-F238E27FC236}">
                    <a16:creationId xmlns:a16="http://schemas.microsoft.com/office/drawing/2014/main" id="{F9070794-8393-49F9-555F-B35053B25978}"/>
                  </a:ext>
                </a:extLst>
              </p:cNvPr>
              <p:cNvSpPr/>
              <p:nvPr/>
            </p:nvSpPr>
            <p:spPr>
              <a:xfrm>
                <a:off x="3712825" y="2918900"/>
                <a:ext cx="45900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348" extrusionOk="0">
                    <a:moveTo>
                      <a:pt x="1779" y="0"/>
                    </a:moveTo>
                    <a:cubicBezTo>
                      <a:pt x="1684" y="0"/>
                      <a:pt x="1482" y="44"/>
                      <a:pt x="1201" y="146"/>
                    </a:cubicBezTo>
                    <a:cubicBezTo>
                      <a:pt x="968" y="213"/>
                      <a:pt x="768" y="313"/>
                      <a:pt x="567" y="446"/>
                    </a:cubicBezTo>
                    <a:cubicBezTo>
                      <a:pt x="301" y="646"/>
                      <a:pt x="100" y="913"/>
                      <a:pt x="34" y="1213"/>
                    </a:cubicBezTo>
                    <a:cubicBezTo>
                      <a:pt x="0" y="1380"/>
                      <a:pt x="0" y="1580"/>
                      <a:pt x="67" y="1747"/>
                    </a:cubicBezTo>
                    <a:cubicBezTo>
                      <a:pt x="134" y="1880"/>
                      <a:pt x="267" y="2014"/>
                      <a:pt x="401" y="2081"/>
                    </a:cubicBezTo>
                    <a:cubicBezTo>
                      <a:pt x="601" y="2247"/>
                      <a:pt x="834" y="2314"/>
                      <a:pt x="1101" y="2347"/>
                    </a:cubicBezTo>
                    <a:cubicBezTo>
                      <a:pt x="1468" y="2347"/>
                      <a:pt x="1702" y="2347"/>
                      <a:pt x="1735" y="2314"/>
                    </a:cubicBezTo>
                    <a:cubicBezTo>
                      <a:pt x="1735" y="2281"/>
                      <a:pt x="1501" y="2181"/>
                      <a:pt x="1135" y="2081"/>
                    </a:cubicBezTo>
                    <a:cubicBezTo>
                      <a:pt x="934" y="2047"/>
                      <a:pt x="734" y="1947"/>
                      <a:pt x="567" y="1847"/>
                    </a:cubicBezTo>
                    <a:cubicBezTo>
                      <a:pt x="401" y="1714"/>
                      <a:pt x="334" y="1514"/>
                      <a:pt x="367" y="1280"/>
                    </a:cubicBezTo>
                    <a:cubicBezTo>
                      <a:pt x="434" y="1047"/>
                      <a:pt x="567" y="846"/>
                      <a:pt x="768" y="713"/>
                    </a:cubicBezTo>
                    <a:cubicBezTo>
                      <a:pt x="934" y="580"/>
                      <a:pt x="1101" y="446"/>
                      <a:pt x="1301" y="346"/>
                    </a:cubicBezTo>
                    <a:cubicBezTo>
                      <a:pt x="1635" y="179"/>
                      <a:pt x="1835" y="79"/>
                      <a:pt x="1835" y="12"/>
                    </a:cubicBezTo>
                    <a:cubicBezTo>
                      <a:pt x="1827" y="5"/>
                      <a:pt x="1808" y="0"/>
                      <a:pt x="177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372;p38">
                <a:extLst>
                  <a:ext uri="{FF2B5EF4-FFF2-40B4-BE49-F238E27FC236}">
                    <a16:creationId xmlns:a16="http://schemas.microsoft.com/office/drawing/2014/main" id="{D780F868-7887-8F81-795A-453CAB6C1699}"/>
                  </a:ext>
                </a:extLst>
              </p:cNvPr>
              <p:cNvSpPr/>
              <p:nvPr/>
            </p:nvSpPr>
            <p:spPr>
              <a:xfrm>
                <a:off x="3724500" y="2977375"/>
                <a:ext cx="4505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419" extrusionOk="0">
                    <a:moveTo>
                      <a:pt x="1272" y="0"/>
                    </a:moveTo>
                    <a:cubicBezTo>
                      <a:pt x="1200" y="0"/>
                      <a:pt x="1014" y="74"/>
                      <a:pt x="734" y="242"/>
                    </a:cubicBezTo>
                    <a:cubicBezTo>
                      <a:pt x="534" y="342"/>
                      <a:pt x="367" y="509"/>
                      <a:pt x="234" y="709"/>
                    </a:cubicBezTo>
                    <a:cubicBezTo>
                      <a:pt x="67" y="942"/>
                      <a:pt x="0" y="1243"/>
                      <a:pt x="34" y="1543"/>
                    </a:cubicBezTo>
                    <a:cubicBezTo>
                      <a:pt x="67" y="1843"/>
                      <a:pt x="267" y="2110"/>
                      <a:pt x="534" y="2277"/>
                    </a:cubicBezTo>
                    <a:cubicBezTo>
                      <a:pt x="726" y="2359"/>
                      <a:pt x="918" y="2419"/>
                      <a:pt x="1111" y="2419"/>
                    </a:cubicBezTo>
                    <a:cubicBezTo>
                      <a:pt x="1152" y="2419"/>
                      <a:pt x="1193" y="2416"/>
                      <a:pt x="1235" y="2410"/>
                    </a:cubicBezTo>
                    <a:cubicBezTo>
                      <a:pt x="1635" y="2410"/>
                      <a:pt x="1802" y="2277"/>
                      <a:pt x="1802" y="2243"/>
                    </a:cubicBezTo>
                    <a:cubicBezTo>
                      <a:pt x="1802" y="2177"/>
                      <a:pt x="1568" y="2210"/>
                      <a:pt x="1235" y="2177"/>
                    </a:cubicBezTo>
                    <a:cubicBezTo>
                      <a:pt x="1034" y="2177"/>
                      <a:pt x="868" y="2110"/>
                      <a:pt x="701" y="2010"/>
                    </a:cubicBezTo>
                    <a:cubicBezTo>
                      <a:pt x="534" y="1876"/>
                      <a:pt x="401" y="1710"/>
                      <a:pt x="367" y="1510"/>
                    </a:cubicBezTo>
                    <a:cubicBezTo>
                      <a:pt x="334" y="1276"/>
                      <a:pt x="401" y="1076"/>
                      <a:pt x="501" y="876"/>
                    </a:cubicBezTo>
                    <a:cubicBezTo>
                      <a:pt x="601" y="709"/>
                      <a:pt x="734" y="576"/>
                      <a:pt x="901" y="442"/>
                    </a:cubicBezTo>
                    <a:cubicBezTo>
                      <a:pt x="1135" y="209"/>
                      <a:pt x="1335" y="75"/>
                      <a:pt x="1301" y="8"/>
                    </a:cubicBezTo>
                    <a:cubicBezTo>
                      <a:pt x="1296" y="3"/>
                      <a:pt x="1286" y="0"/>
                      <a:pt x="127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373;p38">
                <a:extLst>
                  <a:ext uri="{FF2B5EF4-FFF2-40B4-BE49-F238E27FC236}">
                    <a16:creationId xmlns:a16="http://schemas.microsoft.com/office/drawing/2014/main" id="{4190E10D-AB77-CE0D-095D-6F03F356B3D1}"/>
                  </a:ext>
                </a:extLst>
              </p:cNvPr>
              <p:cNvSpPr/>
              <p:nvPr/>
            </p:nvSpPr>
            <p:spPr>
              <a:xfrm>
                <a:off x="3378425" y="2972650"/>
                <a:ext cx="48375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3242" extrusionOk="0">
                    <a:moveTo>
                      <a:pt x="1848" y="0"/>
                    </a:moveTo>
                    <a:cubicBezTo>
                      <a:pt x="1732" y="0"/>
                      <a:pt x="1508" y="65"/>
                      <a:pt x="1201" y="231"/>
                    </a:cubicBezTo>
                    <a:cubicBezTo>
                      <a:pt x="634" y="531"/>
                      <a:pt x="200" y="1065"/>
                      <a:pt x="34" y="1699"/>
                    </a:cubicBezTo>
                    <a:cubicBezTo>
                      <a:pt x="0" y="1899"/>
                      <a:pt x="0" y="2099"/>
                      <a:pt x="100" y="2299"/>
                    </a:cubicBezTo>
                    <a:cubicBezTo>
                      <a:pt x="167" y="2466"/>
                      <a:pt x="267" y="2599"/>
                      <a:pt x="400" y="2733"/>
                    </a:cubicBezTo>
                    <a:cubicBezTo>
                      <a:pt x="634" y="2899"/>
                      <a:pt x="867" y="3066"/>
                      <a:pt x="1168" y="3133"/>
                    </a:cubicBezTo>
                    <a:cubicBezTo>
                      <a:pt x="1401" y="3216"/>
                      <a:pt x="1593" y="3241"/>
                      <a:pt x="1726" y="3241"/>
                    </a:cubicBezTo>
                    <a:cubicBezTo>
                      <a:pt x="1860" y="3241"/>
                      <a:pt x="1935" y="3216"/>
                      <a:pt x="1935" y="3200"/>
                    </a:cubicBezTo>
                    <a:cubicBezTo>
                      <a:pt x="1935" y="3133"/>
                      <a:pt x="1635" y="3100"/>
                      <a:pt x="1268" y="2933"/>
                    </a:cubicBezTo>
                    <a:cubicBezTo>
                      <a:pt x="1034" y="2833"/>
                      <a:pt x="801" y="2666"/>
                      <a:pt x="634" y="2499"/>
                    </a:cubicBezTo>
                    <a:cubicBezTo>
                      <a:pt x="434" y="2332"/>
                      <a:pt x="334" y="2032"/>
                      <a:pt x="367" y="1765"/>
                    </a:cubicBezTo>
                    <a:cubicBezTo>
                      <a:pt x="534" y="1232"/>
                      <a:pt x="867" y="765"/>
                      <a:pt x="1334" y="431"/>
                    </a:cubicBezTo>
                    <a:cubicBezTo>
                      <a:pt x="1668" y="197"/>
                      <a:pt x="1935" y="97"/>
                      <a:pt x="1935" y="31"/>
                    </a:cubicBezTo>
                    <a:cubicBezTo>
                      <a:pt x="1925" y="11"/>
                      <a:pt x="1896" y="0"/>
                      <a:pt x="1848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374;p38">
                <a:extLst>
                  <a:ext uri="{FF2B5EF4-FFF2-40B4-BE49-F238E27FC236}">
                    <a16:creationId xmlns:a16="http://schemas.microsoft.com/office/drawing/2014/main" id="{0D166A23-D406-1B15-9DF6-EEE5BE4EAAF0}"/>
                  </a:ext>
                </a:extLst>
              </p:cNvPr>
              <p:cNvSpPr/>
              <p:nvPr/>
            </p:nvSpPr>
            <p:spPr>
              <a:xfrm>
                <a:off x="3389250" y="3054100"/>
                <a:ext cx="51725" cy="769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078" extrusionOk="0">
                    <a:moveTo>
                      <a:pt x="1317" y="0"/>
                    </a:moveTo>
                    <a:cubicBezTo>
                      <a:pt x="1252" y="0"/>
                      <a:pt x="1013" y="87"/>
                      <a:pt x="701" y="342"/>
                    </a:cubicBezTo>
                    <a:cubicBezTo>
                      <a:pt x="501" y="509"/>
                      <a:pt x="334" y="709"/>
                      <a:pt x="201" y="942"/>
                    </a:cubicBezTo>
                    <a:cubicBezTo>
                      <a:pt x="34" y="1243"/>
                      <a:pt x="1" y="1609"/>
                      <a:pt x="68" y="1943"/>
                    </a:cubicBezTo>
                    <a:cubicBezTo>
                      <a:pt x="101" y="2310"/>
                      <a:pt x="301" y="2610"/>
                      <a:pt x="568" y="2844"/>
                    </a:cubicBezTo>
                    <a:cubicBezTo>
                      <a:pt x="801" y="2977"/>
                      <a:pt x="1068" y="3077"/>
                      <a:pt x="1368" y="3077"/>
                    </a:cubicBezTo>
                    <a:cubicBezTo>
                      <a:pt x="1802" y="3077"/>
                      <a:pt x="2069" y="2944"/>
                      <a:pt x="2069" y="2910"/>
                    </a:cubicBezTo>
                    <a:cubicBezTo>
                      <a:pt x="2069" y="2844"/>
                      <a:pt x="1769" y="2877"/>
                      <a:pt x="1368" y="2844"/>
                    </a:cubicBezTo>
                    <a:cubicBezTo>
                      <a:pt x="1135" y="2810"/>
                      <a:pt x="935" y="2710"/>
                      <a:pt x="768" y="2577"/>
                    </a:cubicBezTo>
                    <a:cubicBezTo>
                      <a:pt x="568" y="2377"/>
                      <a:pt x="434" y="2143"/>
                      <a:pt x="401" y="1876"/>
                    </a:cubicBezTo>
                    <a:cubicBezTo>
                      <a:pt x="334" y="1376"/>
                      <a:pt x="501" y="876"/>
                      <a:pt x="868" y="509"/>
                    </a:cubicBezTo>
                    <a:cubicBezTo>
                      <a:pt x="1135" y="208"/>
                      <a:pt x="1368" y="42"/>
                      <a:pt x="1335" y="8"/>
                    </a:cubicBezTo>
                    <a:cubicBezTo>
                      <a:pt x="1335" y="3"/>
                      <a:pt x="1329" y="0"/>
                      <a:pt x="131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2375;p38">
                <a:extLst>
                  <a:ext uri="{FF2B5EF4-FFF2-40B4-BE49-F238E27FC236}">
                    <a16:creationId xmlns:a16="http://schemas.microsoft.com/office/drawing/2014/main" id="{887342BB-E9AF-F00E-5186-5C75C35149E3}"/>
                  </a:ext>
                </a:extLst>
              </p:cNvPr>
              <p:cNvSpPr/>
              <p:nvPr/>
            </p:nvSpPr>
            <p:spPr>
              <a:xfrm>
                <a:off x="3346725" y="3029950"/>
                <a:ext cx="517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538" extrusionOk="0">
                    <a:moveTo>
                      <a:pt x="1369" y="0"/>
                    </a:moveTo>
                    <a:cubicBezTo>
                      <a:pt x="1260" y="0"/>
                      <a:pt x="1067" y="47"/>
                      <a:pt x="835" y="174"/>
                    </a:cubicBezTo>
                    <a:cubicBezTo>
                      <a:pt x="601" y="307"/>
                      <a:pt x="434" y="474"/>
                      <a:pt x="301" y="641"/>
                    </a:cubicBezTo>
                    <a:cubicBezTo>
                      <a:pt x="67" y="908"/>
                      <a:pt x="1" y="1275"/>
                      <a:pt x="134" y="1608"/>
                    </a:cubicBezTo>
                    <a:cubicBezTo>
                      <a:pt x="234" y="1875"/>
                      <a:pt x="468" y="2108"/>
                      <a:pt x="768" y="2275"/>
                    </a:cubicBezTo>
                    <a:cubicBezTo>
                      <a:pt x="968" y="2375"/>
                      <a:pt x="1201" y="2442"/>
                      <a:pt x="1435" y="2509"/>
                    </a:cubicBezTo>
                    <a:cubicBezTo>
                      <a:pt x="1559" y="2529"/>
                      <a:pt x="1667" y="2537"/>
                      <a:pt x="1757" y="2537"/>
                    </a:cubicBezTo>
                    <a:cubicBezTo>
                      <a:pt x="1958" y="2537"/>
                      <a:pt x="2069" y="2498"/>
                      <a:pt x="2069" y="2475"/>
                    </a:cubicBezTo>
                    <a:cubicBezTo>
                      <a:pt x="2069" y="2409"/>
                      <a:pt x="1835" y="2375"/>
                      <a:pt x="1502" y="2242"/>
                    </a:cubicBezTo>
                    <a:cubicBezTo>
                      <a:pt x="1302" y="2175"/>
                      <a:pt x="1101" y="2075"/>
                      <a:pt x="935" y="1975"/>
                    </a:cubicBezTo>
                    <a:cubicBezTo>
                      <a:pt x="701" y="1875"/>
                      <a:pt x="534" y="1675"/>
                      <a:pt x="434" y="1475"/>
                    </a:cubicBezTo>
                    <a:cubicBezTo>
                      <a:pt x="368" y="1241"/>
                      <a:pt x="434" y="1008"/>
                      <a:pt x="568" y="841"/>
                    </a:cubicBezTo>
                    <a:cubicBezTo>
                      <a:pt x="668" y="674"/>
                      <a:pt x="801" y="507"/>
                      <a:pt x="968" y="374"/>
                    </a:cubicBezTo>
                    <a:cubicBezTo>
                      <a:pt x="1268" y="174"/>
                      <a:pt x="1468" y="74"/>
                      <a:pt x="1468" y="40"/>
                    </a:cubicBezTo>
                    <a:cubicBezTo>
                      <a:pt x="1468" y="16"/>
                      <a:pt x="1433" y="0"/>
                      <a:pt x="136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2376;p38">
                <a:extLst>
                  <a:ext uri="{FF2B5EF4-FFF2-40B4-BE49-F238E27FC236}">
                    <a16:creationId xmlns:a16="http://schemas.microsoft.com/office/drawing/2014/main" id="{AE1D77F8-ABE0-4250-0619-A56FF0021ECA}"/>
                  </a:ext>
                </a:extLst>
              </p:cNvPr>
              <p:cNvSpPr/>
              <p:nvPr/>
            </p:nvSpPr>
            <p:spPr>
              <a:xfrm>
                <a:off x="2913075" y="2974675"/>
                <a:ext cx="49225" cy="62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92" extrusionOk="0">
                    <a:moveTo>
                      <a:pt x="1491" y="1"/>
                    </a:moveTo>
                    <a:cubicBezTo>
                      <a:pt x="1381" y="1"/>
                      <a:pt x="1168" y="47"/>
                      <a:pt x="902" y="217"/>
                    </a:cubicBezTo>
                    <a:cubicBezTo>
                      <a:pt x="435" y="483"/>
                      <a:pt x="101" y="984"/>
                      <a:pt x="34" y="1551"/>
                    </a:cubicBezTo>
                    <a:cubicBezTo>
                      <a:pt x="1" y="1751"/>
                      <a:pt x="68" y="1951"/>
                      <a:pt x="201" y="2085"/>
                    </a:cubicBezTo>
                    <a:cubicBezTo>
                      <a:pt x="301" y="2218"/>
                      <a:pt x="468" y="2285"/>
                      <a:pt x="601" y="2351"/>
                    </a:cubicBezTo>
                    <a:cubicBezTo>
                      <a:pt x="835" y="2418"/>
                      <a:pt x="1068" y="2485"/>
                      <a:pt x="1335" y="2485"/>
                    </a:cubicBezTo>
                    <a:cubicBezTo>
                      <a:pt x="1391" y="2489"/>
                      <a:pt x="1444" y="2492"/>
                      <a:pt x="1493" y="2492"/>
                    </a:cubicBezTo>
                    <a:cubicBezTo>
                      <a:pt x="1796" y="2492"/>
                      <a:pt x="1969" y="2413"/>
                      <a:pt x="1969" y="2385"/>
                    </a:cubicBezTo>
                    <a:cubicBezTo>
                      <a:pt x="1969" y="2318"/>
                      <a:pt x="1735" y="2318"/>
                      <a:pt x="1369" y="2251"/>
                    </a:cubicBezTo>
                    <a:cubicBezTo>
                      <a:pt x="1135" y="2185"/>
                      <a:pt x="935" y="2118"/>
                      <a:pt x="735" y="2051"/>
                    </a:cubicBezTo>
                    <a:cubicBezTo>
                      <a:pt x="501" y="1951"/>
                      <a:pt x="368" y="1818"/>
                      <a:pt x="401" y="1584"/>
                    </a:cubicBezTo>
                    <a:cubicBezTo>
                      <a:pt x="401" y="1317"/>
                      <a:pt x="501" y="1084"/>
                      <a:pt x="635" y="884"/>
                    </a:cubicBezTo>
                    <a:cubicBezTo>
                      <a:pt x="768" y="717"/>
                      <a:pt x="902" y="550"/>
                      <a:pt x="1068" y="417"/>
                    </a:cubicBezTo>
                    <a:cubicBezTo>
                      <a:pt x="1335" y="183"/>
                      <a:pt x="1569" y="83"/>
                      <a:pt x="1569" y="16"/>
                    </a:cubicBezTo>
                    <a:cubicBezTo>
                      <a:pt x="1560" y="7"/>
                      <a:pt x="1533" y="1"/>
                      <a:pt x="149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2377;p38">
                <a:extLst>
                  <a:ext uri="{FF2B5EF4-FFF2-40B4-BE49-F238E27FC236}">
                    <a16:creationId xmlns:a16="http://schemas.microsoft.com/office/drawing/2014/main" id="{28A6EB8D-137B-3C9A-3FC3-AE13AF839A94}"/>
                  </a:ext>
                </a:extLst>
              </p:cNvPr>
              <p:cNvSpPr/>
              <p:nvPr/>
            </p:nvSpPr>
            <p:spPr>
              <a:xfrm>
                <a:off x="2878900" y="3124175"/>
                <a:ext cx="44225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089" extrusionOk="0">
                    <a:moveTo>
                      <a:pt x="1589" y="1"/>
                    </a:moveTo>
                    <a:cubicBezTo>
                      <a:pt x="1484" y="1"/>
                      <a:pt x="1313" y="47"/>
                      <a:pt x="1101" y="174"/>
                    </a:cubicBezTo>
                    <a:cubicBezTo>
                      <a:pt x="901" y="274"/>
                      <a:pt x="734" y="374"/>
                      <a:pt x="567" y="508"/>
                    </a:cubicBezTo>
                    <a:cubicBezTo>
                      <a:pt x="300" y="674"/>
                      <a:pt x="100" y="908"/>
                      <a:pt x="34" y="1175"/>
                    </a:cubicBezTo>
                    <a:cubicBezTo>
                      <a:pt x="0" y="1375"/>
                      <a:pt x="34" y="1575"/>
                      <a:pt x="200" y="1709"/>
                    </a:cubicBezTo>
                    <a:cubicBezTo>
                      <a:pt x="300" y="1809"/>
                      <a:pt x="434" y="1875"/>
                      <a:pt x="567" y="1942"/>
                    </a:cubicBezTo>
                    <a:cubicBezTo>
                      <a:pt x="767" y="2009"/>
                      <a:pt x="968" y="2042"/>
                      <a:pt x="1201" y="2075"/>
                    </a:cubicBezTo>
                    <a:cubicBezTo>
                      <a:pt x="1290" y="2084"/>
                      <a:pt x="1373" y="2089"/>
                      <a:pt x="1445" y="2089"/>
                    </a:cubicBezTo>
                    <a:cubicBezTo>
                      <a:pt x="1643" y="2089"/>
                      <a:pt x="1768" y="2058"/>
                      <a:pt x="1768" y="2009"/>
                    </a:cubicBezTo>
                    <a:cubicBezTo>
                      <a:pt x="1768" y="1975"/>
                      <a:pt x="1568" y="1909"/>
                      <a:pt x="1234" y="1809"/>
                    </a:cubicBezTo>
                    <a:cubicBezTo>
                      <a:pt x="1068" y="1775"/>
                      <a:pt x="868" y="1709"/>
                      <a:pt x="667" y="1642"/>
                    </a:cubicBezTo>
                    <a:cubicBezTo>
                      <a:pt x="467" y="1542"/>
                      <a:pt x="300" y="1408"/>
                      <a:pt x="334" y="1275"/>
                    </a:cubicBezTo>
                    <a:cubicBezTo>
                      <a:pt x="434" y="1075"/>
                      <a:pt x="567" y="875"/>
                      <a:pt x="767" y="775"/>
                    </a:cubicBezTo>
                    <a:cubicBezTo>
                      <a:pt x="934" y="608"/>
                      <a:pt x="1101" y="474"/>
                      <a:pt x="1234" y="374"/>
                    </a:cubicBezTo>
                    <a:cubicBezTo>
                      <a:pt x="1501" y="174"/>
                      <a:pt x="1701" y="107"/>
                      <a:pt x="1701" y="41"/>
                    </a:cubicBezTo>
                    <a:cubicBezTo>
                      <a:pt x="1689" y="16"/>
                      <a:pt x="1650" y="1"/>
                      <a:pt x="158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2378;p38">
                <a:extLst>
                  <a:ext uri="{FF2B5EF4-FFF2-40B4-BE49-F238E27FC236}">
                    <a16:creationId xmlns:a16="http://schemas.microsoft.com/office/drawing/2014/main" id="{9AB4E2AD-ED66-B353-D018-D575A0D8AF1D}"/>
                  </a:ext>
                </a:extLst>
              </p:cNvPr>
              <p:cNvSpPr/>
              <p:nvPr/>
            </p:nvSpPr>
            <p:spPr>
              <a:xfrm>
                <a:off x="2422725" y="3236875"/>
                <a:ext cx="842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587" extrusionOk="0">
                    <a:moveTo>
                      <a:pt x="761" y="0"/>
                    </a:moveTo>
                    <a:cubicBezTo>
                      <a:pt x="708" y="0"/>
                      <a:pt x="456" y="299"/>
                      <a:pt x="234" y="870"/>
                    </a:cubicBezTo>
                    <a:cubicBezTo>
                      <a:pt x="134" y="1203"/>
                      <a:pt x="34" y="1570"/>
                      <a:pt x="1" y="1937"/>
                    </a:cubicBezTo>
                    <a:cubicBezTo>
                      <a:pt x="1" y="2171"/>
                      <a:pt x="1" y="2404"/>
                      <a:pt x="1" y="2604"/>
                    </a:cubicBezTo>
                    <a:cubicBezTo>
                      <a:pt x="34" y="2871"/>
                      <a:pt x="134" y="3138"/>
                      <a:pt x="334" y="3305"/>
                    </a:cubicBezTo>
                    <a:cubicBezTo>
                      <a:pt x="601" y="3490"/>
                      <a:pt x="906" y="3586"/>
                      <a:pt x="1210" y="3586"/>
                    </a:cubicBezTo>
                    <a:cubicBezTo>
                      <a:pt x="1400" y="3586"/>
                      <a:pt x="1589" y="3549"/>
                      <a:pt x="1769" y="3472"/>
                    </a:cubicBezTo>
                    <a:cubicBezTo>
                      <a:pt x="2102" y="3372"/>
                      <a:pt x="2436" y="3171"/>
                      <a:pt x="2703" y="2905"/>
                    </a:cubicBezTo>
                    <a:cubicBezTo>
                      <a:pt x="3170" y="2438"/>
                      <a:pt x="3370" y="2137"/>
                      <a:pt x="3337" y="2104"/>
                    </a:cubicBezTo>
                    <a:cubicBezTo>
                      <a:pt x="3335" y="2102"/>
                      <a:pt x="3332" y="2101"/>
                      <a:pt x="3329" y="2101"/>
                    </a:cubicBezTo>
                    <a:cubicBezTo>
                      <a:pt x="3272" y="2101"/>
                      <a:pt x="3010" y="2358"/>
                      <a:pt x="2569" y="2704"/>
                    </a:cubicBezTo>
                    <a:cubicBezTo>
                      <a:pt x="2303" y="2905"/>
                      <a:pt x="2002" y="3071"/>
                      <a:pt x="1669" y="3171"/>
                    </a:cubicBezTo>
                    <a:cubicBezTo>
                      <a:pt x="1539" y="3219"/>
                      <a:pt x="1405" y="3241"/>
                      <a:pt x="1271" y="3241"/>
                    </a:cubicBezTo>
                    <a:cubicBezTo>
                      <a:pt x="1027" y="3241"/>
                      <a:pt x="783" y="3167"/>
                      <a:pt x="568" y="3038"/>
                    </a:cubicBezTo>
                    <a:cubicBezTo>
                      <a:pt x="301" y="2838"/>
                      <a:pt x="334" y="2338"/>
                      <a:pt x="334" y="1971"/>
                    </a:cubicBezTo>
                    <a:cubicBezTo>
                      <a:pt x="334" y="1604"/>
                      <a:pt x="401" y="1270"/>
                      <a:pt x="501" y="937"/>
                    </a:cubicBezTo>
                    <a:cubicBezTo>
                      <a:pt x="601" y="636"/>
                      <a:pt x="701" y="336"/>
                      <a:pt x="768" y="3"/>
                    </a:cubicBezTo>
                    <a:cubicBezTo>
                      <a:pt x="766" y="1"/>
                      <a:pt x="764" y="0"/>
                      <a:pt x="76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2379;p38">
                <a:extLst>
                  <a:ext uri="{FF2B5EF4-FFF2-40B4-BE49-F238E27FC236}">
                    <a16:creationId xmlns:a16="http://schemas.microsoft.com/office/drawing/2014/main" id="{55B1663C-0371-5E98-2257-F2BC3636BF8B}"/>
                  </a:ext>
                </a:extLst>
              </p:cNvPr>
              <p:cNvSpPr/>
              <p:nvPr/>
            </p:nvSpPr>
            <p:spPr>
              <a:xfrm>
                <a:off x="2503625" y="3291125"/>
                <a:ext cx="1034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2837" extrusionOk="0">
                    <a:moveTo>
                      <a:pt x="101" y="1"/>
                    </a:moveTo>
                    <a:cubicBezTo>
                      <a:pt x="1" y="301"/>
                      <a:pt x="1" y="668"/>
                      <a:pt x="67" y="1001"/>
                    </a:cubicBezTo>
                    <a:cubicBezTo>
                      <a:pt x="134" y="1368"/>
                      <a:pt x="234" y="1735"/>
                      <a:pt x="367" y="2069"/>
                    </a:cubicBezTo>
                    <a:cubicBezTo>
                      <a:pt x="468" y="2302"/>
                      <a:pt x="634" y="2469"/>
                      <a:pt x="834" y="2636"/>
                    </a:cubicBezTo>
                    <a:cubicBezTo>
                      <a:pt x="1035" y="2769"/>
                      <a:pt x="1301" y="2836"/>
                      <a:pt x="1568" y="2836"/>
                    </a:cubicBezTo>
                    <a:cubicBezTo>
                      <a:pt x="2035" y="2803"/>
                      <a:pt x="2502" y="2636"/>
                      <a:pt x="2869" y="2336"/>
                    </a:cubicBezTo>
                    <a:cubicBezTo>
                      <a:pt x="3169" y="2102"/>
                      <a:pt x="3436" y="1835"/>
                      <a:pt x="3636" y="1535"/>
                    </a:cubicBezTo>
                    <a:cubicBezTo>
                      <a:pt x="3870" y="1268"/>
                      <a:pt x="4037" y="968"/>
                      <a:pt x="4137" y="635"/>
                    </a:cubicBezTo>
                    <a:cubicBezTo>
                      <a:pt x="4135" y="633"/>
                      <a:pt x="4133" y="632"/>
                      <a:pt x="4131" y="632"/>
                    </a:cubicBezTo>
                    <a:cubicBezTo>
                      <a:pt x="4079" y="632"/>
                      <a:pt x="3820" y="955"/>
                      <a:pt x="3470" y="1368"/>
                    </a:cubicBezTo>
                    <a:cubicBezTo>
                      <a:pt x="3236" y="1635"/>
                      <a:pt x="2969" y="1869"/>
                      <a:pt x="2702" y="2069"/>
                    </a:cubicBezTo>
                    <a:cubicBezTo>
                      <a:pt x="2369" y="2302"/>
                      <a:pt x="1969" y="2469"/>
                      <a:pt x="1568" y="2503"/>
                    </a:cubicBezTo>
                    <a:cubicBezTo>
                      <a:pt x="1168" y="2503"/>
                      <a:pt x="834" y="2269"/>
                      <a:pt x="668" y="1935"/>
                    </a:cubicBezTo>
                    <a:cubicBezTo>
                      <a:pt x="501" y="1602"/>
                      <a:pt x="401" y="1268"/>
                      <a:pt x="334" y="935"/>
                    </a:cubicBezTo>
                    <a:cubicBezTo>
                      <a:pt x="267" y="635"/>
                      <a:pt x="201" y="301"/>
                      <a:pt x="10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2380;p38">
                <a:extLst>
                  <a:ext uri="{FF2B5EF4-FFF2-40B4-BE49-F238E27FC236}">
                    <a16:creationId xmlns:a16="http://schemas.microsoft.com/office/drawing/2014/main" id="{C3BAE6DA-D608-0476-46E0-B7A413CA0E24}"/>
                  </a:ext>
                </a:extLst>
              </p:cNvPr>
              <p:cNvSpPr/>
              <p:nvPr/>
            </p:nvSpPr>
            <p:spPr>
              <a:xfrm>
                <a:off x="2454425" y="3321975"/>
                <a:ext cx="7675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438" extrusionOk="0">
                    <a:moveTo>
                      <a:pt x="134" y="1"/>
                    </a:moveTo>
                    <a:cubicBezTo>
                      <a:pt x="101" y="1"/>
                      <a:pt x="0" y="268"/>
                      <a:pt x="0" y="735"/>
                    </a:cubicBezTo>
                    <a:cubicBezTo>
                      <a:pt x="0" y="1002"/>
                      <a:pt x="67" y="1269"/>
                      <a:pt x="167" y="1535"/>
                    </a:cubicBezTo>
                    <a:cubicBezTo>
                      <a:pt x="301" y="1869"/>
                      <a:pt x="534" y="2169"/>
                      <a:pt x="834" y="2336"/>
                    </a:cubicBezTo>
                    <a:cubicBezTo>
                      <a:pt x="964" y="2401"/>
                      <a:pt x="1093" y="2437"/>
                      <a:pt x="1222" y="2437"/>
                    </a:cubicBezTo>
                    <a:cubicBezTo>
                      <a:pt x="1293" y="2437"/>
                      <a:pt x="1364" y="2426"/>
                      <a:pt x="1435" y="2403"/>
                    </a:cubicBezTo>
                    <a:cubicBezTo>
                      <a:pt x="1602" y="2369"/>
                      <a:pt x="1768" y="2336"/>
                      <a:pt x="1902" y="2236"/>
                    </a:cubicBezTo>
                    <a:cubicBezTo>
                      <a:pt x="2135" y="2102"/>
                      <a:pt x="2369" y="1969"/>
                      <a:pt x="2569" y="1802"/>
                    </a:cubicBezTo>
                    <a:cubicBezTo>
                      <a:pt x="2936" y="1502"/>
                      <a:pt x="3069" y="1269"/>
                      <a:pt x="3036" y="1235"/>
                    </a:cubicBezTo>
                    <a:cubicBezTo>
                      <a:pt x="3033" y="1232"/>
                      <a:pt x="3029" y="1231"/>
                      <a:pt x="3024" y="1231"/>
                    </a:cubicBezTo>
                    <a:cubicBezTo>
                      <a:pt x="2967" y="1231"/>
                      <a:pt x="2771" y="1389"/>
                      <a:pt x="2436" y="1602"/>
                    </a:cubicBezTo>
                    <a:cubicBezTo>
                      <a:pt x="2202" y="1736"/>
                      <a:pt x="2002" y="1836"/>
                      <a:pt x="1768" y="1969"/>
                    </a:cubicBezTo>
                    <a:cubicBezTo>
                      <a:pt x="1627" y="2050"/>
                      <a:pt x="1461" y="2094"/>
                      <a:pt x="1300" y="2094"/>
                    </a:cubicBezTo>
                    <a:cubicBezTo>
                      <a:pt x="1196" y="2094"/>
                      <a:pt x="1093" y="2075"/>
                      <a:pt x="1001" y="2036"/>
                    </a:cubicBezTo>
                    <a:cubicBezTo>
                      <a:pt x="768" y="1902"/>
                      <a:pt x="568" y="1669"/>
                      <a:pt x="467" y="1402"/>
                    </a:cubicBezTo>
                    <a:cubicBezTo>
                      <a:pt x="367" y="1202"/>
                      <a:pt x="301" y="968"/>
                      <a:pt x="234" y="701"/>
                    </a:cubicBezTo>
                    <a:cubicBezTo>
                      <a:pt x="167" y="301"/>
                      <a:pt x="201" y="34"/>
                      <a:pt x="13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2381;p38">
                <a:extLst>
                  <a:ext uri="{FF2B5EF4-FFF2-40B4-BE49-F238E27FC236}">
                    <a16:creationId xmlns:a16="http://schemas.microsoft.com/office/drawing/2014/main" id="{C4293641-42F9-C552-B1C1-A92205964B6C}"/>
                  </a:ext>
                </a:extLst>
              </p:cNvPr>
              <p:cNvSpPr/>
              <p:nvPr/>
            </p:nvSpPr>
            <p:spPr>
              <a:xfrm>
                <a:off x="2240225" y="3594625"/>
                <a:ext cx="874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272" extrusionOk="0">
                    <a:moveTo>
                      <a:pt x="153" y="0"/>
                    </a:moveTo>
                    <a:cubicBezTo>
                      <a:pt x="87" y="0"/>
                      <a:pt x="0" y="329"/>
                      <a:pt x="96" y="870"/>
                    </a:cubicBezTo>
                    <a:cubicBezTo>
                      <a:pt x="162" y="1170"/>
                      <a:pt x="329" y="1470"/>
                      <a:pt x="529" y="1737"/>
                    </a:cubicBezTo>
                    <a:cubicBezTo>
                      <a:pt x="796" y="2071"/>
                      <a:pt x="1197" y="2271"/>
                      <a:pt x="1630" y="2271"/>
                    </a:cubicBezTo>
                    <a:cubicBezTo>
                      <a:pt x="1830" y="2271"/>
                      <a:pt x="2064" y="2204"/>
                      <a:pt x="2231" y="2071"/>
                    </a:cubicBezTo>
                    <a:cubicBezTo>
                      <a:pt x="2397" y="1971"/>
                      <a:pt x="2564" y="1837"/>
                      <a:pt x="2698" y="1704"/>
                    </a:cubicBezTo>
                    <a:cubicBezTo>
                      <a:pt x="2931" y="1504"/>
                      <a:pt x="3098" y="1237"/>
                      <a:pt x="3265" y="937"/>
                    </a:cubicBezTo>
                    <a:cubicBezTo>
                      <a:pt x="3498" y="436"/>
                      <a:pt x="3465" y="103"/>
                      <a:pt x="3465" y="103"/>
                    </a:cubicBezTo>
                    <a:cubicBezTo>
                      <a:pt x="3398" y="103"/>
                      <a:pt x="3331" y="403"/>
                      <a:pt x="3065" y="803"/>
                    </a:cubicBezTo>
                    <a:cubicBezTo>
                      <a:pt x="2898" y="1070"/>
                      <a:pt x="2698" y="1304"/>
                      <a:pt x="2497" y="1470"/>
                    </a:cubicBezTo>
                    <a:cubicBezTo>
                      <a:pt x="2264" y="1704"/>
                      <a:pt x="1964" y="1871"/>
                      <a:pt x="1630" y="1938"/>
                    </a:cubicBezTo>
                    <a:cubicBezTo>
                      <a:pt x="1297" y="1904"/>
                      <a:pt x="996" y="1771"/>
                      <a:pt x="796" y="1504"/>
                    </a:cubicBezTo>
                    <a:cubicBezTo>
                      <a:pt x="596" y="1304"/>
                      <a:pt x="429" y="1070"/>
                      <a:pt x="329" y="803"/>
                    </a:cubicBezTo>
                    <a:cubicBezTo>
                      <a:pt x="162" y="336"/>
                      <a:pt x="229" y="3"/>
                      <a:pt x="162" y="3"/>
                    </a:cubicBezTo>
                    <a:cubicBezTo>
                      <a:pt x="159" y="1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2382;p38">
                <a:extLst>
                  <a:ext uri="{FF2B5EF4-FFF2-40B4-BE49-F238E27FC236}">
                    <a16:creationId xmlns:a16="http://schemas.microsoft.com/office/drawing/2014/main" id="{2860949A-B642-39E9-DD2E-88DE2A786579}"/>
                  </a:ext>
                </a:extLst>
              </p:cNvPr>
              <p:cNvSpPr/>
              <p:nvPr/>
            </p:nvSpPr>
            <p:spPr>
              <a:xfrm>
                <a:off x="2324325" y="3596350"/>
                <a:ext cx="95100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2671" extrusionOk="0">
                    <a:moveTo>
                      <a:pt x="67" y="0"/>
                    </a:moveTo>
                    <a:cubicBezTo>
                      <a:pt x="1" y="0"/>
                      <a:pt x="1" y="401"/>
                      <a:pt x="201" y="934"/>
                    </a:cubicBezTo>
                    <a:cubicBezTo>
                      <a:pt x="334" y="1268"/>
                      <a:pt x="501" y="1568"/>
                      <a:pt x="701" y="1869"/>
                    </a:cubicBezTo>
                    <a:cubicBezTo>
                      <a:pt x="968" y="2235"/>
                      <a:pt x="1335" y="2502"/>
                      <a:pt x="1769" y="2636"/>
                    </a:cubicBezTo>
                    <a:cubicBezTo>
                      <a:pt x="1851" y="2659"/>
                      <a:pt x="1934" y="2670"/>
                      <a:pt x="2017" y="2670"/>
                    </a:cubicBezTo>
                    <a:cubicBezTo>
                      <a:pt x="2168" y="2670"/>
                      <a:pt x="2318" y="2634"/>
                      <a:pt x="2469" y="2569"/>
                    </a:cubicBezTo>
                    <a:cubicBezTo>
                      <a:pt x="2669" y="2502"/>
                      <a:pt x="2869" y="2369"/>
                      <a:pt x="3003" y="2202"/>
                    </a:cubicBezTo>
                    <a:cubicBezTo>
                      <a:pt x="3270" y="1969"/>
                      <a:pt x="3470" y="1668"/>
                      <a:pt x="3570" y="1335"/>
                    </a:cubicBezTo>
                    <a:cubicBezTo>
                      <a:pt x="3803" y="768"/>
                      <a:pt x="3737" y="367"/>
                      <a:pt x="3703" y="367"/>
                    </a:cubicBezTo>
                    <a:cubicBezTo>
                      <a:pt x="3637" y="367"/>
                      <a:pt x="3603" y="734"/>
                      <a:pt x="3370" y="1201"/>
                    </a:cubicBezTo>
                    <a:cubicBezTo>
                      <a:pt x="3236" y="1502"/>
                      <a:pt x="3036" y="1735"/>
                      <a:pt x="2803" y="1969"/>
                    </a:cubicBezTo>
                    <a:cubicBezTo>
                      <a:pt x="2598" y="2203"/>
                      <a:pt x="2291" y="2308"/>
                      <a:pt x="1971" y="2308"/>
                    </a:cubicBezTo>
                    <a:cubicBezTo>
                      <a:pt x="1926" y="2308"/>
                      <a:pt x="1881" y="2306"/>
                      <a:pt x="1835" y="2302"/>
                    </a:cubicBezTo>
                    <a:cubicBezTo>
                      <a:pt x="1502" y="2169"/>
                      <a:pt x="1168" y="1969"/>
                      <a:pt x="968" y="1668"/>
                    </a:cubicBezTo>
                    <a:cubicBezTo>
                      <a:pt x="768" y="1401"/>
                      <a:pt x="568" y="1135"/>
                      <a:pt x="434" y="834"/>
                    </a:cubicBezTo>
                    <a:cubicBezTo>
                      <a:pt x="334" y="568"/>
                      <a:pt x="201" y="267"/>
                      <a:pt x="6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2383;p38">
                <a:extLst>
                  <a:ext uri="{FF2B5EF4-FFF2-40B4-BE49-F238E27FC236}">
                    <a16:creationId xmlns:a16="http://schemas.microsoft.com/office/drawing/2014/main" id="{0508089D-5E7A-3EB3-8659-74993852E45B}"/>
                  </a:ext>
                </a:extLst>
              </p:cNvPr>
              <p:cNvSpPr/>
              <p:nvPr/>
            </p:nvSpPr>
            <p:spPr>
              <a:xfrm>
                <a:off x="2293475" y="3660575"/>
                <a:ext cx="567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274" extrusionOk="0">
                    <a:moveTo>
                      <a:pt x="34" y="0"/>
                    </a:moveTo>
                    <a:cubicBezTo>
                      <a:pt x="1" y="33"/>
                      <a:pt x="1" y="200"/>
                      <a:pt x="101" y="500"/>
                    </a:cubicBezTo>
                    <a:cubicBezTo>
                      <a:pt x="234" y="901"/>
                      <a:pt x="601" y="1201"/>
                      <a:pt x="1035" y="1268"/>
                    </a:cubicBezTo>
                    <a:cubicBezTo>
                      <a:pt x="1069" y="1272"/>
                      <a:pt x="1103" y="1274"/>
                      <a:pt x="1136" y="1274"/>
                    </a:cubicBezTo>
                    <a:cubicBezTo>
                      <a:pt x="1361" y="1274"/>
                      <a:pt x="1561" y="1179"/>
                      <a:pt x="1735" y="1034"/>
                    </a:cubicBezTo>
                    <a:cubicBezTo>
                      <a:pt x="1869" y="934"/>
                      <a:pt x="2002" y="801"/>
                      <a:pt x="2069" y="634"/>
                    </a:cubicBezTo>
                    <a:cubicBezTo>
                      <a:pt x="2235" y="367"/>
                      <a:pt x="2269" y="167"/>
                      <a:pt x="2202" y="167"/>
                    </a:cubicBezTo>
                    <a:cubicBezTo>
                      <a:pt x="2199" y="163"/>
                      <a:pt x="2194" y="162"/>
                      <a:pt x="2190" y="162"/>
                    </a:cubicBezTo>
                    <a:cubicBezTo>
                      <a:pt x="2147" y="162"/>
                      <a:pt x="2048" y="288"/>
                      <a:pt x="1869" y="467"/>
                    </a:cubicBezTo>
                    <a:cubicBezTo>
                      <a:pt x="1710" y="768"/>
                      <a:pt x="1416" y="919"/>
                      <a:pt x="1123" y="919"/>
                    </a:cubicBezTo>
                    <a:cubicBezTo>
                      <a:pt x="798" y="919"/>
                      <a:pt x="474" y="735"/>
                      <a:pt x="334" y="367"/>
                    </a:cubicBezTo>
                    <a:cubicBezTo>
                      <a:pt x="167" y="167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2384;p38">
                <a:extLst>
                  <a:ext uri="{FF2B5EF4-FFF2-40B4-BE49-F238E27FC236}">
                    <a16:creationId xmlns:a16="http://schemas.microsoft.com/office/drawing/2014/main" id="{7CC2E31B-63D0-0205-5D05-54790D71C688}"/>
                  </a:ext>
                </a:extLst>
              </p:cNvPr>
              <p:cNvSpPr/>
              <p:nvPr/>
            </p:nvSpPr>
            <p:spPr>
              <a:xfrm>
                <a:off x="2173400" y="3787325"/>
                <a:ext cx="70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69" extrusionOk="0">
                    <a:moveTo>
                      <a:pt x="2769" y="0"/>
                    </a:moveTo>
                    <a:cubicBezTo>
                      <a:pt x="2702" y="0"/>
                      <a:pt x="2602" y="234"/>
                      <a:pt x="2402" y="601"/>
                    </a:cubicBezTo>
                    <a:cubicBezTo>
                      <a:pt x="2268" y="801"/>
                      <a:pt x="2135" y="1001"/>
                      <a:pt x="1968" y="1201"/>
                    </a:cubicBezTo>
                    <a:cubicBezTo>
                      <a:pt x="1812" y="1420"/>
                      <a:pt x="1656" y="1638"/>
                      <a:pt x="1446" y="1638"/>
                    </a:cubicBezTo>
                    <a:cubicBezTo>
                      <a:pt x="1431" y="1638"/>
                      <a:pt x="1416" y="1637"/>
                      <a:pt x="1401" y="1635"/>
                    </a:cubicBezTo>
                    <a:cubicBezTo>
                      <a:pt x="1134" y="1601"/>
                      <a:pt x="901" y="1468"/>
                      <a:pt x="767" y="1268"/>
                    </a:cubicBezTo>
                    <a:cubicBezTo>
                      <a:pt x="601" y="1068"/>
                      <a:pt x="467" y="868"/>
                      <a:pt x="367" y="667"/>
                    </a:cubicBezTo>
                    <a:cubicBezTo>
                      <a:pt x="200" y="301"/>
                      <a:pt x="167" y="34"/>
                      <a:pt x="100" y="34"/>
                    </a:cubicBezTo>
                    <a:cubicBezTo>
                      <a:pt x="67" y="34"/>
                      <a:pt x="0" y="334"/>
                      <a:pt x="134" y="768"/>
                    </a:cubicBezTo>
                    <a:cubicBezTo>
                      <a:pt x="234" y="1001"/>
                      <a:pt x="334" y="1268"/>
                      <a:pt x="500" y="1468"/>
                    </a:cubicBezTo>
                    <a:cubicBezTo>
                      <a:pt x="701" y="1768"/>
                      <a:pt x="1034" y="1935"/>
                      <a:pt x="1401" y="1968"/>
                    </a:cubicBezTo>
                    <a:cubicBezTo>
                      <a:pt x="1601" y="1968"/>
                      <a:pt x="1801" y="1902"/>
                      <a:pt x="1935" y="1768"/>
                    </a:cubicBezTo>
                    <a:cubicBezTo>
                      <a:pt x="2068" y="1635"/>
                      <a:pt x="2168" y="1501"/>
                      <a:pt x="2235" y="1368"/>
                    </a:cubicBezTo>
                    <a:cubicBezTo>
                      <a:pt x="2402" y="1168"/>
                      <a:pt x="2502" y="934"/>
                      <a:pt x="2602" y="701"/>
                    </a:cubicBezTo>
                    <a:cubicBezTo>
                      <a:pt x="2802" y="301"/>
                      <a:pt x="2802" y="34"/>
                      <a:pt x="276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2385;p38">
                <a:extLst>
                  <a:ext uri="{FF2B5EF4-FFF2-40B4-BE49-F238E27FC236}">
                    <a16:creationId xmlns:a16="http://schemas.microsoft.com/office/drawing/2014/main" id="{974BF042-16BC-14F0-CBD8-5849E24C3451}"/>
                  </a:ext>
                </a:extLst>
              </p:cNvPr>
              <p:cNvSpPr/>
              <p:nvPr/>
            </p:nvSpPr>
            <p:spPr>
              <a:xfrm>
                <a:off x="2236775" y="3783975"/>
                <a:ext cx="709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78" extrusionOk="0">
                    <a:moveTo>
                      <a:pt x="2769" y="1"/>
                    </a:moveTo>
                    <a:cubicBezTo>
                      <a:pt x="2702" y="1"/>
                      <a:pt x="2669" y="234"/>
                      <a:pt x="2502" y="635"/>
                    </a:cubicBezTo>
                    <a:cubicBezTo>
                      <a:pt x="2402" y="835"/>
                      <a:pt x="2302" y="1068"/>
                      <a:pt x="2168" y="1268"/>
                    </a:cubicBezTo>
                    <a:cubicBezTo>
                      <a:pt x="2035" y="1469"/>
                      <a:pt x="1835" y="1635"/>
                      <a:pt x="1568" y="1735"/>
                    </a:cubicBezTo>
                    <a:cubicBezTo>
                      <a:pt x="1555" y="1738"/>
                      <a:pt x="1542" y="1739"/>
                      <a:pt x="1528" y="1739"/>
                    </a:cubicBezTo>
                    <a:cubicBezTo>
                      <a:pt x="1333" y="1739"/>
                      <a:pt x="1088" y="1527"/>
                      <a:pt x="901" y="1402"/>
                    </a:cubicBezTo>
                    <a:cubicBezTo>
                      <a:pt x="734" y="1235"/>
                      <a:pt x="567" y="1068"/>
                      <a:pt x="434" y="868"/>
                    </a:cubicBezTo>
                    <a:cubicBezTo>
                      <a:pt x="214" y="554"/>
                      <a:pt x="112" y="298"/>
                      <a:pt x="45" y="298"/>
                    </a:cubicBezTo>
                    <a:cubicBezTo>
                      <a:pt x="41" y="298"/>
                      <a:pt x="37" y="299"/>
                      <a:pt x="34" y="301"/>
                    </a:cubicBezTo>
                    <a:cubicBezTo>
                      <a:pt x="0" y="301"/>
                      <a:pt x="0" y="601"/>
                      <a:pt x="200" y="1002"/>
                    </a:cubicBezTo>
                    <a:cubicBezTo>
                      <a:pt x="401" y="1369"/>
                      <a:pt x="701" y="1702"/>
                      <a:pt x="1034" y="1936"/>
                    </a:cubicBezTo>
                    <a:cubicBezTo>
                      <a:pt x="1172" y="2018"/>
                      <a:pt x="1331" y="2078"/>
                      <a:pt x="1495" y="2078"/>
                    </a:cubicBezTo>
                    <a:cubicBezTo>
                      <a:pt x="1530" y="2078"/>
                      <a:pt x="1566" y="2075"/>
                      <a:pt x="1601" y="2069"/>
                    </a:cubicBezTo>
                    <a:cubicBezTo>
                      <a:pt x="1968" y="1969"/>
                      <a:pt x="2269" y="1735"/>
                      <a:pt x="2435" y="1435"/>
                    </a:cubicBezTo>
                    <a:cubicBezTo>
                      <a:pt x="2569" y="1202"/>
                      <a:pt x="2669" y="968"/>
                      <a:pt x="2736" y="701"/>
                    </a:cubicBezTo>
                    <a:cubicBezTo>
                      <a:pt x="2836" y="268"/>
                      <a:pt x="2802" y="1"/>
                      <a:pt x="27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2386;p38">
                <a:extLst>
                  <a:ext uri="{FF2B5EF4-FFF2-40B4-BE49-F238E27FC236}">
                    <a16:creationId xmlns:a16="http://schemas.microsoft.com/office/drawing/2014/main" id="{67159EEF-393F-326E-7E32-4CC3A4FD2DD6}"/>
                  </a:ext>
                </a:extLst>
              </p:cNvPr>
              <p:cNvSpPr/>
              <p:nvPr/>
            </p:nvSpPr>
            <p:spPr>
              <a:xfrm>
                <a:off x="2484450" y="3939925"/>
                <a:ext cx="625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036" extrusionOk="0">
                    <a:moveTo>
                      <a:pt x="2335" y="1"/>
                    </a:moveTo>
                    <a:cubicBezTo>
                      <a:pt x="2269" y="1"/>
                      <a:pt x="2335" y="268"/>
                      <a:pt x="2269" y="634"/>
                    </a:cubicBezTo>
                    <a:cubicBezTo>
                      <a:pt x="2235" y="835"/>
                      <a:pt x="2169" y="1068"/>
                      <a:pt x="2068" y="1235"/>
                    </a:cubicBezTo>
                    <a:cubicBezTo>
                      <a:pt x="1968" y="1468"/>
                      <a:pt x="1802" y="1669"/>
                      <a:pt x="1601" y="1669"/>
                    </a:cubicBezTo>
                    <a:cubicBezTo>
                      <a:pt x="1368" y="1635"/>
                      <a:pt x="1134" y="1535"/>
                      <a:pt x="968" y="1368"/>
                    </a:cubicBezTo>
                    <a:cubicBezTo>
                      <a:pt x="768" y="1235"/>
                      <a:pt x="601" y="1101"/>
                      <a:pt x="467" y="935"/>
                    </a:cubicBezTo>
                    <a:cubicBezTo>
                      <a:pt x="220" y="687"/>
                      <a:pt x="59" y="497"/>
                      <a:pt x="10" y="497"/>
                    </a:cubicBezTo>
                    <a:cubicBezTo>
                      <a:pt x="6" y="497"/>
                      <a:pt x="3" y="499"/>
                      <a:pt x="0" y="501"/>
                    </a:cubicBezTo>
                    <a:cubicBezTo>
                      <a:pt x="0" y="501"/>
                      <a:pt x="0" y="768"/>
                      <a:pt x="267" y="1101"/>
                    </a:cubicBezTo>
                    <a:cubicBezTo>
                      <a:pt x="501" y="1402"/>
                      <a:pt x="768" y="1669"/>
                      <a:pt x="1101" y="1869"/>
                    </a:cubicBezTo>
                    <a:cubicBezTo>
                      <a:pt x="1268" y="1969"/>
                      <a:pt x="1435" y="2035"/>
                      <a:pt x="1601" y="2035"/>
                    </a:cubicBezTo>
                    <a:cubicBezTo>
                      <a:pt x="1802" y="2002"/>
                      <a:pt x="1968" y="1935"/>
                      <a:pt x="2102" y="1802"/>
                    </a:cubicBezTo>
                    <a:cubicBezTo>
                      <a:pt x="2235" y="1669"/>
                      <a:pt x="2302" y="1535"/>
                      <a:pt x="2369" y="1402"/>
                    </a:cubicBezTo>
                    <a:cubicBezTo>
                      <a:pt x="2469" y="1168"/>
                      <a:pt x="2502" y="935"/>
                      <a:pt x="2502" y="668"/>
                    </a:cubicBezTo>
                    <a:cubicBezTo>
                      <a:pt x="2502" y="234"/>
                      <a:pt x="2369" y="1"/>
                      <a:pt x="233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2387;p38">
                <a:extLst>
                  <a:ext uri="{FF2B5EF4-FFF2-40B4-BE49-F238E27FC236}">
                    <a16:creationId xmlns:a16="http://schemas.microsoft.com/office/drawing/2014/main" id="{200195B9-58B3-D3B2-0E51-4B262251BD31}"/>
                  </a:ext>
                </a:extLst>
              </p:cNvPr>
              <p:cNvSpPr/>
              <p:nvPr/>
            </p:nvSpPr>
            <p:spPr>
              <a:xfrm>
                <a:off x="2201750" y="4078350"/>
                <a:ext cx="91750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264" extrusionOk="0">
                    <a:moveTo>
                      <a:pt x="3469" y="1"/>
                    </a:moveTo>
                    <a:cubicBezTo>
                      <a:pt x="3403" y="335"/>
                      <a:pt x="3369" y="668"/>
                      <a:pt x="3369" y="1002"/>
                    </a:cubicBezTo>
                    <a:cubicBezTo>
                      <a:pt x="3303" y="1335"/>
                      <a:pt x="3203" y="1669"/>
                      <a:pt x="3069" y="1969"/>
                    </a:cubicBezTo>
                    <a:cubicBezTo>
                      <a:pt x="2869" y="2336"/>
                      <a:pt x="2569" y="2636"/>
                      <a:pt x="2235" y="2803"/>
                    </a:cubicBezTo>
                    <a:cubicBezTo>
                      <a:pt x="2085" y="2878"/>
                      <a:pt x="1935" y="2916"/>
                      <a:pt x="1785" y="2916"/>
                    </a:cubicBezTo>
                    <a:cubicBezTo>
                      <a:pt x="1735" y="2916"/>
                      <a:pt x="1685" y="2911"/>
                      <a:pt x="1635" y="2903"/>
                    </a:cubicBezTo>
                    <a:cubicBezTo>
                      <a:pt x="1468" y="2870"/>
                      <a:pt x="1301" y="2770"/>
                      <a:pt x="1168" y="2670"/>
                    </a:cubicBezTo>
                    <a:cubicBezTo>
                      <a:pt x="901" y="2436"/>
                      <a:pt x="701" y="2136"/>
                      <a:pt x="501" y="1869"/>
                    </a:cubicBezTo>
                    <a:cubicBezTo>
                      <a:pt x="200" y="1335"/>
                      <a:pt x="134" y="968"/>
                      <a:pt x="100" y="968"/>
                    </a:cubicBezTo>
                    <a:cubicBezTo>
                      <a:pt x="34" y="968"/>
                      <a:pt x="0" y="1402"/>
                      <a:pt x="300" y="1969"/>
                    </a:cubicBezTo>
                    <a:cubicBezTo>
                      <a:pt x="467" y="2336"/>
                      <a:pt x="667" y="2636"/>
                      <a:pt x="968" y="2903"/>
                    </a:cubicBezTo>
                    <a:cubicBezTo>
                      <a:pt x="1134" y="3070"/>
                      <a:pt x="1368" y="3203"/>
                      <a:pt x="1601" y="3237"/>
                    </a:cubicBezTo>
                    <a:cubicBezTo>
                      <a:pt x="1676" y="3255"/>
                      <a:pt x="1750" y="3263"/>
                      <a:pt x="1824" y="3263"/>
                    </a:cubicBezTo>
                    <a:cubicBezTo>
                      <a:pt x="2015" y="3263"/>
                      <a:pt x="2200" y="3209"/>
                      <a:pt x="2369" y="3137"/>
                    </a:cubicBezTo>
                    <a:cubicBezTo>
                      <a:pt x="2802" y="2936"/>
                      <a:pt x="3169" y="2569"/>
                      <a:pt x="3369" y="2136"/>
                    </a:cubicBezTo>
                    <a:cubicBezTo>
                      <a:pt x="3536" y="1769"/>
                      <a:pt x="3603" y="1402"/>
                      <a:pt x="3636" y="1035"/>
                    </a:cubicBezTo>
                    <a:cubicBezTo>
                      <a:pt x="3670" y="668"/>
                      <a:pt x="3603" y="335"/>
                      <a:pt x="34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2388;p38">
                <a:extLst>
                  <a:ext uri="{FF2B5EF4-FFF2-40B4-BE49-F238E27FC236}">
                    <a16:creationId xmlns:a16="http://schemas.microsoft.com/office/drawing/2014/main" id="{DAD1A048-CB18-C6D4-3FBC-74613F5B0042}"/>
                  </a:ext>
                </a:extLst>
              </p:cNvPr>
              <p:cNvSpPr/>
              <p:nvPr/>
            </p:nvSpPr>
            <p:spPr>
              <a:xfrm>
                <a:off x="2285975" y="4051675"/>
                <a:ext cx="105100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083" extrusionOk="0">
                    <a:moveTo>
                      <a:pt x="4003" y="1"/>
                    </a:moveTo>
                    <a:cubicBezTo>
                      <a:pt x="3936" y="334"/>
                      <a:pt x="3903" y="668"/>
                      <a:pt x="3903" y="1001"/>
                    </a:cubicBezTo>
                    <a:cubicBezTo>
                      <a:pt x="3870" y="1335"/>
                      <a:pt x="3770" y="1668"/>
                      <a:pt x="3603" y="1969"/>
                    </a:cubicBezTo>
                    <a:cubicBezTo>
                      <a:pt x="3403" y="2336"/>
                      <a:pt x="3103" y="2569"/>
                      <a:pt x="2702" y="2702"/>
                    </a:cubicBezTo>
                    <a:cubicBezTo>
                      <a:pt x="2619" y="2716"/>
                      <a:pt x="2535" y="2723"/>
                      <a:pt x="2452" y="2723"/>
                    </a:cubicBezTo>
                    <a:cubicBezTo>
                      <a:pt x="2136" y="2723"/>
                      <a:pt x="1825" y="2627"/>
                      <a:pt x="1535" y="2469"/>
                    </a:cubicBezTo>
                    <a:cubicBezTo>
                      <a:pt x="1235" y="2302"/>
                      <a:pt x="968" y="2102"/>
                      <a:pt x="701" y="1869"/>
                    </a:cubicBezTo>
                    <a:cubicBezTo>
                      <a:pt x="301" y="1468"/>
                      <a:pt x="100" y="1135"/>
                      <a:pt x="34" y="1135"/>
                    </a:cubicBezTo>
                    <a:cubicBezTo>
                      <a:pt x="0" y="1168"/>
                      <a:pt x="100" y="1568"/>
                      <a:pt x="534" y="2035"/>
                    </a:cubicBezTo>
                    <a:cubicBezTo>
                      <a:pt x="768" y="2336"/>
                      <a:pt x="1068" y="2569"/>
                      <a:pt x="1401" y="2769"/>
                    </a:cubicBezTo>
                    <a:cubicBezTo>
                      <a:pt x="1601" y="2869"/>
                      <a:pt x="1835" y="2936"/>
                      <a:pt x="2035" y="3003"/>
                    </a:cubicBezTo>
                    <a:cubicBezTo>
                      <a:pt x="2182" y="3058"/>
                      <a:pt x="2329" y="3083"/>
                      <a:pt x="2470" y="3083"/>
                    </a:cubicBezTo>
                    <a:cubicBezTo>
                      <a:pt x="2586" y="3083"/>
                      <a:pt x="2697" y="3066"/>
                      <a:pt x="2802" y="3036"/>
                    </a:cubicBezTo>
                    <a:cubicBezTo>
                      <a:pt x="3269" y="2903"/>
                      <a:pt x="3670" y="2569"/>
                      <a:pt x="3903" y="2135"/>
                    </a:cubicBezTo>
                    <a:cubicBezTo>
                      <a:pt x="4070" y="1768"/>
                      <a:pt x="4170" y="1402"/>
                      <a:pt x="4170" y="1035"/>
                    </a:cubicBezTo>
                    <a:cubicBezTo>
                      <a:pt x="4203" y="668"/>
                      <a:pt x="4170" y="334"/>
                      <a:pt x="400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2389;p38">
                <a:extLst>
                  <a:ext uri="{FF2B5EF4-FFF2-40B4-BE49-F238E27FC236}">
                    <a16:creationId xmlns:a16="http://schemas.microsoft.com/office/drawing/2014/main" id="{D951C4FB-0383-E2F5-656A-F203C5B0154D}"/>
                  </a:ext>
                </a:extLst>
              </p:cNvPr>
              <p:cNvSpPr/>
              <p:nvPr/>
            </p:nvSpPr>
            <p:spPr>
              <a:xfrm>
                <a:off x="2272625" y="4126725"/>
                <a:ext cx="792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140" extrusionOk="0">
                    <a:moveTo>
                      <a:pt x="3036" y="1"/>
                    </a:moveTo>
                    <a:cubicBezTo>
                      <a:pt x="3003" y="1"/>
                      <a:pt x="2969" y="301"/>
                      <a:pt x="2836" y="701"/>
                    </a:cubicBezTo>
                    <a:cubicBezTo>
                      <a:pt x="2736" y="935"/>
                      <a:pt x="2636" y="1135"/>
                      <a:pt x="2502" y="1335"/>
                    </a:cubicBezTo>
                    <a:cubicBezTo>
                      <a:pt x="2336" y="1568"/>
                      <a:pt x="2102" y="1735"/>
                      <a:pt x="1835" y="1802"/>
                    </a:cubicBezTo>
                    <a:cubicBezTo>
                      <a:pt x="1568" y="1802"/>
                      <a:pt x="1302" y="1702"/>
                      <a:pt x="1101" y="1502"/>
                    </a:cubicBezTo>
                    <a:cubicBezTo>
                      <a:pt x="868" y="1368"/>
                      <a:pt x="701" y="1202"/>
                      <a:pt x="534" y="1001"/>
                    </a:cubicBezTo>
                    <a:cubicBezTo>
                      <a:pt x="251" y="718"/>
                      <a:pt x="116" y="465"/>
                      <a:pt x="46" y="465"/>
                    </a:cubicBezTo>
                    <a:cubicBezTo>
                      <a:pt x="42" y="465"/>
                      <a:pt x="38" y="466"/>
                      <a:pt x="34" y="468"/>
                    </a:cubicBezTo>
                    <a:cubicBezTo>
                      <a:pt x="1" y="501"/>
                      <a:pt x="67" y="768"/>
                      <a:pt x="334" y="1168"/>
                    </a:cubicBezTo>
                    <a:cubicBezTo>
                      <a:pt x="501" y="1368"/>
                      <a:pt x="668" y="1568"/>
                      <a:pt x="901" y="1769"/>
                    </a:cubicBezTo>
                    <a:cubicBezTo>
                      <a:pt x="1115" y="1982"/>
                      <a:pt x="1440" y="2140"/>
                      <a:pt x="1774" y="2140"/>
                    </a:cubicBezTo>
                    <a:cubicBezTo>
                      <a:pt x="1806" y="2140"/>
                      <a:pt x="1837" y="2138"/>
                      <a:pt x="1869" y="2136"/>
                    </a:cubicBezTo>
                    <a:cubicBezTo>
                      <a:pt x="2236" y="2069"/>
                      <a:pt x="2569" y="1869"/>
                      <a:pt x="2769" y="1535"/>
                    </a:cubicBezTo>
                    <a:cubicBezTo>
                      <a:pt x="2903" y="1302"/>
                      <a:pt x="3003" y="1035"/>
                      <a:pt x="3069" y="768"/>
                    </a:cubicBezTo>
                    <a:cubicBezTo>
                      <a:pt x="3170" y="301"/>
                      <a:pt x="3103" y="1"/>
                      <a:pt x="303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2390;p38">
                <a:extLst>
                  <a:ext uri="{FF2B5EF4-FFF2-40B4-BE49-F238E27FC236}">
                    <a16:creationId xmlns:a16="http://schemas.microsoft.com/office/drawing/2014/main" id="{AF44CA4D-68AA-1B8E-1A2F-200340C28DCC}"/>
                  </a:ext>
                </a:extLst>
              </p:cNvPr>
              <p:cNvSpPr/>
              <p:nvPr/>
            </p:nvSpPr>
            <p:spPr>
              <a:xfrm>
                <a:off x="2752975" y="4303325"/>
                <a:ext cx="110100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5012" extrusionOk="0">
                    <a:moveTo>
                      <a:pt x="717" y="0"/>
                    </a:moveTo>
                    <a:cubicBezTo>
                      <a:pt x="634" y="0"/>
                      <a:pt x="551" y="3"/>
                      <a:pt x="467" y="8"/>
                    </a:cubicBezTo>
                    <a:cubicBezTo>
                      <a:pt x="467" y="75"/>
                      <a:pt x="1001" y="142"/>
                      <a:pt x="1868" y="442"/>
                    </a:cubicBezTo>
                    <a:cubicBezTo>
                      <a:pt x="2369" y="609"/>
                      <a:pt x="2802" y="876"/>
                      <a:pt x="3203" y="1209"/>
                    </a:cubicBezTo>
                    <a:cubicBezTo>
                      <a:pt x="3703" y="1576"/>
                      <a:pt x="4003" y="2143"/>
                      <a:pt x="4037" y="2777"/>
                    </a:cubicBezTo>
                    <a:cubicBezTo>
                      <a:pt x="4037" y="3077"/>
                      <a:pt x="3903" y="3344"/>
                      <a:pt x="3670" y="3544"/>
                    </a:cubicBezTo>
                    <a:cubicBezTo>
                      <a:pt x="3436" y="3744"/>
                      <a:pt x="3169" y="3911"/>
                      <a:pt x="2902" y="4045"/>
                    </a:cubicBezTo>
                    <a:cubicBezTo>
                      <a:pt x="2435" y="4278"/>
                      <a:pt x="1935" y="4445"/>
                      <a:pt x="1435" y="4612"/>
                    </a:cubicBezTo>
                    <a:cubicBezTo>
                      <a:pt x="567" y="4879"/>
                      <a:pt x="0" y="4912"/>
                      <a:pt x="0" y="4979"/>
                    </a:cubicBezTo>
                    <a:cubicBezTo>
                      <a:pt x="167" y="5001"/>
                      <a:pt x="334" y="5012"/>
                      <a:pt x="501" y="5012"/>
                    </a:cubicBezTo>
                    <a:cubicBezTo>
                      <a:pt x="834" y="5012"/>
                      <a:pt x="1168" y="4968"/>
                      <a:pt x="1501" y="4879"/>
                    </a:cubicBezTo>
                    <a:cubicBezTo>
                      <a:pt x="2035" y="4745"/>
                      <a:pt x="2569" y="4578"/>
                      <a:pt x="3069" y="4345"/>
                    </a:cubicBezTo>
                    <a:cubicBezTo>
                      <a:pt x="3369" y="4211"/>
                      <a:pt x="3636" y="4045"/>
                      <a:pt x="3903" y="3811"/>
                    </a:cubicBezTo>
                    <a:cubicBezTo>
                      <a:pt x="4203" y="3544"/>
                      <a:pt x="4370" y="3177"/>
                      <a:pt x="4403" y="2810"/>
                    </a:cubicBezTo>
                    <a:cubicBezTo>
                      <a:pt x="4403" y="2410"/>
                      <a:pt x="4270" y="2043"/>
                      <a:pt x="4070" y="1743"/>
                    </a:cubicBezTo>
                    <a:cubicBezTo>
                      <a:pt x="3903" y="1443"/>
                      <a:pt x="3670" y="1176"/>
                      <a:pt x="3403" y="976"/>
                    </a:cubicBezTo>
                    <a:cubicBezTo>
                      <a:pt x="2969" y="609"/>
                      <a:pt x="2469" y="375"/>
                      <a:pt x="1935" y="209"/>
                    </a:cubicBezTo>
                    <a:cubicBezTo>
                      <a:pt x="1546" y="70"/>
                      <a:pt x="1134" y="0"/>
                      <a:pt x="71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2391;p38">
                <a:extLst>
                  <a:ext uri="{FF2B5EF4-FFF2-40B4-BE49-F238E27FC236}">
                    <a16:creationId xmlns:a16="http://schemas.microsoft.com/office/drawing/2014/main" id="{1FDD202B-F362-B20B-3737-A47099705D7D}"/>
                  </a:ext>
                </a:extLst>
              </p:cNvPr>
              <p:cNvSpPr/>
              <p:nvPr/>
            </p:nvSpPr>
            <p:spPr>
              <a:xfrm>
                <a:off x="2737950" y="4427775"/>
                <a:ext cx="10010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328" extrusionOk="0">
                    <a:moveTo>
                      <a:pt x="701" y="1"/>
                    </a:moveTo>
                    <a:cubicBezTo>
                      <a:pt x="701" y="34"/>
                      <a:pt x="1202" y="234"/>
                      <a:pt x="1869" y="701"/>
                    </a:cubicBezTo>
                    <a:cubicBezTo>
                      <a:pt x="2269" y="968"/>
                      <a:pt x="2636" y="1302"/>
                      <a:pt x="2970" y="1668"/>
                    </a:cubicBezTo>
                    <a:cubicBezTo>
                      <a:pt x="3370" y="2069"/>
                      <a:pt x="3603" y="2602"/>
                      <a:pt x="3637" y="3170"/>
                    </a:cubicBezTo>
                    <a:cubicBezTo>
                      <a:pt x="3537" y="3737"/>
                      <a:pt x="3170" y="4204"/>
                      <a:pt x="2669" y="4471"/>
                    </a:cubicBezTo>
                    <a:cubicBezTo>
                      <a:pt x="2269" y="4704"/>
                      <a:pt x="1802" y="4904"/>
                      <a:pt x="1335" y="5004"/>
                    </a:cubicBezTo>
                    <a:cubicBezTo>
                      <a:pt x="535" y="5204"/>
                      <a:pt x="1" y="5104"/>
                      <a:pt x="1" y="5171"/>
                    </a:cubicBezTo>
                    <a:cubicBezTo>
                      <a:pt x="272" y="5275"/>
                      <a:pt x="569" y="5327"/>
                      <a:pt x="868" y="5327"/>
                    </a:cubicBezTo>
                    <a:cubicBezTo>
                      <a:pt x="1047" y="5327"/>
                      <a:pt x="1227" y="5309"/>
                      <a:pt x="1402" y="5271"/>
                    </a:cubicBezTo>
                    <a:cubicBezTo>
                      <a:pt x="1902" y="5171"/>
                      <a:pt x="2403" y="5004"/>
                      <a:pt x="2836" y="4737"/>
                    </a:cubicBezTo>
                    <a:cubicBezTo>
                      <a:pt x="3103" y="4604"/>
                      <a:pt x="3370" y="4404"/>
                      <a:pt x="3570" y="4170"/>
                    </a:cubicBezTo>
                    <a:cubicBezTo>
                      <a:pt x="3804" y="3903"/>
                      <a:pt x="3937" y="3570"/>
                      <a:pt x="3970" y="3203"/>
                    </a:cubicBezTo>
                    <a:cubicBezTo>
                      <a:pt x="4004" y="2869"/>
                      <a:pt x="3937" y="2502"/>
                      <a:pt x="3770" y="2202"/>
                    </a:cubicBezTo>
                    <a:cubicBezTo>
                      <a:pt x="3603" y="1935"/>
                      <a:pt x="3437" y="1668"/>
                      <a:pt x="3203" y="1435"/>
                    </a:cubicBezTo>
                    <a:cubicBezTo>
                      <a:pt x="2870" y="1068"/>
                      <a:pt x="2469" y="768"/>
                      <a:pt x="2036" y="501"/>
                    </a:cubicBezTo>
                    <a:cubicBezTo>
                      <a:pt x="1635" y="234"/>
                      <a:pt x="1202" y="34"/>
                      <a:pt x="70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2392;p38">
                <a:extLst>
                  <a:ext uri="{FF2B5EF4-FFF2-40B4-BE49-F238E27FC236}">
                    <a16:creationId xmlns:a16="http://schemas.microsoft.com/office/drawing/2014/main" id="{DDDBAC8A-A5A4-101E-34B5-07369CE1A761}"/>
                  </a:ext>
                </a:extLst>
              </p:cNvPr>
              <p:cNvSpPr/>
              <p:nvPr/>
            </p:nvSpPr>
            <p:spPr>
              <a:xfrm>
                <a:off x="2816350" y="4393275"/>
                <a:ext cx="675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655" extrusionOk="0">
                    <a:moveTo>
                      <a:pt x="1454" y="0"/>
                    </a:moveTo>
                    <a:cubicBezTo>
                      <a:pt x="1420" y="0"/>
                      <a:pt x="1401" y="6"/>
                      <a:pt x="1401" y="13"/>
                    </a:cubicBezTo>
                    <a:cubicBezTo>
                      <a:pt x="1401" y="46"/>
                      <a:pt x="1702" y="180"/>
                      <a:pt x="2002" y="547"/>
                    </a:cubicBezTo>
                    <a:cubicBezTo>
                      <a:pt x="2169" y="780"/>
                      <a:pt x="2269" y="1014"/>
                      <a:pt x="2335" y="1314"/>
                    </a:cubicBezTo>
                    <a:cubicBezTo>
                      <a:pt x="2369" y="1647"/>
                      <a:pt x="2335" y="1981"/>
                      <a:pt x="2202" y="2281"/>
                    </a:cubicBezTo>
                    <a:cubicBezTo>
                      <a:pt x="1935" y="2848"/>
                      <a:pt x="1435" y="3282"/>
                      <a:pt x="801" y="3382"/>
                    </a:cubicBezTo>
                    <a:cubicBezTo>
                      <a:pt x="490" y="3471"/>
                      <a:pt x="238" y="3471"/>
                      <a:pt x="104" y="3471"/>
                    </a:cubicBezTo>
                    <a:cubicBezTo>
                      <a:pt x="38" y="3471"/>
                      <a:pt x="0" y="3471"/>
                      <a:pt x="0" y="3482"/>
                    </a:cubicBezTo>
                    <a:cubicBezTo>
                      <a:pt x="0" y="3542"/>
                      <a:pt x="239" y="3654"/>
                      <a:pt x="669" y="3654"/>
                    </a:cubicBezTo>
                    <a:cubicBezTo>
                      <a:pt x="722" y="3654"/>
                      <a:pt x="777" y="3653"/>
                      <a:pt x="834" y="3649"/>
                    </a:cubicBezTo>
                    <a:cubicBezTo>
                      <a:pt x="1135" y="3616"/>
                      <a:pt x="1468" y="3515"/>
                      <a:pt x="1735" y="3315"/>
                    </a:cubicBezTo>
                    <a:cubicBezTo>
                      <a:pt x="2069" y="3115"/>
                      <a:pt x="2335" y="2782"/>
                      <a:pt x="2502" y="2415"/>
                    </a:cubicBezTo>
                    <a:cubicBezTo>
                      <a:pt x="2669" y="2048"/>
                      <a:pt x="2702" y="1647"/>
                      <a:pt x="2636" y="1247"/>
                    </a:cubicBezTo>
                    <a:cubicBezTo>
                      <a:pt x="2536" y="914"/>
                      <a:pt x="2402" y="647"/>
                      <a:pt x="2169" y="413"/>
                    </a:cubicBezTo>
                    <a:cubicBezTo>
                      <a:pt x="1881" y="74"/>
                      <a:pt x="1574" y="0"/>
                      <a:pt x="145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2393;p38">
                <a:extLst>
                  <a:ext uri="{FF2B5EF4-FFF2-40B4-BE49-F238E27FC236}">
                    <a16:creationId xmlns:a16="http://schemas.microsoft.com/office/drawing/2014/main" id="{B11C53CF-B98E-0031-09D7-54AEBFFA807D}"/>
                  </a:ext>
                </a:extLst>
              </p:cNvPr>
              <p:cNvSpPr/>
              <p:nvPr/>
            </p:nvSpPr>
            <p:spPr>
              <a:xfrm>
                <a:off x="3083200" y="4114825"/>
                <a:ext cx="6425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3284" extrusionOk="0">
                    <a:moveTo>
                      <a:pt x="537" y="1"/>
                    </a:moveTo>
                    <a:cubicBezTo>
                      <a:pt x="197" y="1"/>
                      <a:pt x="1" y="49"/>
                      <a:pt x="1" y="76"/>
                    </a:cubicBezTo>
                    <a:cubicBezTo>
                      <a:pt x="1" y="110"/>
                      <a:pt x="301" y="176"/>
                      <a:pt x="768" y="243"/>
                    </a:cubicBezTo>
                    <a:cubicBezTo>
                      <a:pt x="1035" y="277"/>
                      <a:pt x="1302" y="377"/>
                      <a:pt x="1535" y="510"/>
                    </a:cubicBezTo>
                    <a:cubicBezTo>
                      <a:pt x="1802" y="643"/>
                      <a:pt x="2036" y="877"/>
                      <a:pt x="2136" y="1177"/>
                    </a:cubicBezTo>
                    <a:cubicBezTo>
                      <a:pt x="2236" y="1444"/>
                      <a:pt x="2169" y="1778"/>
                      <a:pt x="2002" y="2011"/>
                    </a:cubicBezTo>
                    <a:cubicBezTo>
                      <a:pt x="1869" y="2245"/>
                      <a:pt x="1702" y="2478"/>
                      <a:pt x="1535" y="2678"/>
                    </a:cubicBezTo>
                    <a:cubicBezTo>
                      <a:pt x="1235" y="3045"/>
                      <a:pt x="1001" y="3245"/>
                      <a:pt x="1035" y="3279"/>
                    </a:cubicBezTo>
                    <a:cubicBezTo>
                      <a:pt x="1035" y="3282"/>
                      <a:pt x="1038" y="3284"/>
                      <a:pt x="1043" y="3284"/>
                    </a:cubicBezTo>
                    <a:cubicBezTo>
                      <a:pt x="1095" y="3284"/>
                      <a:pt x="1371" y="3146"/>
                      <a:pt x="1702" y="2845"/>
                    </a:cubicBezTo>
                    <a:cubicBezTo>
                      <a:pt x="1902" y="2645"/>
                      <a:pt x="2102" y="2445"/>
                      <a:pt x="2269" y="2178"/>
                    </a:cubicBezTo>
                    <a:cubicBezTo>
                      <a:pt x="2369" y="2044"/>
                      <a:pt x="2469" y="1844"/>
                      <a:pt x="2503" y="1678"/>
                    </a:cubicBezTo>
                    <a:cubicBezTo>
                      <a:pt x="2569" y="1477"/>
                      <a:pt x="2536" y="1244"/>
                      <a:pt x="2469" y="1044"/>
                    </a:cubicBezTo>
                    <a:cubicBezTo>
                      <a:pt x="2336" y="677"/>
                      <a:pt x="2036" y="377"/>
                      <a:pt x="1702" y="210"/>
                    </a:cubicBezTo>
                    <a:cubicBezTo>
                      <a:pt x="1402" y="76"/>
                      <a:pt x="1102" y="10"/>
                      <a:pt x="801" y="10"/>
                    </a:cubicBezTo>
                    <a:cubicBezTo>
                      <a:pt x="706" y="3"/>
                      <a:pt x="617" y="1"/>
                      <a:pt x="537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2394;p38">
                <a:extLst>
                  <a:ext uri="{FF2B5EF4-FFF2-40B4-BE49-F238E27FC236}">
                    <a16:creationId xmlns:a16="http://schemas.microsoft.com/office/drawing/2014/main" id="{1E880AED-10B1-AF7A-3588-96D7D43E2129}"/>
                  </a:ext>
                </a:extLst>
              </p:cNvPr>
              <p:cNvSpPr/>
              <p:nvPr/>
            </p:nvSpPr>
            <p:spPr>
              <a:xfrm>
                <a:off x="3110725" y="4190525"/>
                <a:ext cx="7592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720" extrusionOk="0">
                    <a:moveTo>
                      <a:pt x="638" y="1"/>
                    </a:moveTo>
                    <a:cubicBezTo>
                      <a:pt x="509" y="1"/>
                      <a:pt x="384" y="17"/>
                      <a:pt x="267" y="51"/>
                    </a:cubicBezTo>
                    <a:cubicBezTo>
                      <a:pt x="67" y="84"/>
                      <a:pt x="1" y="151"/>
                      <a:pt x="1" y="184"/>
                    </a:cubicBezTo>
                    <a:cubicBezTo>
                      <a:pt x="334" y="184"/>
                      <a:pt x="668" y="217"/>
                      <a:pt x="1001" y="284"/>
                    </a:cubicBezTo>
                    <a:cubicBezTo>
                      <a:pt x="1335" y="384"/>
                      <a:pt x="1668" y="518"/>
                      <a:pt x="2002" y="651"/>
                    </a:cubicBezTo>
                    <a:cubicBezTo>
                      <a:pt x="2369" y="818"/>
                      <a:pt x="2636" y="1151"/>
                      <a:pt x="2669" y="1552"/>
                    </a:cubicBezTo>
                    <a:cubicBezTo>
                      <a:pt x="2669" y="1952"/>
                      <a:pt x="2469" y="2352"/>
                      <a:pt x="2169" y="2619"/>
                    </a:cubicBezTo>
                    <a:cubicBezTo>
                      <a:pt x="1935" y="2853"/>
                      <a:pt x="1635" y="3086"/>
                      <a:pt x="1301" y="3219"/>
                    </a:cubicBezTo>
                    <a:cubicBezTo>
                      <a:pt x="1001" y="3353"/>
                      <a:pt x="701" y="3520"/>
                      <a:pt x="434" y="3720"/>
                    </a:cubicBezTo>
                    <a:cubicBezTo>
                      <a:pt x="768" y="3720"/>
                      <a:pt x="1135" y="3620"/>
                      <a:pt x="1435" y="3486"/>
                    </a:cubicBezTo>
                    <a:cubicBezTo>
                      <a:pt x="1802" y="3320"/>
                      <a:pt x="2102" y="3119"/>
                      <a:pt x="2402" y="2853"/>
                    </a:cubicBezTo>
                    <a:cubicBezTo>
                      <a:pt x="2803" y="2519"/>
                      <a:pt x="3036" y="2052"/>
                      <a:pt x="3036" y="1552"/>
                    </a:cubicBezTo>
                    <a:cubicBezTo>
                      <a:pt x="3003" y="1251"/>
                      <a:pt x="2903" y="985"/>
                      <a:pt x="2736" y="784"/>
                    </a:cubicBezTo>
                    <a:cubicBezTo>
                      <a:pt x="2569" y="618"/>
                      <a:pt x="2369" y="484"/>
                      <a:pt x="2135" y="384"/>
                    </a:cubicBezTo>
                    <a:cubicBezTo>
                      <a:pt x="1768" y="217"/>
                      <a:pt x="1402" y="117"/>
                      <a:pt x="1035" y="51"/>
                    </a:cubicBezTo>
                    <a:cubicBezTo>
                      <a:pt x="901" y="17"/>
                      <a:pt x="768" y="1"/>
                      <a:pt x="638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2395;p38">
                <a:extLst>
                  <a:ext uri="{FF2B5EF4-FFF2-40B4-BE49-F238E27FC236}">
                    <a16:creationId xmlns:a16="http://schemas.microsoft.com/office/drawing/2014/main" id="{4A294479-2230-6331-A4FF-B10F4881E98E}"/>
                  </a:ext>
                </a:extLst>
              </p:cNvPr>
              <p:cNvSpPr/>
              <p:nvPr/>
            </p:nvSpPr>
            <p:spPr>
              <a:xfrm>
                <a:off x="3189950" y="4128875"/>
                <a:ext cx="442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150" extrusionOk="0">
                    <a:moveTo>
                      <a:pt x="253" y="1"/>
                    </a:moveTo>
                    <a:cubicBezTo>
                      <a:pt x="101" y="1"/>
                      <a:pt x="0" y="25"/>
                      <a:pt x="0" y="48"/>
                    </a:cubicBezTo>
                    <a:cubicBezTo>
                      <a:pt x="0" y="81"/>
                      <a:pt x="167" y="148"/>
                      <a:pt x="434" y="248"/>
                    </a:cubicBezTo>
                    <a:cubicBezTo>
                      <a:pt x="734" y="348"/>
                      <a:pt x="1035" y="515"/>
                      <a:pt x="1268" y="782"/>
                    </a:cubicBezTo>
                    <a:cubicBezTo>
                      <a:pt x="1435" y="1049"/>
                      <a:pt x="1502" y="1349"/>
                      <a:pt x="1435" y="1683"/>
                    </a:cubicBezTo>
                    <a:cubicBezTo>
                      <a:pt x="1401" y="1949"/>
                      <a:pt x="1368" y="2150"/>
                      <a:pt x="1401" y="2150"/>
                    </a:cubicBezTo>
                    <a:cubicBezTo>
                      <a:pt x="1468" y="2150"/>
                      <a:pt x="1568" y="2016"/>
                      <a:pt x="1668" y="1716"/>
                    </a:cubicBezTo>
                    <a:cubicBezTo>
                      <a:pt x="1735" y="1549"/>
                      <a:pt x="1768" y="1382"/>
                      <a:pt x="1768" y="1216"/>
                    </a:cubicBezTo>
                    <a:cubicBezTo>
                      <a:pt x="1735" y="982"/>
                      <a:pt x="1668" y="749"/>
                      <a:pt x="1535" y="548"/>
                    </a:cubicBezTo>
                    <a:cubicBezTo>
                      <a:pt x="1268" y="248"/>
                      <a:pt x="868" y="48"/>
                      <a:pt x="467" y="15"/>
                    </a:cubicBezTo>
                    <a:cubicBezTo>
                      <a:pt x="389" y="5"/>
                      <a:pt x="317" y="1"/>
                      <a:pt x="25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2396;p38">
                <a:extLst>
                  <a:ext uri="{FF2B5EF4-FFF2-40B4-BE49-F238E27FC236}">
                    <a16:creationId xmlns:a16="http://schemas.microsoft.com/office/drawing/2014/main" id="{15CE1A8C-FDAA-5E8D-DA4C-1E9C20B668D9}"/>
                  </a:ext>
                </a:extLst>
              </p:cNvPr>
              <p:cNvSpPr/>
              <p:nvPr/>
            </p:nvSpPr>
            <p:spPr>
              <a:xfrm>
                <a:off x="3103225" y="4525350"/>
                <a:ext cx="6340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007" extrusionOk="0">
                    <a:moveTo>
                      <a:pt x="734" y="0"/>
                    </a:moveTo>
                    <a:cubicBezTo>
                      <a:pt x="267" y="0"/>
                      <a:pt x="0" y="101"/>
                      <a:pt x="0" y="167"/>
                    </a:cubicBezTo>
                    <a:cubicBezTo>
                      <a:pt x="34" y="201"/>
                      <a:pt x="301" y="167"/>
                      <a:pt x="701" y="234"/>
                    </a:cubicBezTo>
                    <a:cubicBezTo>
                      <a:pt x="968" y="301"/>
                      <a:pt x="1201" y="367"/>
                      <a:pt x="1435" y="467"/>
                    </a:cubicBezTo>
                    <a:cubicBezTo>
                      <a:pt x="1668" y="568"/>
                      <a:pt x="1935" y="734"/>
                      <a:pt x="2102" y="968"/>
                    </a:cubicBezTo>
                    <a:cubicBezTo>
                      <a:pt x="2235" y="1168"/>
                      <a:pt x="2235" y="1468"/>
                      <a:pt x="2102" y="1702"/>
                    </a:cubicBezTo>
                    <a:cubicBezTo>
                      <a:pt x="2002" y="1935"/>
                      <a:pt x="1902" y="2135"/>
                      <a:pt x="1768" y="2369"/>
                    </a:cubicBezTo>
                    <a:cubicBezTo>
                      <a:pt x="1535" y="2736"/>
                      <a:pt x="1368" y="2969"/>
                      <a:pt x="1401" y="3003"/>
                    </a:cubicBezTo>
                    <a:cubicBezTo>
                      <a:pt x="1404" y="3005"/>
                      <a:pt x="1408" y="3007"/>
                      <a:pt x="1414" y="3007"/>
                    </a:cubicBezTo>
                    <a:cubicBezTo>
                      <a:pt x="1474" y="3007"/>
                      <a:pt x="1690" y="2839"/>
                      <a:pt x="1935" y="2502"/>
                    </a:cubicBezTo>
                    <a:cubicBezTo>
                      <a:pt x="2102" y="2302"/>
                      <a:pt x="2235" y="2069"/>
                      <a:pt x="2369" y="1835"/>
                    </a:cubicBezTo>
                    <a:cubicBezTo>
                      <a:pt x="2435" y="1668"/>
                      <a:pt x="2502" y="1502"/>
                      <a:pt x="2535" y="1335"/>
                    </a:cubicBezTo>
                    <a:cubicBezTo>
                      <a:pt x="2535" y="1135"/>
                      <a:pt x="2502" y="934"/>
                      <a:pt x="2369" y="768"/>
                    </a:cubicBezTo>
                    <a:cubicBezTo>
                      <a:pt x="2169" y="467"/>
                      <a:pt x="1868" y="267"/>
                      <a:pt x="1535" y="167"/>
                    </a:cubicBezTo>
                    <a:cubicBezTo>
                      <a:pt x="1268" y="67"/>
                      <a:pt x="1001" y="0"/>
                      <a:pt x="7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2397;p38">
                <a:extLst>
                  <a:ext uri="{FF2B5EF4-FFF2-40B4-BE49-F238E27FC236}">
                    <a16:creationId xmlns:a16="http://schemas.microsoft.com/office/drawing/2014/main" id="{06FB57B6-8CA9-20C0-9598-B6BD7D4F9A07}"/>
                  </a:ext>
                </a:extLst>
              </p:cNvPr>
              <p:cNvSpPr/>
              <p:nvPr/>
            </p:nvSpPr>
            <p:spPr>
              <a:xfrm>
                <a:off x="3137400" y="4596600"/>
                <a:ext cx="7760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3101" extrusionOk="0">
                    <a:moveTo>
                      <a:pt x="594" y="1"/>
                    </a:moveTo>
                    <a:cubicBezTo>
                      <a:pt x="386" y="1"/>
                      <a:pt x="179" y="30"/>
                      <a:pt x="1" y="119"/>
                    </a:cubicBezTo>
                    <a:cubicBezTo>
                      <a:pt x="268" y="186"/>
                      <a:pt x="568" y="253"/>
                      <a:pt x="868" y="286"/>
                    </a:cubicBezTo>
                    <a:cubicBezTo>
                      <a:pt x="1202" y="319"/>
                      <a:pt x="1502" y="419"/>
                      <a:pt x="1802" y="486"/>
                    </a:cubicBezTo>
                    <a:cubicBezTo>
                      <a:pt x="2169" y="586"/>
                      <a:pt x="2469" y="820"/>
                      <a:pt x="2636" y="1120"/>
                    </a:cubicBezTo>
                    <a:cubicBezTo>
                      <a:pt x="2736" y="1287"/>
                      <a:pt x="2736" y="1454"/>
                      <a:pt x="2670" y="1620"/>
                    </a:cubicBezTo>
                    <a:cubicBezTo>
                      <a:pt x="2636" y="1787"/>
                      <a:pt x="2569" y="1954"/>
                      <a:pt x="2469" y="2087"/>
                    </a:cubicBezTo>
                    <a:cubicBezTo>
                      <a:pt x="2303" y="2354"/>
                      <a:pt x="2102" y="2554"/>
                      <a:pt x="1836" y="2721"/>
                    </a:cubicBezTo>
                    <a:cubicBezTo>
                      <a:pt x="1369" y="2988"/>
                      <a:pt x="1002" y="2988"/>
                      <a:pt x="1002" y="3055"/>
                    </a:cubicBezTo>
                    <a:cubicBezTo>
                      <a:pt x="1002" y="3070"/>
                      <a:pt x="1090" y="3101"/>
                      <a:pt x="1240" y="3101"/>
                    </a:cubicBezTo>
                    <a:cubicBezTo>
                      <a:pt x="1408" y="3101"/>
                      <a:pt x="1653" y="3062"/>
                      <a:pt x="1936" y="2921"/>
                    </a:cubicBezTo>
                    <a:cubicBezTo>
                      <a:pt x="2269" y="2788"/>
                      <a:pt x="2536" y="2554"/>
                      <a:pt x="2736" y="2254"/>
                    </a:cubicBezTo>
                    <a:cubicBezTo>
                      <a:pt x="2870" y="2087"/>
                      <a:pt x="2970" y="1887"/>
                      <a:pt x="3003" y="1687"/>
                    </a:cubicBezTo>
                    <a:cubicBezTo>
                      <a:pt x="3103" y="1454"/>
                      <a:pt x="3070" y="1187"/>
                      <a:pt x="2970" y="953"/>
                    </a:cubicBezTo>
                    <a:cubicBezTo>
                      <a:pt x="2736" y="553"/>
                      <a:pt x="2336" y="286"/>
                      <a:pt x="1902" y="186"/>
                    </a:cubicBezTo>
                    <a:cubicBezTo>
                      <a:pt x="1569" y="86"/>
                      <a:pt x="1235" y="53"/>
                      <a:pt x="902" y="19"/>
                    </a:cubicBezTo>
                    <a:cubicBezTo>
                      <a:pt x="802" y="8"/>
                      <a:pt x="698" y="1"/>
                      <a:pt x="59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2398;p38">
                <a:extLst>
                  <a:ext uri="{FF2B5EF4-FFF2-40B4-BE49-F238E27FC236}">
                    <a16:creationId xmlns:a16="http://schemas.microsoft.com/office/drawing/2014/main" id="{5EF8AF32-7B01-71D7-DB80-93A557E9A511}"/>
                  </a:ext>
                </a:extLst>
              </p:cNvPr>
              <p:cNvSpPr/>
              <p:nvPr/>
            </p:nvSpPr>
            <p:spPr>
              <a:xfrm>
                <a:off x="3464300" y="4377675"/>
                <a:ext cx="96775" cy="994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76" extrusionOk="0">
                    <a:moveTo>
                      <a:pt x="1433" y="0"/>
                    </a:moveTo>
                    <a:cubicBezTo>
                      <a:pt x="1287" y="0"/>
                      <a:pt x="1142" y="11"/>
                      <a:pt x="1002" y="37"/>
                    </a:cubicBezTo>
                    <a:cubicBezTo>
                      <a:pt x="668" y="37"/>
                      <a:pt x="301" y="103"/>
                      <a:pt x="1" y="270"/>
                    </a:cubicBezTo>
                    <a:cubicBezTo>
                      <a:pt x="168" y="287"/>
                      <a:pt x="335" y="295"/>
                      <a:pt x="501" y="295"/>
                    </a:cubicBezTo>
                    <a:cubicBezTo>
                      <a:pt x="668" y="295"/>
                      <a:pt x="835" y="287"/>
                      <a:pt x="1002" y="270"/>
                    </a:cubicBezTo>
                    <a:cubicBezTo>
                      <a:pt x="1369" y="270"/>
                      <a:pt x="1702" y="303"/>
                      <a:pt x="2069" y="403"/>
                    </a:cubicBezTo>
                    <a:cubicBezTo>
                      <a:pt x="2469" y="504"/>
                      <a:pt x="2836" y="704"/>
                      <a:pt x="3103" y="1004"/>
                    </a:cubicBezTo>
                    <a:cubicBezTo>
                      <a:pt x="3370" y="1304"/>
                      <a:pt x="3503" y="1704"/>
                      <a:pt x="3470" y="2105"/>
                    </a:cubicBezTo>
                    <a:cubicBezTo>
                      <a:pt x="3437" y="2472"/>
                      <a:pt x="3337" y="2805"/>
                      <a:pt x="3170" y="3105"/>
                    </a:cubicBezTo>
                    <a:cubicBezTo>
                      <a:pt x="2870" y="3639"/>
                      <a:pt x="2636" y="3973"/>
                      <a:pt x="2703" y="3973"/>
                    </a:cubicBezTo>
                    <a:cubicBezTo>
                      <a:pt x="2705" y="3975"/>
                      <a:pt x="2708" y="3976"/>
                      <a:pt x="2712" y="3976"/>
                    </a:cubicBezTo>
                    <a:cubicBezTo>
                      <a:pt x="2774" y="3976"/>
                      <a:pt x="3057" y="3739"/>
                      <a:pt x="3370" y="3239"/>
                    </a:cubicBezTo>
                    <a:cubicBezTo>
                      <a:pt x="3604" y="2905"/>
                      <a:pt x="3737" y="2538"/>
                      <a:pt x="3804" y="2138"/>
                    </a:cubicBezTo>
                    <a:cubicBezTo>
                      <a:pt x="3870" y="1638"/>
                      <a:pt x="3704" y="1137"/>
                      <a:pt x="3370" y="770"/>
                    </a:cubicBezTo>
                    <a:cubicBezTo>
                      <a:pt x="3036" y="403"/>
                      <a:pt x="2603" y="170"/>
                      <a:pt x="2136" y="70"/>
                    </a:cubicBezTo>
                    <a:cubicBezTo>
                      <a:pt x="1909" y="29"/>
                      <a:pt x="1670" y="0"/>
                      <a:pt x="143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2399;p38">
                <a:extLst>
                  <a:ext uri="{FF2B5EF4-FFF2-40B4-BE49-F238E27FC236}">
                    <a16:creationId xmlns:a16="http://schemas.microsoft.com/office/drawing/2014/main" id="{791727EF-BE9E-A42E-4D54-D7AA15CC5BC2}"/>
                  </a:ext>
                </a:extLst>
              </p:cNvPr>
              <p:cNvSpPr/>
              <p:nvPr/>
            </p:nvSpPr>
            <p:spPr>
              <a:xfrm>
                <a:off x="3531025" y="4460925"/>
                <a:ext cx="11510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3614" extrusionOk="0">
                    <a:moveTo>
                      <a:pt x="2509" y="1"/>
                    </a:moveTo>
                    <a:cubicBezTo>
                      <a:pt x="2428" y="1"/>
                      <a:pt x="2348" y="4"/>
                      <a:pt x="2269" y="9"/>
                    </a:cubicBezTo>
                    <a:cubicBezTo>
                      <a:pt x="1835" y="42"/>
                      <a:pt x="1435" y="109"/>
                      <a:pt x="1035" y="242"/>
                    </a:cubicBezTo>
                    <a:cubicBezTo>
                      <a:pt x="668" y="309"/>
                      <a:pt x="334" y="443"/>
                      <a:pt x="1" y="676"/>
                    </a:cubicBezTo>
                    <a:cubicBezTo>
                      <a:pt x="367" y="643"/>
                      <a:pt x="734" y="576"/>
                      <a:pt x="1101" y="476"/>
                    </a:cubicBezTo>
                    <a:cubicBezTo>
                      <a:pt x="1468" y="376"/>
                      <a:pt x="1869" y="342"/>
                      <a:pt x="2269" y="309"/>
                    </a:cubicBezTo>
                    <a:cubicBezTo>
                      <a:pt x="2736" y="309"/>
                      <a:pt x="3203" y="376"/>
                      <a:pt x="3636" y="576"/>
                    </a:cubicBezTo>
                    <a:cubicBezTo>
                      <a:pt x="3837" y="643"/>
                      <a:pt x="4003" y="809"/>
                      <a:pt x="4137" y="976"/>
                    </a:cubicBezTo>
                    <a:cubicBezTo>
                      <a:pt x="4237" y="1143"/>
                      <a:pt x="4270" y="1343"/>
                      <a:pt x="4237" y="1543"/>
                    </a:cubicBezTo>
                    <a:cubicBezTo>
                      <a:pt x="4170" y="1944"/>
                      <a:pt x="4037" y="2277"/>
                      <a:pt x="3870" y="2611"/>
                    </a:cubicBezTo>
                    <a:cubicBezTo>
                      <a:pt x="3670" y="2944"/>
                      <a:pt x="3470" y="3278"/>
                      <a:pt x="3336" y="3612"/>
                    </a:cubicBezTo>
                    <a:cubicBezTo>
                      <a:pt x="3338" y="3613"/>
                      <a:pt x="3340" y="3614"/>
                      <a:pt x="3344" y="3614"/>
                    </a:cubicBezTo>
                    <a:cubicBezTo>
                      <a:pt x="3403" y="3614"/>
                      <a:pt x="3722" y="3316"/>
                      <a:pt x="4070" y="2778"/>
                    </a:cubicBezTo>
                    <a:cubicBezTo>
                      <a:pt x="4304" y="2411"/>
                      <a:pt x="4470" y="2044"/>
                      <a:pt x="4570" y="1610"/>
                    </a:cubicBezTo>
                    <a:cubicBezTo>
                      <a:pt x="4604" y="1343"/>
                      <a:pt x="4570" y="1076"/>
                      <a:pt x="4437" y="809"/>
                    </a:cubicBezTo>
                    <a:cubicBezTo>
                      <a:pt x="4270" y="576"/>
                      <a:pt x="4037" y="376"/>
                      <a:pt x="3770" y="276"/>
                    </a:cubicBezTo>
                    <a:cubicBezTo>
                      <a:pt x="3377" y="79"/>
                      <a:pt x="2936" y="1"/>
                      <a:pt x="250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2400;p38">
                <a:extLst>
                  <a:ext uri="{FF2B5EF4-FFF2-40B4-BE49-F238E27FC236}">
                    <a16:creationId xmlns:a16="http://schemas.microsoft.com/office/drawing/2014/main" id="{A6F58561-FBE9-0B57-C4D3-AF78292F57BD}"/>
                  </a:ext>
                </a:extLst>
              </p:cNvPr>
              <p:cNvSpPr/>
              <p:nvPr/>
            </p:nvSpPr>
            <p:spPr>
              <a:xfrm>
                <a:off x="3580225" y="4372600"/>
                <a:ext cx="400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708" extrusionOk="0">
                    <a:moveTo>
                      <a:pt x="512" y="1"/>
                    </a:moveTo>
                    <a:cubicBezTo>
                      <a:pt x="475" y="1"/>
                      <a:pt x="438" y="3"/>
                      <a:pt x="401" y="6"/>
                    </a:cubicBezTo>
                    <a:cubicBezTo>
                      <a:pt x="134" y="39"/>
                      <a:pt x="1" y="106"/>
                      <a:pt x="1" y="139"/>
                    </a:cubicBezTo>
                    <a:cubicBezTo>
                      <a:pt x="1" y="173"/>
                      <a:pt x="167" y="240"/>
                      <a:pt x="401" y="273"/>
                    </a:cubicBezTo>
                    <a:cubicBezTo>
                      <a:pt x="668" y="273"/>
                      <a:pt x="901" y="406"/>
                      <a:pt x="1101" y="573"/>
                    </a:cubicBezTo>
                    <a:cubicBezTo>
                      <a:pt x="1268" y="773"/>
                      <a:pt x="1335" y="1040"/>
                      <a:pt x="1268" y="1307"/>
                    </a:cubicBezTo>
                    <a:cubicBezTo>
                      <a:pt x="1235" y="1540"/>
                      <a:pt x="1201" y="1674"/>
                      <a:pt x="1268" y="1707"/>
                    </a:cubicBezTo>
                    <a:cubicBezTo>
                      <a:pt x="1302" y="1707"/>
                      <a:pt x="1402" y="1607"/>
                      <a:pt x="1502" y="1374"/>
                    </a:cubicBezTo>
                    <a:cubicBezTo>
                      <a:pt x="1568" y="1240"/>
                      <a:pt x="1602" y="1073"/>
                      <a:pt x="1602" y="907"/>
                    </a:cubicBezTo>
                    <a:cubicBezTo>
                      <a:pt x="1602" y="707"/>
                      <a:pt x="1502" y="506"/>
                      <a:pt x="1368" y="340"/>
                    </a:cubicBezTo>
                    <a:cubicBezTo>
                      <a:pt x="1129" y="130"/>
                      <a:pt x="835" y="1"/>
                      <a:pt x="512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2401;p38">
                <a:extLst>
                  <a:ext uri="{FF2B5EF4-FFF2-40B4-BE49-F238E27FC236}">
                    <a16:creationId xmlns:a16="http://schemas.microsoft.com/office/drawing/2014/main" id="{25194AA1-5C05-7CDF-AE2A-68835CE1DCB7}"/>
                  </a:ext>
                </a:extLst>
              </p:cNvPr>
              <p:cNvSpPr/>
              <p:nvPr/>
            </p:nvSpPr>
            <p:spPr>
              <a:xfrm>
                <a:off x="2421075" y="4311025"/>
                <a:ext cx="825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919" extrusionOk="0">
                    <a:moveTo>
                      <a:pt x="3036" y="1"/>
                    </a:moveTo>
                    <a:cubicBezTo>
                      <a:pt x="2969" y="1"/>
                      <a:pt x="3036" y="301"/>
                      <a:pt x="3036" y="734"/>
                    </a:cubicBezTo>
                    <a:cubicBezTo>
                      <a:pt x="3002" y="935"/>
                      <a:pt x="2936" y="1168"/>
                      <a:pt x="2769" y="1335"/>
                    </a:cubicBezTo>
                    <a:cubicBezTo>
                      <a:pt x="2601" y="1503"/>
                      <a:pt x="2387" y="1577"/>
                      <a:pt x="2165" y="1577"/>
                    </a:cubicBezTo>
                    <a:cubicBezTo>
                      <a:pt x="2122" y="1577"/>
                      <a:pt x="2078" y="1574"/>
                      <a:pt x="2035" y="1568"/>
                    </a:cubicBezTo>
                    <a:cubicBezTo>
                      <a:pt x="1768" y="1502"/>
                      <a:pt x="1468" y="1402"/>
                      <a:pt x="1201" y="1268"/>
                    </a:cubicBezTo>
                    <a:cubicBezTo>
                      <a:pt x="1001" y="1135"/>
                      <a:pt x="801" y="1001"/>
                      <a:pt x="601" y="835"/>
                    </a:cubicBezTo>
                    <a:cubicBezTo>
                      <a:pt x="288" y="585"/>
                      <a:pt x="122" y="364"/>
                      <a:pt x="48" y="364"/>
                    </a:cubicBezTo>
                    <a:cubicBezTo>
                      <a:pt x="43" y="364"/>
                      <a:pt x="38" y="365"/>
                      <a:pt x="34" y="368"/>
                    </a:cubicBezTo>
                    <a:cubicBezTo>
                      <a:pt x="0" y="401"/>
                      <a:pt x="100" y="668"/>
                      <a:pt x="434" y="1001"/>
                    </a:cubicBezTo>
                    <a:cubicBezTo>
                      <a:pt x="834" y="1468"/>
                      <a:pt x="1401" y="1802"/>
                      <a:pt x="2002" y="1902"/>
                    </a:cubicBezTo>
                    <a:cubicBezTo>
                      <a:pt x="2064" y="1913"/>
                      <a:pt x="2127" y="1919"/>
                      <a:pt x="2190" y="1919"/>
                    </a:cubicBezTo>
                    <a:cubicBezTo>
                      <a:pt x="2499" y="1919"/>
                      <a:pt x="2808" y="1785"/>
                      <a:pt x="3002" y="1535"/>
                    </a:cubicBezTo>
                    <a:cubicBezTo>
                      <a:pt x="3202" y="1302"/>
                      <a:pt x="3303" y="1001"/>
                      <a:pt x="3269" y="701"/>
                    </a:cubicBezTo>
                    <a:cubicBezTo>
                      <a:pt x="3236" y="234"/>
                      <a:pt x="3069" y="1"/>
                      <a:pt x="303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2402;p38">
                <a:extLst>
                  <a:ext uri="{FF2B5EF4-FFF2-40B4-BE49-F238E27FC236}">
                    <a16:creationId xmlns:a16="http://schemas.microsoft.com/office/drawing/2014/main" id="{A0E1537A-4910-2268-06D2-2DE3C9307DEC}"/>
                  </a:ext>
                </a:extLst>
              </p:cNvPr>
              <p:cNvSpPr/>
              <p:nvPr/>
            </p:nvSpPr>
            <p:spPr>
              <a:xfrm>
                <a:off x="3533525" y="878575"/>
                <a:ext cx="1176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55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4" y="234"/>
                      <a:pt x="868" y="401"/>
                      <a:pt x="1302" y="567"/>
                    </a:cubicBezTo>
                    <a:cubicBezTo>
                      <a:pt x="1769" y="801"/>
                      <a:pt x="2236" y="1034"/>
                      <a:pt x="2669" y="1301"/>
                    </a:cubicBezTo>
                    <a:cubicBezTo>
                      <a:pt x="3170" y="1601"/>
                      <a:pt x="3670" y="1968"/>
                      <a:pt x="4070" y="2435"/>
                    </a:cubicBezTo>
                    <a:cubicBezTo>
                      <a:pt x="4237" y="2636"/>
                      <a:pt x="4337" y="2936"/>
                      <a:pt x="4337" y="3203"/>
                    </a:cubicBezTo>
                    <a:cubicBezTo>
                      <a:pt x="4270" y="3469"/>
                      <a:pt x="4170" y="3736"/>
                      <a:pt x="3970" y="3936"/>
                    </a:cubicBezTo>
                    <a:cubicBezTo>
                      <a:pt x="3637" y="4303"/>
                      <a:pt x="3270" y="4604"/>
                      <a:pt x="2836" y="4837"/>
                    </a:cubicBezTo>
                    <a:cubicBezTo>
                      <a:pt x="2402" y="5004"/>
                      <a:pt x="1969" y="5237"/>
                      <a:pt x="1568" y="5504"/>
                    </a:cubicBezTo>
                    <a:cubicBezTo>
                      <a:pt x="2035" y="5438"/>
                      <a:pt x="2502" y="5304"/>
                      <a:pt x="2936" y="5071"/>
                    </a:cubicBezTo>
                    <a:cubicBezTo>
                      <a:pt x="3436" y="4837"/>
                      <a:pt x="3870" y="4537"/>
                      <a:pt x="4237" y="4137"/>
                    </a:cubicBezTo>
                    <a:cubicBezTo>
                      <a:pt x="4470" y="3903"/>
                      <a:pt x="4604" y="3570"/>
                      <a:pt x="4671" y="3236"/>
                    </a:cubicBezTo>
                    <a:cubicBezTo>
                      <a:pt x="4704" y="2869"/>
                      <a:pt x="4571" y="2502"/>
                      <a:pt x="4337" y="2235"/>
                    </a:cubicBezTo>
                    <a:cubicBezTo>
                      <a:pt x="4137" y="1935"/>
                      <a:pt x="3870" y="1702"/>
                      <a:pt x="3603" y="1501"/>
                    </a:cubicBezTo>
                    <a:cubicBezTo>
                      <a:pt x="3336" y="1335"/>
                      <a:pt x="3069" y="1168"/>
                      <a:pt x="2803" y="1001"/>
                    </a:cubicBezTo>
                    <a:cubicBezTo>
                      <a:pt x="2369" y="768"/>
                      <a:pt x="1902" y="534"/>
                      <a:pt x="1402" y="334"/>
                    </a:cubicBezTo>
                    <a:cubicBezTo>
                      <a:pt x="968" y="134"/>
                      <a:pt x="501" y="34"/>
                      <a:pt x="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2403;p38">
                <a:extLst>
                  <a:ext uri="{FF2B5EF4-FFF2-40B4-BE49-F238E27FC236}">
                    <a16:creationId xmlns:a16="http://schemas.microsoft.com/office/drawing/2014/main" id="{643570F3-6CBC-66F6-479B-FAEA0444973F}"/>
                  </a:ext>
                </a:extLst>
              </p:cNvPr>
              <p:cNvSpPr/>
              <p:nvPr/>
            </p:nvSpPr>
            <p:spPr>
              <a:xfrm>
                <a:off x="3572725" y="1017000"/>
                <a:ext cx="976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4738" extrusionOk="0">
                    <a:moveTo>
                      <a:pt x="0" y="1"/>
                    </a:moveTo>
                    <a:cubicBezTo>
                      <a:pt x="301" y="201"/>
                      <a:pt x="668" y="368"/>
                      <a:pt x="1034" y="501"/>
                    </a:cubicBezTo>
                    <a:cubicBezTo>
                      <a:pt x="1368" y="634"/>
                      <a:pt x="1768" y="801"/>
                      <a:pt x="2169" y="1001"/>
                    </a:cubicBezTo>
                    <a:cubicBezTo>
                      <a:pt x="2636" y="1168"/>
                      <a:pt x="3003" y="1435"/>
                      <a:pt x="3303" y="1835"/>
                    </a:cubicBezTo>
                    <a:cubicBezTo>
                      <a:pt x="3503" y="2236"/>
                      <a:pt x="3536" y="2736"/>
                      <a:pt x="3336" y="3136"/>
                    </a:cubicBezTo>
                    <a:cubicBezTo>
                      <a:pt x="3203" y="3503"/>
                      <a:pt x="2936" y="3837"/>
                      <a:pt x="2636" y="4070"/>
                    </a:cubicBezTo>
                    <a:cubicBezTo>
                      <a:pt x="2135" y="4504"/>
                      <a:pt x="1702" y="4704"/>
                      <a:pt x="1735" y="4737"/>
                    </a:cubicBezTo>
                    <a:cubicBezTo>
                      <a:pt x="2135" y="4704"/>
                      <a:pt x="2502" y="4537"/>
                      <a:pt x="2802" y="4304"/>
                    </a:cubicBezTo>
                    <a:cubicBezTo>
                      <a:pt x="3169" y="4037"/>
                      <a:pt x="3470" y="3703"/>
                      <a:pt x="3636" y="3303"/>
                    </a:cubicBezTo>
                    <a:cubicBezTo>
                      <a:pt x="3903" y="2769"/>
                      <a:pt x="3870" y="2169"/>
                      <a:pt x="3603" y="1668"/>
                    </a:cubicBezTo>
                    <a:cubicBezTo>
                      <a:pt x="3269" y="1201"/>
                      <a:pt x="2836" y="868"/>
                      <a:pt x="2302" y="701"/>
                    </a:cubicBezTo>
                    <a:cubicBezTo>
                      <a:pt x="1868" y="501"/>
                      <a:pt x="1468" y="368"/>
                      <a:pt x="1135" y="267"/>
                    </a:cubicBezTo>
                    <a:cubicBezTo>
                      <a:pt x="768" y="101"/>
                      <a:pt x="367" y="1"/>
                      <a:pt x="0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2404;p38">
                <a:extLst>
                  <a:ext uri="{FF2B5EF4-FFF2-40B4-BE49-F238E27FC236}">
                    <a16:creationId xmlns:a16="http://schemas.microsoft.com/office/drawing/2014/main" id="{6429E8AF-2B10-A9BB-CE22-3C42725CD16B}"/>
                  </a:ext>
                </a:extLst>
              </p:cNvPr>
              <p:cNvSpPr/>
              <p:nvPr/>
            </p:nvSpPr>
            <p:spPr>
              <a:xfrm>
                <a:off x="3667800" y="974750"/>
                <a:ext cx="60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00" extrusionOk="0">
                    <a:moveTo>
                      <a:pt x="149" y="1"/>
                    </a:moveTo>
                    <a:cubicBezTo>
                      <a:pt x="74" y="1"/>
                      <a:pt x="33" y="9"/>
                      <a:pt x="33" y="23"/>
                    </a:cubicBezTo>
                    <a:cubicBezTo>
                      <a:pt x="0" y="56"/>
                      <a:pt x="234" y="156"/>
                      <a:pt x="601" y="290"/>
                    </a:cubicBezTo>
                    <a:cubicBezTo>
                      <a:pt x="767" y="356"/>
                      <a:pt x="967" y="456"/>
                      <a:pt x="1201" y="556"/>
                    </a:cubicBezTo>
                    <a:cubicBezTo>
                      <a:pt x="1434" y="657"/>
                      <a:pt x="1635" y="757"/>
                      <a:pt x="1868" y="923"/>
                    </a:cubicBezTo>
                    <a:cubicBezTo>
                      <a:pt x="2035" y="1057"/>
                      <a:pt x="2102" y="1290"/>
                      <a:pt x="2035" y="1490"/>
                    </a:cubicBezTo>
                    <a:cubicBezTo>
                      <a:pt x="2002" y="1691"/>
                      <a:pt x="1901" y="1857"/>
                      <a:pt x="1768" y="2024"/>
                    </a:cubicBezTo>
                    <a:cubicBezTo>
                      <a:pt x="1535" y="2291"/>
                      <a:pt x="1334" y="2458"/>
                      <a:pt x="1401" y="2491"/>
                    </a:cubicBezTo>
                    <a:cubicBezTo>
                      <a:pt x="1401" y="2496"/>
                      <a:pt x="1407" y="2499"/>
                      <a:pt x="1417" y="2499"/>
                    </a:cubicBezTo>
                    <a:cubicBezTo>
                      <a:pt x="1476" y="2499"/>
                      <a:pt x="1686" y="2417"/>
                      <a:pt x="1968" y="2191"/>
                    </a:cubicBezTo>
                    <a:cubicBezTo>
                      <a:pt x="2135" y="2024"/>
                      <a:pt x="2302" y="1824"/>
                      <a:pt x="2368" y="1591"/>
                    </a:cubicBezTo>
                    <a:cubicBezTo>
                      <a:pt x="2402" y="1424"/>
                      <a:pt x="2402" y="1257"/>
                      <a:pt x="2368" y="1124"/>
                    </a:cubicBezTo>
                    <a:cubicBezTo>
                      <a:pt x="2335" y="923"/>
                      <a:pt x="2235" y="790"/>
                      <a:pt x="2102" y="657"/>
                    </a:cubicBezTo>
                    <a:cubicBezTo>
                      <a:pt x="1868" y="490"/>
                      <a:pt x="1601" y="356"/>
                      <a:pt x="1301" y="256"/>
                    </a:cubicBezTo>
                    <a:cubicBezTo>
                      <a:pt x="1101" y="156"/>
                      <a:pt x="867" y="89"/>
                      <a:pt x="667" y="56"/>
                    </a:cubicBezTo>
                    <a:cubicBezTo>
                      <a:pt x="433" y="17"/>
                      <a:pt x="256" y="1"/>
                      <a:pt x="14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2405;p38">
                <a:extLst>
                  <a:ext uri="{FF2B5EF4-FFF2-40B4-BE49-F238E27FC236}">
                    <a16:creationId xmlns:a16="http://schemas.microsoft.com/office/drawing/2014/main" id="{4DE0BC36-08FC-9543-01F7-BA13CEA358AA}"/>
                  </a:ext>
                </a:extLst>
              </p:cNvPr>
              <p:cNvSpPr/>
              <p:nvPr/>
            </p:nvSpPr>
            <p:spPr>
              <a:xfrm>
                <a:off x="3457650" y="1230450"/>
                <a:ext cx="99250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781" extrusionOk="0">
                    <a:moveTo>
                      <a:pt x="605" y="1"/>
                    </a:moveTo>
                    <a:cubicBezTo>
                      <a:pt x="402" y="1"/>
                      <a:pt x="194" y="38"/>
                      <a:pt x="0" y="102"/>
                    </a:cubicBezTo>
                    <a:cubicBezTo>
                      <a:pt x="0" y="236"/>
                      <a:pt x="1434" y="169"/>
                      <a:pt x="2936" y="903"/>
                    </a:cubicBezTo>
                    <a:cubicBezTo>
                      <a:pt x="3302" y="1070"/>
                      <a:pt x="3636" y="1303"/>
                      <a:pt x="3636" y="1570"/>
                    </a:cubicBezTo>
                    <a:cubicBezTo>
                      <a:pt x="3636" y="1837"/>
                      <a:pt x="3336" y="2104"/>
                      <a:pt x="3169" y="2270"/>
                    </a:cubicBezTo>
                    <a:cubicBezTo>
                      <a:pt x="2769" y="2604"/>
                      <a:pt x="2435" y="2704"/>
                      <a:pt x="2435" y="2771"/>
                    </a:cubicBezTo>
                    <a:cubicBezTo>
                      <a:pt x="2435" y="2777"/>
                      <a:pt x="2449" y="2781"/>
                      <a:pt x="2476" y="2781"/>
                    </a:cubicBezTo>
                    <a:cubicBezTo>
                      <a:pt x="2589" y="2781"/>
                      <a:pt x="2930" y="2708"/>
                      <a:pt x="3336" y="2437"/>
                    </a:cubicBezTo>
                    <a:cubicBezTo>
                      <a:pt x="3469" y="2337"/>
                      <a:pt x="3569" y="2237"/>
                      <a:pt x="3703" y="2137"/>
                    </a:cubicBezTo>
                    <a:cubicBezTo>
                      <a:pt x="3836" y="1970"/>
                      <a:pt x="3936" y="1803"/>
                      <a:pt x="3970" y="1603"/>
                    </a:cubicBezTo>
                    <a:cubicBezTo>
                      <a:pt x="3970" y="1336"/>
                      <a:pt x="3870" y="1103"/>
                      <a:pt x="3669" y="936"/>
                    </a:cubicBezTo>
                    <a:cubicBezTo>
                      <a:pt x="3503" y="803"/>
                      <a:pt x="3302" y="669"/>
                      <a:pt x="3102" y="569"/>
                    </a:cubicBezTo>
                    <a:cubicBezTo>
                      <a:pt x="2435" y="236"/>
                      <a:pt x="1668" y="69"/>
                      <a:pt x="934" y="35"/>
                    </a:cubicBezTo>
                    <a:cubicBezTo>
                      <a:pt x="828" y="12"/>
                      <a:pt x="717" y="1"/>
                      <a:pt x="60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2406;p38">
                <a:extLst>
                  <a:ext uri="{FF2B5EF4-FFF2-40B4-BE49-F238E27FC236}">
                    <a16:creationId xmlns:a16="http://schemas.microsoft.com/office/drawing/2014/main" id="{BA76F052-067D-36A2-6150-7CE53F0F7C9A}"/>
                  </a:ext>
                </a:extLst>
              </p:cNvPr>
              <p:cNvSpPr/>
              <p:nvPr/>
            </p:nvSpPr>
            <p:spPr>
              <a:xfrm>
                <a:off x="3519350" y="1298125"/>
                <a:ext cx="5590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916" extrusionOk="0">
                    <a:moveTo>
                      <a:pt x="255" y="1"/>
                    </a:moveTo>
                    <a:cubicBezTo>
                      <a:pt x="91" y="1"/>
                      <a:pt x="1" y="27"/>
                      <a:pt x="1" y="64"/>
                    </a:cubicBezTo>
                    <a:cubicBezTo>
                      <a:pt x="1" y="97"/>
                      <a:pt x="301" y="130"/>
                      <a:pt x="734" y="297"/>
                    </a:cubicBezTo>
                    <a:cubicBezTo>
                      <a:pt x="968" y="397"/>
                      <a:pt x="1201" y="497"/>
                      <a:pt x="1435" y="631"/>
                    </a:cubicBezTo>
                    <a:cubicBezTo>
                      <a:pt x="1668" y="798"/>
                      <a:pt x="1902" y="998"/>
                      <a:pt x="1835" y="1265"/>
                    </a:cubicBezTo>
                    <a:cubicBezTo>
                      <a:pt x="1802" y="1565"/>
                      <a:pt x="1635" y="1832"/>
                      <a:pt x="1435" y="2032"/>
                    </a:cubicBezTo>
                    <a:cubicBezTo>
                      <a:pt x="1268" y="2199"/>
                      <a:pt x="1035" y="2365"/>
                      <a:pt x="834" y="2499"/>
                    </a:cubicBezTo>
                    <a:cubicBezTo>
                      <a:pt x="434" y="2766"/>
                      <a:pt x="167" y="2832"/>
                      <a:pt x="167" y="2899"/>
                    </a:cubicBezTo>
                    <a:cubicBezTo>
                      <a:pt x="167" y="2909"/>
                      <a:pt x="195" y="2916"/>
                      <a:pt x="246" y="2916"/>
                    </a:cubicBezTo>
                    <a:cubicBezTo>
                      <a:pt x="369" y="2916"/>
                      <a:pt x="627" y="2874"/>
                      <a:pt x="935" y="2732"/>
                    </a:cubicBezTo>
                    <a:cubicBezTo>
                      <a:pt x="1201" y="2599"/>
                      <a:pt x="1435" y="2432"/>
                      <a:pt x="1635" y="2232"/>
                    </a:cubicBezTo>
                    <a:cubicBezTo>
                      <a:pt x="1935" y="1998"/>
                      <a:pt x="2135" y="1665"/>
                      <a:pt x="2202" y="1298"/>
                    </a:cubicBezTo>
                    <a:cubicBezTo>
                      <a:pt x="2235" y="1064"/>
                      <a:pt x="2135" y="864"/>
                      <a:pt x="2002" y="698"/>
                    </a:cubicBezTo>
                    <a:cubicBezTo>
                      <a:pt x="1902" y="531"/>
                      <a:pt x="1735" y="431"/>
                      <a:pt x="1602" y="364"/>
                    </a:cubicBezTo>
                    <a:cubicBezTo>
                      <a:pt x="1335" y="197"/>
                      <a:pt x="1068" y="97"/>
                      <a:pt x="801" y="64"/>
                    </a:cubicBezTo>
                    <a:cubicBezTo>
                      <a:pt x="575" y="19"/>
                      <a:pt x="390" y="1"/>
                      <a:pt x="25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2407;p38">
                <a:extLst>
                  <a:ext uri="{FF2B5EF4-FFF2-40B4-BE49-F238E27FC236}">
                    <a16:creationId xmlns:a16="http://schemas.microsoft.com/office/drawing/2014/main" id="{904ECC7F-FC6A-9AF6-5C3D-8D62CD3DD3C6}"/>
                  </a:ext>
                </a:extLst>
              </p:cNvPr>
              <p:cNvSpPr/>
              <p:nvPr/>
            </p:nvSpPr>
            <p:spPr>
              <a:xfrm>
                <a:off x="3583575" y="1250150"/>
                <a:ext cx="52550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89" extrusionOk="0">
                    <a:moveTo>
                      <a:pt x="265" y="1"/>
                    </a:moveTo>
                    <a:cubicBezTo>
                      <a:pt x="100" y="1"/>
                      <a:pt x="0" y="24"/>
                      <a:pt x="0" y="48"/>
                    </a:cubicBezTo>
                    <a:cubicBezTo>
                      <a:pt x="0" y="115"/>
                      <a:pt x="167" y="181"/>
                      <a:pt x="434" y="248"/>
                    </a:cubicBezTo>
                    <a:lnTo>
                      <a:pt x="934" y="415"/>
                    </a:lnTo>
                    <a:cubicBezTo>
                      <a:pt x="1101" y="448"/>
                      <a:pt x="1301" y="548"/>
                      <a:pt x="1434" y="648"/>
                    </a:cubicBezTo>
                    <a:cubicBezTo>
                      <a:pt x="1601" y="749"/>
                      <a:pt x="1701" y="882"/>
                      <a:pt x="1768" y="1049"/>
                    </a:cubicBezTo>
                    <a:cubicBezTo>
                      <a:pt x="1801" y="1182"/>
                      <a:pt x="1768" y="1316"/>
                      <a:pt x="1735" y="1449"/>
                    </a:cubicBezTo>
                    <a:cubicBezTo>
                      <a:pt x="1601" y="1683"/>
                      <a:pt x="1501" y="1849"/>
                      <a:pt x="1568" y="1883"/>
                    </a:cubicBezTo>
                    <a:cubicBezTo>
                      <a:pt x="1572" y="1887"/>
                      <a:pt x="1578" y="1889"/>
                      <a:pt x="1585" y="1889"/>
                    </a:cubicBezTo>
                    <a:cubicBezTo>
                      <a:pt x="1635" y="1889"/>
                      <a:pt x="1759" y="1783"/>
                      <a:pt x="1935" y="1549"/>
                    </a:cubicBezTo>
                    <a:cubicBezTo>
                      <a:pt x="2068" y="1382"/>
                      <a:pt x="2102" y="1182"/>
                      <a:pt x="2068" y="982"/>
                    </a:cubicBezTo>
                    <a:cubicBezTo>
                      <a:pt x="2001" y="715"/>
                      <a:pt x="1868" y="482"/>
                      <a:pt x="1635" y="348"/>
                    </a:cubicBezTo>
                    <a:cubicBezTo>
                      <a:pt x="1468" y="215"/>
                      <a:pt x="1234" y="148"/>
                      <a:pt x="1001" y="115"/>
                    </a:cubicBezTo>
                    <a:cubicBezTo>
                      <a:pt x="834" y="48"/>
                      <a:pt x="667" y="15"/>
                      <a:pt x="500" y="15"/>
                    </a:cubicBezTo>
                    <a:cubicBezTo>
                      <a:pt x="412" y="5"/>
                      <a:pt x="333" y="1"/>
                      <a:pt x="26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2408;p38">
                <a:extLst>
                  <a:ext uri="{FF2B5EF4-FFF2-40B4-BE49-F238E27FC236}">
                    <a16:creationId xmlns:a16="http://schemas.microsoft.com/office/drawing/2014/main" id="{EE439C6A-DC91-7CBD-8D06-249A1425A1A9}"/>
                  </a:ext>
                </a:extLst>
              </p:cNvPr>
              <p:cNvSpPr/>
              <p:nvPr/>
            </p:nvSpPr>
            <p:spPr>
              <a:xfrm>
                <a:off x="3792875" y="1086725"/>
                <a:ext cx="72575" cy="763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054" extrusionOk="0">
                    <a:moveTo>
                      <a:pt x="164" y="1"/>
                    </a:moveTo>
                    <a:cubicBezTo>
                      <a:pt x="61" y="1"/>
                      <a:pt x="1" y="17"/>
                      <a:pt x="1" y="47"/>
                    </a:cubicBezTo>
                    <a:cubicBezTo>
                      <a:pt x="1" y="80"/>
                      <a:pt x="234" y="180"/>
                      <a:pt x="634" y="314"/>
                    </a:cubicBezTo>
                    <a:cubicBezTo>
                      <a:pt x="1168" y="447"/>
                      <a:pt x="1635" y="714"/>
                      <a:pt x="2035" y="1048"/>
                    </a:cubicBezTo>
                    <a:cubicBezTo>
                      <a:pt x="2402" y="1415"/>
                      <a:pt x="2569" y="1915"/>
                      <a:pt x="2536" y="2449"/>
                    </a:cubicBezTo>
                    <a:cubicBezTo>
                      <a:pt x="2469" y="2816"/>
                      <a:pt x="2269" y="2982"/>
                      <a:pt x="2302" y="3049"/>
                    </a:cubicBezTo>
                    <a:cubicBezTo>
                      <a:pt x="2302" y="3052"/>
                      <a:pt x="2305" y="3054"/>
                      <a:pt x="2311" y="3054"/>
                    </a:cubicBezTo>
                    <a:cubicBezTo>
                      <a:pt x="2364" y="3054"/>
                      <a:pt x="2649" y="2905"/>
                      <a:pt x="2769" y="2482"/>
                    </a:cubicBezTo>
                    <a:cubicBezTo>
                      <a:pt x="2903" y="1882"/>
                      <a:pt x="2736" y="1248"/>
                      <a:pt x="2269" y="814"/>
                    </a:cubicBezTo>
                    <a:cubicBezTo>
                      <a:pt x="1835" y="414"/>
                      <a:pt x="1302" y="147"/>
                      <a:pt x="701" y="80"/>
                    </a:cubicBezTo>
                    <a:cubicBezTo>
                      <a:pt x="481" y="25"/>
                      <a:pt x="291" y="1"/>
                      <a:pt x="16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2409;p38">
                <a:extLst>
                  <a:ext uri="{FF2B5EF4-FFF2-40B4-BE49-F238E27FC236}">
                    <a16:creationId xmlns:a16="http://schemas.microsoft.com/office/drawing/2014/main" id="{FCE8DD23-7901-A58C-F7C9-A66707C13A23}"/>
                  </a:ext>
                </a:extLst>
              </p:cNvPr>
              <p:cNvSpPr/>
              <p:nvPr/>
            </p:nvSpPr>
            <p:spPr>
              <a:xfrm>
                <a:off x="3712825" y="3887150"/>
                <a:ext cx="14012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681" extrusionOk="0">
                    <a:moveTo>
                      <a:pt x="3293" y="1"/>
                    </a:moveTo>
                    <a:cubicBezTo>
                      <a:pt x="3022" y="1"/>
                      <a:pt x="2753" y="46"/>
                      <a:pt x="2502" y="144"/>
                    </a:cubicBezTo>
                    <a:cubicBezTo>
                      <a:pt x="2002" y="277"/>
                      <a:pt x="1501" y="477"/>
                      <a:pt x="1068" y="744"/>
                    </a:cubicBezTo>
                    <a:cubicBezTo>
                      <a:pt x="668" y="944"/>
                      <a:pt x="301" y="1278"/>
                      <a:pt x="0" y="1678"/>
                    </a:cubicBezTo>
                    <a:cubicBezTo>
                      <a:pt x="3" y="1679"/>
                      <a:pt x="7" y="1680"/>
                      <a:pt x="11" y="1680"/>
                    </a:cubicBezTo>
                    <a:cubicBezTo>
                      <a:pt x="99" y="1680"/>
                      <a:pt x="467" y="1329"/>
                      <a:pt x="1201" y="978"/>
                    </a:cubicBezTo>
                    <a:cubicBezTo>
                      <a:pt x="1635" y="744"/>
                      <a:pt x="2102" y="544"/>
                      <a:pt x="2569" y="444"/>
                    </a:cubicBezTo>
                    <a:cubicBezTo>
                      <a:pt x="2791" y="374"/>
                      <a:pt x="3025" y="340"/>
                      <a:pt x="3261" y="340"/>
                    </a:cubicBezTo>
                    <a:cubicBezTo>
                      <a:pt x="3591" y="340"/>
                      <a:pt x="3925" y="408"/>
                      <a:pt x="4237" y="544"/>
                    </a:cubicBezTo>
                    <a:cubicBezTo>
                      <a:pt x="4737" y="844"/>
                      <a:pt x="5071" y="1311"/>
                      <a:pt x="5171" y="1878"/>
                    </a:cubicBezTo>
                    <a:cubicBezTo>
                      <a:pt x="5271" y="2379"/>
                      <a:pt x="5271" y="2846"/>
                      <a:pt x="5171" y="3313"/>
                    </a:cubicBezTo>
                    <a:cubicBezTo>
                      <a:pt x="5071" y="3780"/>
                      <a:pt x="4971" y="4213"/>
                      <a:pt x="4904" y="4680"/>
                    </a:cubicBezTo>
                    <a:cubicBezTo>
                      <a:pt x="5171" y="4280"/>
                      <a:pt x="5338" y="3846"/>
                      <a:pt x="5438" y="3379"/>
                    </a:cubicBezTo>
                    <a:cubicBezTo>
                      <a:pt x="5571" y="2879"/>
                      <a:pt x="5604" y="2345"/>
                      <a:pt x="5504" y="1811"/>
                    </a:cubicBezTo>
                    <a:cubicBezTo>
                      <a:pt x="5404" y="1144"/>
                      <a:pt x="5004" y="577"/>
                      <a:pt x="4404" y="244"/>
                    </a:cubicBezTo>
                    <a:cubicBezTo>
                      <a:pt x="4054" y="88"/>
                      <a:pt x="3671" y="1"/>
                      <a:pt x="329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2410;p38">
                <a:extLst>
                  <a:ext uri="{FF2B5EF4-FFF2-40B4-BE49-F238E27FC236}">
                    <a16:creationId xmlns:a16="http://schemas.microsoft.com/office/drawing/2014/main" id="{E8DA2132-0CEF-D1F9-2DA8-C94CF776C057}"/>
                  </a:ext>
                </a:extLst>
              </p:cNvPr>
              <p:cNvSpPr/>
              <p:nvPr/>
            </p:nvSpPr>
            <p:spPr>
              <a:xfrm>
                <a:off x="3832900" y="3969325"/>
                <a:ext cx="146800" cy="1040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4162" extrusionOk="0">
                    <a:moveTo>
                      <a:pt x="3382" y="1"/>
                    </a:moveTo>
                    <a:cubicBezTo>
                      <a:pt x="3078" y="1"/>
                      <a:pt x="2769" y="42"/>
                      <a:pt x="2469" y="126"/>
                    </a:cubicBezTo>
                    <a:cubicBezTo>
                      <a:pt x="2002" y="259"/>
                      <a:pt x="1535" y="459"/>
                      <a:pt x="1135" y="693"/>
                    </a:cubicBezTo>
                    <a:cubicBezTo>
                      <a:pt x="701" y="859"/>
                      <a:pt x="334" y="1093"/>
                      <a:pt x="1" y="1393"/>
                    </a:cubicBezTo>
                    <a:cubicBezTo>
                      <a:pt x="434" y="1293"/>
                      <a:pt x="835" y="1126"/>
                      <a:pt x="1235" y="926"/>
                    </a:cubicBezTo>
                    <a:cubicBezTo>
                      <a:pt x="1669" y="726"/>
                      <a:pt x="2102" y="559"/>
                      <a:pt x="2536" y="459"/>
                    </a:cubicBezTo>
                    <a:cubicBezTo>
                      <a:pt x="2803" y="376"/>
                      <a:pt x="3078" y="334"/>
                      <a:pt x="3353" y="334"/>
                    </a:cubicBezTo>
                    <a:cubicBezTo>
                      <a:pt x="3628" y="334"/>
                      <a:pt x="3904" y="376"/>
                      <a:pt x="4170" y="459"/>
                    </a:cubicBezTo>
                    <a:cubicBezTo>
                      <a:pt x="4671" y="626"/>
                      <a:pt x="5104" y="1026"/>
                      <a:pt x="5305" y="1527"/>
                    </a:cubicBezTo>
                    <a:cubicBezTo>
                      <a:pt x="5505" y="1927"/>
                      <a:pt x="5571" y="2394"/>
                      <a:pt x="5605" y="2861"/>
                    </a:cubicBezTo>
                    <a:cubicBezTo>
                      <a:pt x="5638" y="3628"/>
                      <a:pt x="5505" y="4128"/>
                      <a:pt x="5571" y="4162"/>
                    </a:cubicBezTo>
                    <a:cubicBezTo>
                      <a:pt x="5772" y="3728"/>
                      <a:pt x="5838" y="3295"/>
                      <a:pt x="5838" y="2861"/>
                    </a:cubicBezTo>
                    <a:cubicBezTo>
                      <a:pt x="5872" y="2361"/>
                      <a:pt x="5772" y="1860"/>
                      <a:pt x="5605" y="1393"/>
                    </a:cubicBezTo>
                    <a:cubicBezTo>
                      <a:pt x="5371" y="793"/>
                      <a:pt x="4871" y="359"/>
                      <a:pt x="4271" y="126"/>
                    </a:cubicBezTo>
                    <a:cubicBezTo>
                      <a:pt x="3987" y="42"/>
                      <a:pt x="3687" y="1"/>
                      <a:pt x="3382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2411;p38">
                <a:extLst>
                  <a:ext uri="{FF2B5EF4-FFF2-40B4-BE49-F238E27FC236}">
                    <a16:creationId xmlns:a16="http://schemas.microsoft.com/office/drawing/2014/main" id="{61A9D1A6-57B0-3B97-0436-80AE4B919D4A}"/>
                  </a:ext>
                </a:extLst>
              </p:cNvPr>
              <p:cNvSpPr/>
              <p:nvPr/>
            </p:nvSpPr>
            <p:spPr>
              <a:xfrm>
                <a:off x="3778700" y="3572000"/>
                <a:ext cx="63400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742" extrusionOk="0">
                    <a:moveTo>
                      <a:pt x="1592" y="1"/>
                    </a:moveTo>
                    <a:cubicBezTo>
                      <a:pt x="1178" y="1"/>
                      <a:pt x="751" y="103"/>
                      <a:pt x="401" y="307"/>
                    </a:cubicBezTo>
                    <a:cubicBezTo>
                      <a:pt x="101" y="474"/>
                      <a:pt x="1" y="674"/>
                      <a:pt x="1" y="708"/>
                    </a:cubicBezTo>
                    <a:cubicBezTo>
                      <a:pt x="1" y="720"/>
                      <a:pt x="8" y="726"/>
                      <a:pt x="21" y="726"/>
                    </a:cubicBezTo>
                    <a:cubicBezTo>
                      <a:pt x="79" y="726"/>
                      <a:pt x="257" y="622"/>
                      <a:pt x="501" y="541"/>
                    </a:cubicBezTo>
                    <a:cubicBezTo>
                      <a:pt x="785" y="412"/>
                      <a:pt x="1090" y="362"/>
                      <a:pt x="1415" y="362"/>
                    </a:cubicBezTo>
                    <a:cubicBezTo>
                      <a:pt x="1509" y="362"/>
                      <a:pt x="1604" y="367"/>
                      <a:pt x="1702" y="374"/>
                    </a:cubicBezTo>
                    <a:cubicBezTo>
                      <a:pt x="1869" y="407"/>
                      <a:pt x="2035" y="541"/>
                      <a:pt x="2102" y="708"/>
                    </a:cubicBezTo>
                    <a:cubicBezTo>
                      <a:pt x="2169" y="874"/>
                      <a:pt x="2236" y="1041"/>
                      <a:pt x="2236" y="1208"/>
                    </a:cubicBezTo>
                    <a:cubicBezTo>
                      <a:pt x="2302" y="1508"/>
                      <a:pt x="2269" y="1708"/>
                      <a:pt x="2336" y="1742"/>
                    </a:cubicBezTo>
                    <a:cubicBezTo>
                      <a:pt x="2369" y="1742"/>
                      <a:pt x="2469" y="1575"/>
                      <a:pt x="2502" y="1208"/>
                    </a:cubicBezTo>
                    <a:cubicBezTo>
                      <a:pt x="2536" y="974"/>
                      <a:pt x="2502" y="774"/>
                      <a:pt x="2436" y="541"/>
                    </a:cubicBezTo>
                    <a:cubicBezTo>
                      <a:pt x="2369" y="441"/>
                      <a:pt x="2269" y="307"/>
                      <a:pt x="2169" y="207"/>
                    </a:cubicBezTo>
                    <a:cubicBezTo>
                      <a:pt x="2069" y="107"/>
                      <a:pt x="1935" y="40"/>
                      <a:pt x="1769" y="7"/>
                    </a:cubicBezTo>
                    <a:cubicBezTo>
                      <a:pt x="1710" y="3"/>
                      <a:pt x="1651" y="1"/>
                      <a:pt x="1592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2412;p38">
                <a:extLst>
                  <a:ext uri="{FF2B5EF4-FFF2-40B4-BE49-F238E27FC236}">
                    <a16:creationId xmlns:a16="http://schemas.microsoft.com/office/drawing/2014/main" id="{2D2D6076-3BBA-9576-9CEA-C3964141BF4F}"/>
                  </a:ext>
                </a:extLst>
              </p:cNvPr>
              <p:cNvSpPr/>
              <p:nvPr/>
            </p:nvSpPr>
            <p:spPr>
              <a:xfrm>
                <a:off x="4107275" y="3673250"/>
                <a:ext cx="1009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462" extrusionOk="0">
                    <a:moveTo>
                      <a:pt x="2314" y="1"/>
                    </a:moveTo>
                    <a:cubicBezTo>
                      <a:pt x="2021" y="1"/>
                      <a:pt x="1728" y="62"/>
                      <a:pt x="1435" y="160"/>
                    </a:cubicBezTo>
                    <a:cubicBezTo>
                      <a:pt x="1134" y="294"/>
                      <a:pt x="868" y="460"/>
                      <a:pt x="601" y="661"/>
                    </a:cubicBezTo>
                    <a:cubicBezTo>
                      <a:pt x="200" y="1027"/>
                      <a:pt x="0" y="1294"/>
                      <a:pt x="34" y="1328"/>
                    </a:cubicBezTo>
                    <a:cubicBezTo>
                      <a:pt x="36" y="1330"/>
                      <a:pt x="40" y="1331"/>
                      <a:pt x="45" y="1331"/>
                    </a:cubicBezTo>
                    <a:cubicBezTo>
                      <a:pt x="107" y="1331"/>
                      <a:pt x="366" y="1139"/>
                      <a:pt x="768" y="861"/>
                    </a:cubicBezTo>
                    <a:cubicBezTo>
                      <a:pt x="1257" y="524"/>
                      <a:pt x="1830" y="356"/>
                      <a:pt x="2436" y="356"/>
                    </a:cubicBezTo>
                    <a:cubicBezTo>
                      <a:pt x="2491" y="356"/>
                      <a:pt x="2547" y="358"/>
                      <a:pt x="2602" y="360"/>
                    </a:cubicBezTo>
                    <a:cubicBezTo>
                      <a:pt x="2769" y="394"/>
                      <a:pt x="2936" y="427"/>
                      <a:pt x="3103" y="527"/>
                    </a:cubicBezTo>
                    <a:cubicBezTo>
                      <a:pt x="3236" y="594"/>
                      <a:pt x="3369" y="694"/>
                      <a:pt x="3469" y="827"/>
                    </a:cubicBezTo>
                    <a:cubicBezTo>
                      <a:pt x="3636" y="1061"/>
                      <a:pt x="3736" y="1328"/>
                      <a:pt x="3770" y="1595"/>
                    </a:cubicBezTo>
                    <a:cubicBezTo>
                      <a:pt x="3836" y="2128"/>
                      <a:pt x="3803" y="2462"/>
                      <a:pt x="3870" y="2462"/>
                    </a:cubicBezTo>
                    <a:cubicBezTo>
                      <a:pt x="4003" y="2195"/>
                      <a:pt x="4037" y="1895"/>
                      <a:pt x="4003" y="1595"/>
                    </a:cubicBezTo>
                    <a:cubicBezTo>
                      <a:pt x="4003" y="1261"/>
                      <a:pt x="3903" y="927"/>
                      <a:pt x="3736" y="627"/>
                    </a:cubicBezTo>
                    <a:cubicBezTo>
                      <a:pt x="3603" y="460"/>
                      <a:pt x="3469" y="327"/>
                      <a:pt x="3269" y="227"/>
                    </a:cubicBezTo>
                    <a:cubicBezTo>
                      <a:pt x="3069" y="93"/>
                      <a:pt x="2869" y="27"/>
                      <a:pt x="2636" y="27"/>
                    </a:cubicBezTo>
                    <a:cubicBezTo>
                      <a:pt x="2528" y="9"/>
                      <a:pt x="2421" y="1"/>
                      <a:pt x="231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2413;p38">
                <a:extLst>
                  <a:ext uri="{FF2B5EF4-FFF2-40B4-BE49-F238E27FC236}">
                    <a16:creationId xmlns:a16="http://schemas.microsoft.com/office/drawing/2014/main" id="{3D838CBE-E913-2DF7-123A-919958A9EC33}"/>
                  </a:ext>
                </a:extLst>
              </p:cNvPr>
              <p:cNvSpPr/>
              <p:nvPr/>
            </p:nvSpPr>
            <p:spPr>
              <a:xfrm>
                <a:off x="4200675" y="3705675"/>
                <a:ext cx="1076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700" extrusionOk="0">
                    <a:moveTo>
                      <a:pt x="2296" y="1"/>
                    </a:moveTo>
                    <a:cubicBezTo>
                      <a:pt x="1705" y="1"/>
                      <a:pt x="1132" y="182"/>
                      <a:pt x="634" y="531"/>
                    </a:cubicBezTo>
                    <a:cubicBezTo>
                      <a:pt x="167" y="898"/>
                      <a:pt x="0" y="1232"/>
                      <a:pt x="34" y="1265"/>
                    </a:cubicBezTo>
                    <a:cubicBezTo>
                      <a:pt x="67" y="1265"/>
                      <a:pt x="301" y="998"/>
                      <a:pt x="768" y="731"/>
                    </a:cubicBezTo>
                    <a:cubicBezTo>
                      <a:pt x="1238" y="484"/>
                      <a:pt x="1763" y="346"/>
                      <a:pt x="2288" y="346"/>
                    </a:cubicBezTo>
                    <a:cubicBezTo>
                      <a:pt x="2472" y="346"/>
                      <a:pt x="2655" y="363"/>
                      <a:pt x="2836" y="398"/>
                    </a:cubicBezTo>
                    <a:cubicBezTo>
                      <a:pt x="3203" y="464"/>
                      <a:pt x="3536" y="631"/>
                      <a:pt x="3770" y="931"/>
                    </a:cubicBezTo>
                    <a:cubicBezTo>
                      <a:pt x="3936" y="1165"/>
                      <a:pt x="4003" y="1498"/>
                      <a:pt x="3970" y="1799"/>
                    </a:cubicBezTo>
                    <a:cubicBezTo>
                      <a:pt x="3936" y="2332"/>
                      <a:pt x="3803" y="2666"/>
                      <a:pt x="3836" y="2699"/>
                    </a:cubicBezTo>
                    <a:cubicBezTo>
                      <a:pt x="3870" y="2699"/>
                      <a:pt x="4103" y="2432"/>
                      <a:pt x="4237" y="1832"/>
                    </a:cubicBezTo>
                    <a:cubicBezTo>
                      <a:pt x="4303" y="1465"/>
                      <a:pt x="4237" y="1065"/>
                      <a:pt x="4037" y="765"/>
                    </a:cubicBezTo>
                    <a:cubicBezTo>
                      <a:pt x="3770" y="364"/>
                      <a:pt x="3369" y="131"/>
                      <a:pt x="2902" y="64"/>
                    </a:cubicBezTo>
                    <a:cubicBezTo>
                      <a:pt x="2700" y="22"/>
                      <a:pt x="2497" y="1"/>
                      <a:pt x="229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2414;p38">
                <a:extLst>
                  <a:ext uri="{FF2B5EF4-FFF2-40B4-BE49-F238E27FC236}">
                    <a16:creationId xmlns:a16="http://schemas.microsoft.com/office/drawing/2014/main" id="{A9163A2D-D3D1-8E0F-C06F-657C9E215E5C}"/>
                  </a:ext>
                </a:extLst>
              </p:cNvPr>
              <p:cNvSpPr/>
              <p:nvPr/>
            </p:nvSpPr>
            <p:spPr>
              <a:xfrm>
                <a:off x="4032225" y="3310725"/>
                <a:ext cx="875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120" extrusionOk="0">
                    <a:moveTo>
                      <a:pt x="1807" y="0"/>
                    </a:moveTo>
                    <a:cubicBezTo>
                      <a:pt x="1739" y="0"/>
                      <a:pt x="1670" y="6"/>
                      <a:pt x="1601" y="17"/>
                    </a:cubicBezTo>
                    <a:cubicBezTo>
                      <a:pt x="1268" y="51"/>
                      <a:pt x="968" y="151"/>
                      <a:pt x="667" y="284"/>
                    </a:cubicBezTo>
                    <a:cubicBezTo>
                      <a:pt x="200" y="551"/>
                      <a:pt x="0" y="851"/>
                      <a:pt x="34" y="885"/>
                    </a:cubicBezTo>
                    <a:cubicBezTo>
                      <a:pt x="67" y="885"/>
                      <a:pt x="334" y="684"/>
                      <a:pt x="767" y="518"/>
                    </a:cubicBezTo>
                    <a:cubicBezTo>
                      <a:pt x="1034" y="418"/>
                      <a:pt x="1334" y="351"/>
                      <a:pt x="1601" y="351"/>
                    </a:cubicBezTo>
                    <a:cubicBezTo>
                      <a:pt x="1644" y="347"/>
                      <a:pt x="1686" y="345"/>
                      <a:pt x="1728" y="345"/>
                    </a:cubicBezTo>
                    <a:cubicBezTo>
                      <a:pt x="2019" y="345"/>
                      <a:pt x="2302" y="443"/>
                      <a:pt x="2535" y="618"/>
                    </a:cubicBezTo>
                    <a:cubicBezTo>
                      <a:pt x="2969" y="1051"/>
                      <a:pt x="3236" y="1652"/>
                      <a:pt x="3236" y="2286"/>
                    </a:cubicBezTo>
                    <a:cubicBezTo>
                      <a:pt x="3269" y="2786"/>
                      <a:pt x="3303" y="3120"/>
                      <a:pt x="3336" y="3120"/>
                    </a:cubicBezTo>
                    <a:cubicBezTo>
                      <a:pt x="3403" y="3120"/>
                      <a:pt x="3469" y="2819"/>
                      <a:pt x="3503" y="2286"/>
                    </a:cubicBezTo>
                    <a:cubicBezTo>
                      <a:pt x="3503" y="1985"/>
                      <a:pt x="3469" y="1652"/>
                      <a:pt x="3369" y="1352"/>
                    </a:cubicBezTo>
                    <a:cubicBezTo>
                      <a:pt x="3269" y="951"/>
                      <a:pt x="3069" y="618"/>
                      <a:pt x="2735" y="351"/>
                    </a:cubicBezTo>
                    <a:cubicBezTo>
                      <a:pt x="2459" y="130"/>
                      <a:pt x="2137" y="0"/>
                      <a:pt x="180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2415;p38">
                <a:extLst>
                  <a:ext uri="{FF2B5EF4-FFF2-40B4-BE49-F238E27FC236}">
                    <a16:creationId xmlns:a16="http://schemas.microsoft.com/office/drawing/2014/main" id="{8A0950FE-11DD-E9F4-0C92-2A281F078386}"/>
                  </a:ext>
                </a:extLst>
              </p:cNvPr>
              <p:cNvSpPr/>
              <p:nvPr/>
            </p:nvSpPr>
            <p:spPr>
              <a:xfrm>
                <a:off x="4114775" y="3364200"/>
                <a:ext cx="8675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948" extrusionOk="0">
                    <a:moveTo>
                      <a:pt x="1986" y="1"/>
                    </a:moveTo>
                    <a:cubicBezTo>
                      <a:pt x="1737" y="1"/>
                      <a:pt x="1493" y="38"/>
                      <a:pt x="1268" y="113"/>
                    </a:cubicBezTo>
                    <a:cubicBezTo>
                      <a:pt x="1001" y="180"/>
                      <a:pt x="768" y="280"/>
                      <a:pt x="568" y="413"/>
                    </a:cubicBezTo>
                    <a:cubicBezTo>
                      <a:pt x="134" y="614"/>
                      <a:pt x="1" y="880"/>
                      <a:pt x="34" y="914"/>
                    </a:cubicBezTo>
                    <a:cubicBezTo>
                      <a:pt x="40" y="917"/>
                      <a:pt x="46" y="918"/>
                      <a:pt x="54" y="918"/>
                    </a:cubicBezTo>
                    <a:cubicBezTo>
                      <a:pt x="132" y="918"/>
                      <a:pt x="303" y="769"/>
                      <a:pt x="668" y="647"/>
                    </a:cubicBezTo>
                    <a:cubicBezTo>
                      <a:pt x="1061" y="450"/>
                      <a:pt x="1501" y="372"/>
                      <a:pt x="1929" y="372"/>
                    </a:cubicBezTo>
                    <a:cubicBezTo>
                      <a:pt x="2010" y="372"/>
                      <a:pt x="2090" y="375"/>
                      <a:pt x="2169" y="380"/>
                    </a:cubicBezTo>
                    <a:cubicBezTo>
                      <a:pt x="2436" y="413"/>
                      <a:pt x="2702" y="514"/>
                      <a:pt x="2869" y="714"/>
                    </a:cubicBezTo>
                    <a:cubicBezTo>
                      <a:pt x="3036" y="880"/>
                      <a:pt x="3136" y="1081"/>
                      <a:pt x="3203" y="1314"/>
                    </a:cubicBezTo>
                    <a:cubicBezTo>
                      <a:pt x="3303" y="1681"/>
                      <a:pt x="3303" y="1948"/>
                      <a:pt x="3336" y="1948"/>
                    </a:cubicBezTo>
                    <a:cubicBezTo>
                      <a:pt x="3370" y="1948"/>
                      <a:pt x="3470" y="1714"/>
                      <a:pt x="3436" y="1247"/>
                    </a:cubicBezTo>
                    <a:cubicBezTo>
                      <a:pt x="3403" y="981"/>
                      <a:pt x="3270" y="714"/>
                      <a:pt x="3103" y="514"/>
                    </a:cubicBezTo>
                    <a:cubicBezTo>
                      <a:pt x="2903" y="247"/>
                      <a:pt x="2569" y="80"/>
                      <a:pt x="2235" y="13"/>
                    </a:cubicBezTo>
                    <a:cubicBezTo>
                      <a:pt x="2152" y="5"/>
                      <a:pt x="2069" y="1"/>
                      <a:pt x="198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2416;p38">
                <a:extLst>
                  <a:ext uri="{FF2B5EF4-FFF2-40B4-BE49-F238E27FC236}">
                    <a16:creationId xmlns:a16="http://schemas.microsoft.com/office/drawing/2014/main" id="{3BDC034F-F552-CF6D-1E12-F0C0E8DE9864}"/>
                  </a:ext>
                </a:extLst>
              </p:cNvPr>
              <p:cNvSpPr/>
              <p:nvPr/>
            </p:nvSpPr>
            <p:spPr>
              <a:xfrm>
                <a:off x="4278225" y="3245450"/>
                <a:ext cx="867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998" extrusionOk="0">
                    <a:moveTo>
                      <a:pt x="1453" y="0"/>
                    </a:moveTo>
                    <a:cubicBezTo>
                      <a:pt x="1119" y="0"/>
                      <a:pt x="793" y="85"/>
                      <a:pt x="501" y="260"/>
                    </a:cubicBezTo>
                    <a:cubicBezTo>
                      <a:pt x="134" y="527"/>
                      <a:pt x="1" y="794"/>
                      <a:pt x="67" y="794"/>
                    </a:cubicBezTo>
                    <a:cubicBezTo>
                      <a:pt x="72" y="796"/>
                      <a:pt x="78" y="797"/>
                      <a:pt x="83" y="797"/>
                    </a:cubicBezTo>
                    <a:cubicBezTo>
                      <a:pt x="155" y="797"/>
                      <a:pt x="295" y="617"/>
                      <a:pt x="634" y="493"/>
                    </a:cubicBezTo>
                    <a:cubicBezTo>
                      <a:pt x="861" y="389"/>
                      <a:pt x="1106" y="339"/>
                      <a:pt x="1355" y="339"/>
                    </a:cubicBezTo>
                    <a:cubicBezTo>
                      <a:pt x="1582" y="339"/>
                      <a:pt x="1812" y="381"/>
                      <a:pt x="2035" y="460"/>
                    </a:cubicBezTo>
                    <a:cubicBezTo>
                      <a:pt x="2469" y="660"/>
                      <a:pt x="2836" y="994"/>
                      <a:pt x="3103" y="1427"/>
                    </a:cubicBezTo>
                    <a:cubicBezTo>
                      <a:pt x="3260" y="1742"/>
                      <a:pt x="3328" y="1997"/>
                      <a:pt x="3392" y="1997"/>
                    </a:cubicBezTo>
                    <a:cubicBezTo>
                      <a:pt x="3395" y="1997"/>
                      <a:pt x="3399" y="1996"/>
                      <a:pt x="3403" y="1995"/>
                    </a:cubicBezTo>
                    <a:cubicBezTo>
                      <a:pt x="3436" y="1995"/>
                      <a:pt x="3470" y="1728"/>
                      <a:pt x="3303" y="1327"/>
                    </a:cubicBezTo>
                    <a:cubicBezTo>
                      <a:pt x="3103" y="794"/>
                      <a:pt x="2669" y="360"/>
                      <a:pt x="2169" y="127"/>
                    </a:cubicBezTo>
                    <a:cubicBezTo>
                      <a:pt x="1933" y="43"/>
                      <a:pt x="1691" y="0"/>
                      <a:pt x="145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2417;p38">
                <a:extLst>
                  <a:ext uri="{FF2B5EF4-FFF2-40B4-BE49-F238E27FC236}">
                    <a16:creationId xmlns:a16="http://schemas.microsoft.com/office/drawing/2014/main" id="{ED4AE436-2E3A-E5E1-E68E-AC1182A06CA1}"/>
                  </a:ext>
                </a:extLst>
              </p:cNvPr>
              <p:cNvSpPr/>
              <p:nvPr/>
            </p:nvSpPr>
            <p:spPr>
              <a:xfrm>
                <a:off x="4089750" y="3110800"/>
                <a:ext cx="92600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2744" extrusionOk="0">
                    <a:moveTo>
                      <a:pt x="2136" y="0"/>
                    </a:moveTo>
                    <a:cubicBezTo>
                      <a:pt x="1936" y="0"/>
                      <a:pt x="1735" y="25"/>
                      <a:pt x="1535" y="75"/>
                    </a:cubicBezTo>
                    <a:cubicBezTo>
                      <a:pt x="1235" y="175"/>
                      <a:pt x="935" y="275"/>
                      <a:pt x="635" y="442"/>
                    </a:cubicBezTo>
                    <a:cubicBezTo>
                      <a:pt x="168" y="742"/>
                      <a:pt x="1" y="1043"/>
                      <a:pt x="34" y="1076"/>
                    </a:cubicBezTo>
                    <a:cubicBezTo>
                      <a:pt x="68" y="1076"/>
                      <a:pt x="301" y="876"/>
                      <a:pt x="768" y="676"/>
                    </a:cubicBezTo>
                    <a:cubicBezTo>
                      <a:pt x="1035" y="542"/>
                      <a:pt x="1302" y="476"/>
                      <a:pt x="1602" y="409"/>
                    </a:cubicBezTo>
                    <a:cubicBezTo>
                      <a:pt x="1752" y="379"/>
                      <a:pt x="1909" y="362"/>
                      <a:pt x="2066" y="362"/>
                    </a:cubicBezTo>
                    <a:cubicBezTo>
                      <a:pt x="2259" y="362"/>
                      <a:pt x="2452" y="387"/>
                      <a:pt x="2636" y="442"/>
                    </a:cubicBezTo>
                    <a:cubicBezTo>
                      <a:pt x="2936" y="509"/>
                      <a:pt x="3203" y="742"/>
                      <a:pt x="3303" y="1043"/>
                    </a:cubicBezTo>
                    <a:cubicBezTo>
                      <a:pt x="3403" y="1310"/>
                      <a:pt x="3403" y="1610"/>
                      <a:pt x="3403" y="1877"/>
                    </a:cubicBezTo>
                    <a:cubicBezTo>
                      <a:pt x="3370" y="2410"/>
                      <a:pt x="3370" y="2744"/>
                      <a:pt x="3437" y="2744"/>
                    </a:cubicBezTo>
                    <a:cubicBezTo>
                      <a:pt x="3537" y="2477"/>
                      <a:pt x="3637" y="2210"/>
                      <a:pt x="3637" y="1910"/>
                    </a:cubicBezTo>
                    <a:cubicBezTo>
                      <a:pt x="3703" y="1610"/>
                      <a:pt x="3703" y="1276"/>
                      <a:pt x="3637" y="943"/>
                    </a:cubicBezTo>
                    <a:cubicBezTo>
                      <a:pt x="3570" y="742"/>
                      <a:pt x="3470" y="576"/>
                      <a:pt x="3303" y="409"/>
                    </a:cubicBezTo>
                    <a:cubicBezTo>
                      <a:pt x="3136" y="275"/>
                      <a:pt x="2936" y="142"/>
                      <a:pt x="2736" y="75"/>
                    </a:cubicBezTo>
                    <a:cubicBezTo>
                      <a:pt x="2536" y="25"/>
                      <a:pt x="2336" y="0"/>
                      <a:pt x="2136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2418;p38">
                <a:extLst>
                  <a:ext uri="{FF2B5EF4-FFF2-40B4-BE49-F238E27FC236}">
                    <a16:creationId xmlns:a16="http://schemas.microsoft.com/office/drawing/2014/main" id="{73D79ADE-63F4-A0A7-174B-E51123252B7D}"/>
                  </a:ext>
                </a:extLst>
              </p:cNvPr>
              <p:cNvSpPr/>
              <p:nvPr/>
            </p:nvSpPr>
            <p:spPr>
              <a:xfrm>
                <a:off x="4410825" y="3111600"/>
                <a:ext cx="9592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679" extrusionOk="0">
                    <a:moveTo>
                      <a:pt x="1687" y="0"/>
                    </a:moveTo>
                    <a:cubicBezTo>
                      <a:pt x="1321" y="0"/>
                      <a:pt x="947" y="97"/>
                      <a:pt x="601" y="310"/>
                    </a:cubicBezTo>
                    <a:cubicBezTo>
                      <a:pt x="167" y="577"/>
                      <a:pt x="0" y="911"/>
                      <a:pt x="34" y="911"/>
                    </a:cubicBezTo>
                    <a:cubicBezTo>
                      <a:pt x="36" y="913"/>
                      <a:pt x="39" y="914"/>
                      <a:pt x="43" y="914"/>
                    </a:cubicBezTo>
                    <a:cubicBezTo>
                      <a:pt x="98" y="914"/>
                      <a:pt x="329" y="700"/>
                      <a:pt x="734" y="544"/>
                    </a:cubicBezTo>
                    <a:cubicBezTo>
                      <a:pt x="1016" y="395"/>
                      <a:pt x="1313" y="326"/>
                      <a:pt x="1606" y="326"/>
                    </a:cubicBezTo>
                    <a:cubicBezTo>
                      <a:pt x="2494" y="326"/>
                      <a:pt x="3336" y="958"/>
                      <a:pt x="3536" y="1911"/>
                    </a:cubicBezTo>
                    <a:cubicBezTo>
                      <a:pt x="3636" y="2378"/>
                      <a:pt x="3570" y="2679"/>
                      <a:pt x="3636" y="2679"/>
                    </a:cubicBezTo>
                    <a:cubicBezTo>
                      <a:pt x="3670" y="2679"/>
                      <a:pt x="3836" y="2378"/>
                      <a:pt x="3770" y="1845"/>
                    </a:cubicBezTo>
                    <a:cubicBezTo>
                      <a:pt x="3647" y="743"/>
                      <a:pt x="2698" y="0"/>
                      <a:pt x="1687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2419;p38">
                <a:extLst>
                  <a:ext uri="{FF2B5EF4-FFF2-40B4-BE49-F238E27FC236}">
                    <a16:creationId xmlns:a16="http://schemas.microsoft.com/office/drawing/2014/main" id="{53C3C302-09A8-A8CF-C4D2-35E836411B30}"/>
                  </a:ext>
                </a:extLst>
              </p:cNvPr>
              <p:cNvSpPr/>
              <p:nvPr/>
            </p:nvSpPr>
            <p:spPr>
              <a:xfrm>
                <a:off x="4397475" y="2960525"/>
                <a:ext cx="5507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17" extrusionOk="0">
                    <a:moveTo>
                      <a:pt x="672" y="1"/>
                    </a:moveTo>
                    <a:cubicBezTo>
                      <a:pt x="604" y="1"/>
                      <a:pt x="536" y="6"/>
                      <a:pt x="468" y="15"/>
                    </a:cubicBezTo>
                    <a:cubicBezTo>
                      <a:pt x="134" y="82"/>
                      <a:pt x="1" y="249"/>
                      <a:pt x="34" y="282"/>
                    </a:cubicBezTo>
                    <a:cubicBezTo>
                      <a:pt x="34" y="289"/>
                      <a:pt x="43" y="292"/>
                      <a:pt x="60" y="292"/>
                    </a:cubicBezTo>
                    <a:cubicBezTo>
                      <a:pt x="105" y="292"/>
                      <a:pt x="208" y="273"/>
                      <a:pt x="342" y="273"/>
                    </a:cubicBezTo>
                    <a:cubicBezTo>
                      <a:pt x="391" y="273"/>
                      <a:pt x="445" y="275"/>
                      <a:pt x="501" y="282"/>
                    </a:cubicBezTo>
                    <a:cubicBezTo>
                      <a:pt x="868" y="282"/>
                      <a:pt x="1201" y="416"/>
                      <a:pt x="1468" y="682"/>
                    </a:cubicBezTo>
                    <a:cubicBezTo>
                      <a:pt x="1702" y="949"/>
                      <a:pt x="1902" y="1283"/>
                      <a:pt x="1969" y="1650"/>
                    </a:cubicBezTo>
                    <a:cubicBezTo>
                      <a:pt x="2035" y="1950"/>
                      <a:pt x="2035" y="2117"/>
                      <a:pt x="2102" y="2117"/>
                    </a:cubicBezTo>
                    <a:cubicBezTo>
                      <a:pt x="2135" y="2117"/>
                      <a:pt x="2202" y="1950"/>
                      <a:pt x="2202" y="1616"/>
                    </a:cubicBezTo>
                    <a:cubicBezTo>
                      <a:pt x="2202" y="1183"/>
                      <a:pt x="2035" y="749"/>
                      <a:pt x="1702" y="449"/>
                    </a:cubicBezTo>
                    <a:cubicBezTo>
                      <a:pt x="1445" y="164"/>
                      <a:pt x="1067" y="1"/>
                      <a:pt x="672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2420;p38">
                <a:extLst>
                  <a:ext uri="{FF2B5EF4-FFF2-40B4-BE49-F238E27FC236}">
                    <a16:creationId xmlns:a16="http://schemas.microsoft.com/office/drawing/2014/main" id="{8BE15265-2641-4350-0004-D66657B77911}"/>
                  </a:ext>
                </a:extLst>
              </p:cNvPr>
              <p:cNvSpPr/>
              <p:nvPr/>
            </p:nvSpPr>
            <p:spPr>
              <a:xfrm>
                <a:off x="4552600" y="2838925"/>
                <a:ext cx="800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412" extrusionOk="0">
                    <a:moveTo>
                      <a:pt x="1017" y="0"/>
                    </a:moveTo>
                    <a:cubicBezTo>
                      <a:pt x="956" y="0"/>
                      <a:pt x="895" y="3"/>
                      <a:pt x="834" y="9"/>
                    </a:cubicBezTo>
                    <a:cubicBezTo>
                      <a:pt x="300" y="9"/>
                      <a:pt x="0" y="176"/>
                      <a:pt x="0" y="209"/>
                    </a:cubicBezTo>
                    <a:cubicBezTo>
                      <a:pt x="300" y="243"/>
                      <a:pt x="567" y="243"/>
                      <a:pt x="834" y="243"/>
                    </a:cubicBezTo>
                    <a:cubicBezTo>
                      <a:pt x="1134" y="276"/>
                      <a:pt x="1434" y="343"/>
                      <a:pt x="1701" y="443"/>
                    </a:cubicBezTo>
                    <a:cubicBezTo>
                      <a:pt x="2035" y="543"/>
                      <a:pt x="2335" y="710"/>
                      <a:pt x="2602" y="943"/>
                    </a:cubicBezTo>
                    <a:cubicBezTo>
                      <a:pt x="2835" y="1210"/>
                      <a:pt x="2902" y="1544"/>
                      <a:pt x="2802" y="1844"/>
                    </a:cubicBezTo>
                    <a:cubicBezTo>
                      <a:pt x="2735" y="2144"/>
                      <a:pt x="2602" y="2411"/>
                      <a:pt x="2435" y="2644"/>
                    </a:cubicBezTo>
                    <a:cubicBezTo>
                      <a:pt x="2135" y="3045"/>
                      <a:pt x="2001" y="3378"/>
                      <a:pt x="2035" y="3412"/>
                    </a:cubicBezTo>
                    <a:cubicBezTo>
                      <a:pt x="2102" y="3412"/>
                      <a:pt x="2302" y="3178"/>
                      <a:pt x="2635" y="2778"/>
                    </a:cubicBezTo>
                    <a:cubicBezTo>
                      <a:pt x="2869" y="2544"/>
                      <a:pt x="3002" y="2244"/>
                      <a:pt x="3136" y="1944"/>
                    </a:cubicBezTo>
                    <a:cubicBezTo>
                      <a:pt x="3169" y="1744"/>
                      <a:pt x="3202" y="1544"/>
                      <a:pt x="3169" y="1310"/>
                    </a:cubicBezTo>
                    <a:cubicBezTo>
                      <a:pt x="3102" y="1110"/>
                      <a:pt x="3002" y="876"/>
                      <a:pt x="2835" y="710"/>
                    </a:cubicBezTo>
                    <a:cubicBezTo>
                      <a:pt x="2569" y="443"/>
                      <a:pt x="2202" y="243"/>
                      <a:pt x="1801" y="109"/>
                    </a:cubicBezTo>
                    <a:cubicBezTo>
                      <a:pt x="1556" y="55"/>
                      <a:pt x="1289" y="0"/>
                      <a:pt x="101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2421;p38">
                <a:extLst>
                  <a:ext uri="{FF2B5EF4-FFF2-40B4-BE49-F238E27FC236}">
                    <a16:creationId xmlns:a16="http://schemas.microsoft.com/office/drawing/2014/main" id="{D53AEEB0-044E-7841-5565-1EA70DED86B4}"/>
                  </a:ext>
                </a:extLst>
              </p:cNvPr>
              <p:cNvSpPr/>
              <p:nvPr/>
            </p:nvSpPr>
            <p:spPr>
              <a:xfrm>
                <a:off x="4603450" y="2915550"/>
                <a:ext cx="8592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754" extrusionOk="0">
                    <a:moveTo>
                      <a:pt x="1276" y="0"/>
                    </a:moveTo>
                    <a:cubicBezTo>
                      <a:pt x="1185" y="0"/>
                      <a:pt x="1093" y="5"/>
                      <a:pt x="1002" y="13"/>
                    </a:cubicBezTo>
                    <a:cubicBezTo>
                      <a:pt x="944" y="7"/>
                      <a:pt x="887" y="5"/>
                      <a:pt x="830" y="5"/>
                    </a:cubicBezTo>
                    <a:cubicBezTo>
                      <a:pt x="554" y="5"/>
                      <a:pt x="277" y="69"/>
                      <a:pt x="1" y="180"/>
                    </a:cubicBezTo>
                    <a:cubicBezTo>
                      <a:pt x="334" y="247"/>
                      <a:pt x="668" y="247"/>
                      <a:pt x="968" y="247"/>
                    </a:cubicBezTo>
                    <a:cubicBezTo>
                      <a:pt x="1335" y="280"/>
                      <a:pt x="1669" y="347"/>
                      <a:pt x="1969" y="447"/>
                    </a:cubicBezTo>
                    <a:cubicBezTo>
                      <a:pt x="2369" y="547"/>
                      <a:pt x="2669" y="780"/>
                      <a:pt x="2903" y="1114"/>
                    </a:cubicBezTo>
                    <a:cubicBezTo>
                      <a:pt x="3070" y="1447"/>
                      <a:pt x="3103" y="1848"/>
                      <a:pt x="2936" y="2215"/>
                    </a:cubicBezTo>
                    <a:cubicBezTo>
                      <a:pt x="2803" y="2515"/>
                      <a:pt x="2636" y="2815"/>
                      <a:pt x="2403" y="3049"/>
                    </a:cubicBezTo>
                    <a:cubicBezTo>
                      <a:pt x="2002" y="3482"/>
                      <a:pt x="1702" y="3716"/>
                      <a:pt x="1735" y="3749"/>
                    </a:cubicBezTo>
                    <a:cubicBezTo>
                      <a:pt x="1739" y="3752"/>
                      <a:pt x="1745" y="3754"/>
                      <a:pt x="1753" y="3754"/>
                    </a:cubicBezTo>
                    <a:cubicBezTo>
                      <a:pt x="1835" y="3754"/>
                      <a:pt x="2148" y="3610"/>
                      <a:pt x="2569" y="3249"/>
                    </a:cubicBezTo>
                    <a:cubicBezTo>
                      <a:pt x="2870" y="2982"/>
                      <a:pt x="3103" y="2682"/>
                      <a:pt x="3236" y="2348"/>
                    </a:cubicBezTo>
                    <a:cubicBezTo>
                      <a:pt x="3437" y="1914"/>
                      <a:pt x="3437" y="1381"/>
                      <a:pt x="3203" y="947"/>
                    </a:cubicBezTo>
                    <a:cubicBezTo>
                      <a:pt x="2936" y="547"/>
                      <a:pt x="2536" y="247"/>
                      <a:pt x="2069" y="113"/>
                    </a:cubicBezTo>
                    <a:cubicBezTo>
                      <a:pt x="1819" y="38"/>
                      <a:pt x="1550" y="0"/>
                      <a:pt x="1276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2422;p38">
                <a:extLst>
                  <a:ext uri="{FF2B5EF4-FFF2-40B4-BE49-F238E27FC236}">
                    <a16:creationId xmlns:a16="http://schemas.microsoft.com/office/drawing/2014/main" id="{67F6341C-A2B7-A2DE-40D3-352421CF2B93}"/>
                  </a:ext>
                </a:extLst>
              </p:cNvPr>
              <p:cNvSpPr/>
              <p:nvPr/>
            </p:nvSpPr>
            <p:spPr>
              <a:xfrm>
                <a:off x="4648500" y="2853825"/>
                <a:ext cx="52550" cy="604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416" extrusionOk="0">
                    <a:moveTo>
                      <a:pt x="296" y="0"/>
                    </a:moveTo>
                    <a:cubicBezTo>
                      <a:pt x="107" y="0"/>
                      <a:pt x="0" y="31"/>
                      <a:pt x="0" y="80"/>
                    </a:cubicBezTo>
                    <a:cubicBezTo>
                      <a:pt x="0" y="114"/>
                      <a:pt x="200" y="180"/>
                      <a:pt x="500" y="247"/>
                    </a:cubicBezTo>
                    <a:cubicBezTo>
                      <a:pt x="867" y="347"/>
                      <a:pt x="1201" y="547"/>
                      <a:pt x="1468" y="814"/>
                    </a:cubicBezTo>
                    <a:cubicBezTo>
                      <a:pt x="1668" y="1148"/>
                      <a:pt x="1801" y="1515"/>
                      <a:pt x="1801" y="1882"/>
                    </a:cubicBezTo>
                    <a:cubicBezTo>
                      <a:pt x="1835" y="2215"/>
                      <a:pt x="1835" y="2415"/>
                      <a:pt x="1901" y="2415"/>
                    </a:cubicBezTo>
                    <a:cubicBezTo>
                      <a:pt x="1935" y="2415"/>
                      <a:pt x="2002" y="2215"/>
                      <a:pt x="2035" y="1915"/>
                    </a:cubicBezTo>
                    <a:cubicBezTo>
                      <a:pt x="2102" y="1448"/>
                      <a:pt x="2002" y="981"/>
                      <a:pt x="1735" y="614"/>
                    </a:cubicBezTo>
                    <a:cubicBezTo>
                      <a:pt x="1434" y="247"/>
                      <a:pt x="1001" y="47"/>
                      <a:pt x="534" y="14"/>
                    </a:cubicBezTo>
                    <a:cubicBezTo>
                      <a:pt x="444" y="5"/>
                      <a:pt x="365" y="0"/>
                      <a:pt x="296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2423;p38">
                <a:extLst>
                  <a:ext uri="{FF2B5EF4-FFF2-40B4-BE49-F238E27FC236}">
                    <a16:creationId xmlns:a16="http://schemas.microsoft.com/office/drawing/2014/main" id="{981AD2D2-E073-2D37-12C8-943DAAB6B6B3}"/>
                  </a:ext>
                </a:extLst>
              </p:cNvPr>
              <p:cNvSpPr/>
              <p:nvPr/>
            </p:nvSpPr>
            <p:spPr>
              <a:xfrm>
                <a:off x="4936200" y="2571450"/>
                <a:ext cx="78400" cy="1034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4137" extrusionOk="0">
                    <a:moveTo>
                      <a:pt x="343" y="0"/>
                    </a:moveTo>
                    <a:cubicBezTo>
                      <a:pt x="226" y="0"/>
                      <a:pt x="112" y="12"/>
                      <a:pt x="0" y="34"/>
                    </a:cubicBezTo>
                    <a:cubicBezTo>
                      <a:pt x="301" y="167"/>
                      <a:pt x="634" y="267"/>
                      <a:pt x="934" y="367"/>
                    </a:cubicBezTo>
                    <a:cubicBezTo>
                      <a:pt x="1268" y="501"/>
                      <a:pt x="1568" y="668"/>
                      <a:pt x="1868" y="868"/>
                    </a:cubicBezTo>
                    <a:cubicBezTo>
                      <a:pt x="2202" y="1101"/>
                      <a:pt x="2502" y="1401"/>
                      <a:pt x="2702" y="1768"/>
                    </a:cubicBezTo>
                    <a:cubicBezTo>
                      <a:pt x="2802" y="2169"/>
                      <a:pt x="2736" y="2569"/>
                      <a:pt x="2535" y="2903"/>
                    </a:cubicBezTo>
                    <a:cubicBezTo>
                      <a:pt x="2335" y="3169"/>
                      <a:pt x="2068" y="3436"/>
                      <a:pt x="1802" y="3603"/>
                    </a:cubicBezTo>
                    <a:cubicBezTo>
                      <a:pt x="1268" y="3937"/>
                      <a:pt x="901" y="4070"/>
                      <a:pt x="901" y="4137"/>
                    </a:cubicBezTo>
                    <a:cubicBezTo>
                      <a:pt x="1268" y="4103"/>
                      <a:pt x="1601" y="4003"/>
                      <a:pt x="1902" y="3837"/>
                    </a:cubicBezTo>
                    <a:cubicBezTo>
                      <a:pt x="2235" y="3636"/>
                      <a:pt x="2535" y="3403"/>
                      <a:pt x="2769" y="3069"/>
                    </a:cubicBezTo>
                    <a:cubicBezTo>
                      <a:pt x="3036" y="2669"/>
                      <a:pt x="3136" y="2135"/>
                      <a:pt x="3002" y="1668"/>
                    </a:cubicBezTo>
                    <a:cubicBezTo>
                      <a:pt x="2902" y="1435"/>
                      <a:pt x="2769" y="1201"/>
                      <a:pt x="2569" y="1035"/>
                    </a:cubicBezTo>
                    <a:cubicBezTo>
                      <a:pt x="2402" y="868"/>
                      <a:pt x="2235" y="734"/>
                      <a:pt x="2035" y="634"/>
                    </a:cubicBezTo>
                    <a:cubicBezTo>
                      <a:pt x="1735" y="401"/>
                      <a:pt x="1368" y="234"/>
                      <a:pt x="1034" y="134"/>
                    </a:cubicBezTo>
                    <a:cubicBezTo>
                      <a:pt x="812" y="45"/>
                      <a:pt x="575" y="0"/>
                      <a:pt x="343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2424;p38">
                <a:extLst>
                  <a:ext uri="{FF2B5EF4-FFF2-40B4-BE49-F238E27FC236}">
                    <a16:creationId xmlns:a16="http://schemas.microsoft.com/office/drawing/2014/main" id="{1FE283AD-A4E4-E2C9-306A-657CFE7A0AFB}"/>
                  </a:ext>
                </a:extLst>
              </p:cNvPr>
              <p:cNvSpPr/>
              <p:nvPr/>
            </p:nvSpPr>
            <p:spPr>
              <a:xfrm>
                <a:off x="4952875" y="2672925"/>
                <a:ext cx="55900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3266" extrusionOk="0">
                    <a:moveTo>
                      <a:pt x="242" y="0"/>
                    </a:moveTo>
                    <a:cubicBezTo>
                      <a:pt x="215" y="0"/>
                      <a:pt x="201" y="4"/>
                      <a:pt x="201" y="11"/>
                    </a:cubicBezTo>
                    <a:cubicBezTo>
                      <a:pt x="201" y="78"/>
                      <a:pt x="467" y="211"/>
                      <a:pt x="868" y="445"/>
                    </a:cubicBezTo>
                    <a:cubicBezTo>
                      <a:pt x="1301" y="678"/>
                      <a:pt x="1935" y="1078"/>
                      <a:pt x="1868" y="1746"/>
                    </a:cubicBezTo>
                    <a:cubicBezTo>
                      <a:pt x="1835" y="2079"/>
                      <a:pt x="1702" y="2379"/>
                      <a:pt x="1468" y="2580"/>
                    </a:cubicBezTo>
                    <a:cubicBezTo>
                      <a:pt x="1268" y="2780"/>
                      <a:pt x="1035" y="2913"/>
                      <a:pt x="768" y="2980"/>
                    </a:cubicBezTo>
                    <a:cubicBezTo>
                      <a:pt x="301" y="3113"/>
                      <a:pt x="0" y="3113"/>
                      <a:pt x="0" y="3147"/>
                    </a:cubicBezTo>
                    <a:cubicBezTo>
                      <a:pt x="0" y="3173"/>
                      <a:pt x="195" y="3265"/>
                      <a:pt x="549" y="3265"/>
                    </a:cubicBezTo>
                    <a:cubicBezTo>
                      <a:pt x="635" y="3265"/>
                      <a:pt x="730" y="3260"/>
                      <a:pt x="834" y="3247"/>
                    </a:cubicBezTo>
                    <a:cubicBezTo>
                      <a:pt x="1135" y="3180"/>
                      <a:pt x="1401" y="3047"/>
                      <a:pt x="1668" y="2846"/>
                    </a:cubicBezTo>
                    <a:cubicBezTo>
                      <a:pt x="1969" y="2580"/>
                      <a:pt x="2135" y="2213"/>
                      <a:pt x="2169" y="1812"/>
                    </a:cubicBezTo>
                    <a:cubicBezTo>
                      <a:pt x="2235" y="1379"/>
                      <a:pt x="2069" y="978"/>
                      <a:pt x="1768" y="712"/>
                    </a:cubicBezTo>
                    <a:cubicBezTo>
                      <a:pt x="1535" y="511"/>
                      <a:pt x="1268" y="345"/>
                      <a:pt x="1001" y="245"/>
                    </a:cubicBezTo>
                    <a:cubicBezTo>
                      <a:pt x="631" y="59"/>
                      <a:pt x="345" y="0"/>
                      <a:pt x="24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2425;p38">
                <a:extLst>
                  <a:ext uri="{FF2B5EF4-FFF2-40B4-BE49-F238E27FC236}">
                    <a16:creationId xmlns:a16="http://schemas.microsoft.com/office/drawing/2014/main" id="{E834E846-879F-30A0-7099-57F357C0DEC3}"/>
                  </a:ext>
                </a:extLst>
              </p:cNvPr>
              <p:cNvSpPr/>
              <p:nvPr/>
            </p:nvSpPr>
            <p:spPr>
              <a:xfrm>
                <a:off x="5057950" y="2653775"/>
                <a:ext cx="3587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30" extrusionOk="0">
                    <a:moveTo>
                      <a:pt x="58" y="1"/>
                    </a:moveTo>
                    <a:cubicBezTo>
                      <a:pt x="45" y="1"/>
                      <a:pt x="37" y="4"/>
                      <a:pt x="34" y="10"/>
                    </a:cubicBezTo>
                    <a:cubicBezTo>
                      <a:pt x="0" y="77"/>
                      <a:pt x="534" y="544"/>
                      <a:pt x="1001" y="1144"/>
                    </a:cubicBezTo>
                    <a:cubicBezTo>
                      <a:pt x="1201" y="1411"/>
                      <a:pt x="968" y="1744"/>
                      <a:pt x="801" y="1911"/>
                    </a:cubicBezTo>
                    <a:cubicBezTo>
                      <a:pt x="601" y="2045"/>
                      <a:pt x="434" y="2178"/>
                      <a:pt x="434" y="2211"/>
                    </a:cubicBezTo>
                    <a:cubicBezTo>
                      <a:pt x="434" y="2223"/>
                      <a:pt x="456" y="2230"/>
                      <a:pt x="496" y="2230"/>
                    </a:cubicBezTo>
                    <a:cubicBezTo>
                      <a:pt x="575" y="2230"/>
                      <a:pt x="723" y="2200"/>
                      <a:pt x="901" y="2111"/>
                    </a:cubicBezTo>
                    <a:cubicBezTo>
                      <a:pt x="1101" y="2011"/>
                      <a:pt x="1235" y="1878"/>
                      <a:pt x="1335" y="1711"/>
                    </a:cubicBezTo>
                    <a:cubicBezTo>
                      <a:pt x="1401" y="1611"/>
                      <a:pt x="1435" y="1478"/>
                      <a:pt x="1435" y="1344"/>
                    </a:cubicBezTo>
                    <a:cubicBezTo>
                      <a:pt x="1435" y="1211"/>
                      <a:pt x="1401" y="1077"/>
                      <a:pt x="1301" y="977"/>
                    </a:cubicBezTo>
                    <a:cubicBezTo>
                      <a:pt x="785" y="310"/>
                      <a:pt x="187" y="1"/>
                      <a:pt x="58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2426;p38">
                <a:extLst>
                  <a:ext uri="{FF2B5EF4-FFF2-40B4-BE49-F238E27FC236}">
                    <a16:creationId xmlns:a16="http://schemas.microsoft.com/office/drawing/2014/main" id="{F923D228-D0EA-B57F-8172-2E4A4D9F983C}"/>
                  </a:ext>
                </a:extLst>
              </p:cNvPr>
              <p:cNvSpPr/>
              <p:nvPr/>
            </p:nvSpPr>
            <p:spPr>
              <a:xfrm>
                <a:off x="5178025" y="2809325"/>
                <a:ext cx="54250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3782" extrusionOk="0">
                    <a:moveTo>
                      <a:pt x="135" y="0"/>
                    </a:moveTo>
                    <a:cubicBezTo>
                      <a:pt x="49" y="0"/>
                      <a:pt x="1" y="13"/>
                      <a:pt x="1" y="26"/>
                    </a:cubicBezTo>
                    <a:cubicBezTo>
                      <a:pt x="1" y="59"/>
                      <a:pt x="301" y="126"/>
                      <a:pt x="735" y="359"/>
                    </a:cubicBezTo>
                    <a:cubicBezTo>
                      <a:pt x="1302" y="626"/>
                      <a:pt x="1669" y="1160"/>
                      <a:pt x="1769" y="1760"/>
                    </a:cubicBezTo>
                    <a:cubicBezTo>
                      <a:pt x="1802" y="2094"/>
                      <a:pt x="1735" y="2427"/>
                      <a:pt x="1569" y="2694"/>
                    </a:cubicBezTo>
                    <a:cubicBezTo>
                      <a:pt x="1469" y="2794"/>
                      <a:pt x="1335" y="2894"/>
                      <a:pt x="1235" y="2994"/>
                    </a:cubicBezTo>
                    <a:cubicBezTo>
                      <a:pt x="1135" y="3095"/>
                      <a:pt x="1035" y="3161"/>
                      <a:pt x="935" y="3261"/>
                    </a:cubicBezTo>
                    <a:cubicBezTo>
                      <a:pt x="568" y="3562"/>
                      <a:pt x="301" y="3728"/>
                      <a:pt x="301" y="3762"/>
                    </a:cubicBezTo>
                    <a:cubicBezTo>
                      <a:pt x="301" y="3775"/>
                      <a:pt x="314" y="3782"/>
                      <a:pt x="339" y="3782"/>
                    </a:cubicBezTo>
                    <a:cubicBezTo>
                      <a:pt x="439" y="3782"/>
                      <a:pt x="721" y="3675"/>
                      <a:pt x="1068" y="3461"/>
                    </a:cubicBezTo>
                    <a:cubicBezTo>
                      <a:pt x="1202" y="3395"/>
                      <a:pt x="1302" y="3295"/>
                      <a:pt x="1435" y="3228"/>
                    </a:cubicBezTo>
                    <a:cubicBezTo>
                      <a:pt x="1569" y="3095"/>
                      <a:pt x="1702" y="2994"/>
                      <a:pt x="1802" y="2861"/>
                    </a:cubicBezTo>
                    <a:cubicBezTo>
                      <a:pt x="2069" y="2561"/>
                      <a:pt x="2169" y="2127"/>
                      <a:pt x="2136" y="1727"/>
                    </a:cubicBezTo>
                    <a:cubicBezTo>
                      <a:pt x="2069" y="1327"/>
                      <a:pt x="1902" y="960"/>
                      <a:pt x="1635" y="659"/>
                    </a:cubicBezTo>
                    <a:cubicBezTo>
                      <a:pt x="1402" y="426"/>
                      <a:pt x="1135" y="259"/>
                      <a:pt x="835" y="159"/>
                    </a:cubicBezTo>
                    <a:cubicBezTo>
                      <a:pt x="524" y="35"/>
                      <a:pt x="277" y="0"/>
                      <a:pt x="135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2427;p38">
                <a:extLst>
                  <a:ext uri="{FF2B5EF4-FFF2-40B4-BE49-F238E27FC236}">
                    <a16:creationId xmlns:a16="http://schemas.microsoft.com/office/drawing/2014/main" id="{4B57734C-BC88-984F-C147-C8BFE81E61BB}"/>
                  </a:ext>
                </a:extLst>
              </p:cNvPr>
              <p:cNvSpPr/>
              <p:nvPr/>
            </p:nvSpPr>
            <p:spPr>
              <a:xfrm>
                <a:off x="5177200" y="2741475"/>
                <a:ext cx="725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773" extrusionOk="0">
                    <a:moveTo>
                      <a:pt x="1648" y="0"/>
                    </a:moveTo>
                    <a:cubicBezTo>
                      <a:pt x="1642" y="0"/>
                      <a:pt x="1638" y="2"/>
                      <a:pt x="1635" y="4"/>
                    </a:cubicBezTo>
                    <a:cubicBezTo>
                      <a:pt x="1602" y="38"/>
                      <a:pt x="1768" y="271"/>
                      <a:pt x="2035" y="638"/>
                    </a:cubicBezTo>
                    <a:cubicBezTo>
                      <a:pt x="2202" y="872"/>
                      <a:pt x="2302" y="1105"/>
                      <a:pt x="2436" y="1339"/>
                    </a:cubicBezTo>
                    <a:cubicBezTo>
                      <a:pt x="2469" y="1472"/>
                      <a:pt x="2536" y="1605"/>
                      <a:pt x="2536" y="1739"/>
                    </a:cubicBezTo>
                    <a:cubicBezTo>
                      <a:pt x="2536" y="1839"/>
                      <a:pt x="2469" y="1939"/>
                      <a:pt x="2369" y="2006"/>
                    </a:cubicBezTo>
                    <a:cubicBezTo>
                      <a:pt x="2235" y="2072"/>
                      <a:pt x="2102" y="2139"/>
                      <a:pt x="1935" y="2206"/>
                    </a:cubicBezTo>
                    <a:cubicBezTo>
                      <a:pt x="1802" y="2273"/>
                      <a:pt x="1635" y="2306"/>
                      <a:pt x="1502" y="2339"/>
                    </a:cubicBezTo>
                    <a:cubicBezTo>
                      <a:pt x="1235" y="2439"/>
                      <a:pt x="1001" y="2473"/>
                      <a:pt x="734" y="2539"/>
                    </a:cubicBezTo>
                    <a:cubicBezTo>
                      <a:pt x="267" y="2606"/>
                      <a:pt x="1" y="2606"/>
                      <a:pt x="1" y="2640"/>
                    </a:cubicBezTo>
                    <a:cubicBezTo>
                      <a:pt x="1" y="2706"/>
                      <a:pt x="267" y="2773"/>
                      <a:pt x="768" y="2773"/>
                    </a:cubicBezTo>
                    <a:cubicBezTo>
                      <a:pt x="1402" y="2773"/>
                      <a:pt x="2002" y="2606"/>
                      <a:pt x="2569" y="2306"/>
                    </a:cubicBezTo>
                    <a:cubicBezTo>
                      <a:pt x="2769" y="2173"/>
                      <a:pt x="2903" y="1939"/>
                      <a:pt x="2903" y="1706"/>
                    </a:cubicBezTo>
                    <a:cubicBezTo>
                      <a:pt x="2869" y="1539"/>
                      <a:pt x="2836" y="1339"/>
                      <a:pt x="2736" y="1205"/>
                    </a:cubicBezTo>
                    <a:cubicBezTo>
                      <a:pt x="2602" y="938"/>
                      <a:pt x="2436" y="705"/>
                      <a:pt x="2269" y="505"/>
                    </a:cubicBezTo>
                    <a:cubicBezTo>
                      <a:pt x="1932" y="168"/>
                      <a:pt x="1708" y="0"/>
                      <a:pt x="1648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2428;p38">
                <a:extLst>
                  <a:ext uri="{FF2B5EF4-FFF2-40B4-BE49-F238E27FC236}">
                    <a16:creationId xmlns:a16="http://schemas.microsoft.com/office/drawing/2014/main" id="{B4E3D713-0926-100D-E667-D2899885A3BA}"/>
                  </a:ext>
                </a:extLst>
              </p:cNvPr>
              <p:cNvSpPr/>
              <p:nvPr/>
            </p:nvSpPr>
            <p:spPr>
              <a:xfrm>
                <a:off x="5526625" y="2884175"/>
                <a:ext cx="90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803" extrusionOk="0">
                    <a:moveTo>
                      <a:pt x="34" y="0"/>
                    </a:moveTo>
                    <a:cubicBezTo>
                      <a:pt x="0" y="334"/>
                      <a:pt x="100" y="668"/>
                      <a:pt x="267" y="934"/>
                    </a:cubicBezTo>
                    <a:cubicBezTo>
                      <a:pt x="567" y="1668"/>
                      <a:pt x="1134" y="2302"/>
                      <a:pt x="1835" y="2669"/>
                    </a:cubicBezTo>
                    <a:cubicBezTo>
                      <a:pt x="1991" y="2758"/>
                      <a:pt x="2161" y="2802"/>
                      <a:pt x="2336" y="2802"/>
                    </a:cubicBezTo>
                    <a:cubicBezTo>
                      <a:pt x="2424" y="2802"/>
                      <a:pt x="2513" y="2791"/>
                      <a:pt x="2602" y="2769"/>
                    </a:cubicBezTo>
                    <a:cubicBezTo>
                      <a:pt x="2836" y="2736"/>
                      <a:pt x="3036" y="2569"/>
                      <a:pt x="3202" y="2402"/>
                    </a:cubicBezTo>
                    <a:cubicBezTo>
                      <a:pt x="3403" y="2069"/>
                      <a:pt x="3536" y="1735"/>
                      <a:pt x="3536" y="1335"/>
                    </a:cubicBezTo>
                    <a:cubicBezTo>
                      <a:pt x="3603" y="1035"/>
                      <a:pt x="3569" y="701"/>
                      <a:pt x="3503" y="401"/>
                    </a:cubicBezTo>
                    <a:cubicBezTo>
                      <a:pt x="3403" y="701"/>
                      <a:pt x="3303" y="1001"/>
                      <a:pt x="3303" y="1335"/>
                    </a:cubicBezTo>
                    <a:cubicBezTo>
                      <a:pt x="3236" y="1635"/>
                      <a:pt x="3136" y="1935"/>
                      <a:pt x="2936" y="2202"/>
                    </a:cubicBezTo>
                    <a:cubicBezTo>
                      <a:pt x="2836" y="2335"/>
                      <a:pt x="2669" y="2402"/>
                      <a:pt x="2535" y="2436"/>
                    </a:cubicBezTo>
                    <a:cubicBezTo>
                      <a:pt x="2462" y="2448"/>
                      <a:pt x="2393" y="2455"/>
                      <a:pt x="2327" y="2455"/>
                    </a:cubicBezTo>
                    <a:cubicBezTo>
                      <a:pt x="2213" y="2455"/>
                      <a:pt x="2107" y="2432"/>
                      <a:pt x="2002" y="2369"/>
                    </a:cubicBezTo>
                    <a:cubicBezTo>
                      <a:pt x="1368" y="2002"/>
                      <a:pt x="834" y="1468"/>
                      <a:pt x="501" y="834"/>
                    </a:cubicBezTo>
                    <a:cubicBezTo>
                      <a:pt x="200" y="334"/>
                      <a:pt x="67" y="0"/>
                      <a:pt x="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2429;p38">
                <a:extLst>
                  <a:ext uri="{FF2B5EF4-FFF2-40B4-BE49-F238E27FC236}">
                    <a16:creationId xmlns:a16="http://schemas.microsoft.com/office/drawing/2014/main" id="{7B84390A-679E-121C-EA8D-880022C996EB}"/>
                  </a:ext>
                </a:extLst>
              </p:cNvPr>
              <p:cNvSpPr/>
              <p:nvPr/>
            </p:nvSpPr>
            <p:spPr>
              <a:xfrm>
                <a:off x="5611675" y="2890000"/>
                <a:ext cx="77500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363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1" y="34"/>
                      <a:pt x="34" y="301"/>
                      <a:pt x="234" y="735"/>
                    </a:cubicBezTo>
                    <a:cubicBezTo>
                      <a:pt x="368" y="1002"/>
                      <a:pt x="501" y="1235"/>
                      <a:pt x="668" y="1469"/>
                    </a:cubicBezTo>
                    <a:cubicBezTo>
                      <a:pt x="835" y="1736"/>
                      <a:pt x="1101" y="2002"/>
                      <a:pt x="1402" y="2203"/>
                    </a:cubicBezTo>
                    <a:cubicBezTo>
                      <a:pt x="1585" y="2313"/>
                      <a:pt x="1799" y="2362"/>
                      <a:pt x="2016" y="2362"/>
                    </a:cubicBezTo>
                    <a:cubicBezTo>
                      <a:pt x="2192" y="2362"/>
                      <a:pt x="2371" y="2329"/>
                      <a:pt x="2536" y="2269"/>
                    </a:cubicBezTo>
                    <a:cubicBezTo>
                      <a:pt x="2803" y="2102"/>
                      <a:pt x="3003" y="1836"/>
                      <a:pt x="3036" y="1502"/>
                    </a:cubicBezTo>
                    <a:cubicBezTo>
                      <a:pt x="3099" y="1030"/>
                      <a:pt x="2895" y="765"/>
                      <a:pt x="2843" y="765"/>
                    </a:cubicBezTo>
                    <a:cubicBezTo>
                      <a:pt x="2840" y="765"/>
                      <a:pt x="2838" y="766"/>
                      <a:pt x="2836" y="768"/>
                    </a:cubicBezTo>
                    <a:cubicBezTo>
                      <a:pt x="2769" y="768"/>
                      <a:pt x="2903" y="1035"/>
                      <a:pt x="2803" y="1469"/>
                    </a:cubicBezTo>
                    <a:cubicBezTo>
                      <a:pt x="2736" y="1669"/>
                      <a:pt x="2569" y="1869"/>
                      <a:pt x="2369" y="1969"/>
                    </a:cubicBezTo>
                    <a:cubicBezTo>
                      <a:pt x="2269" y="2007"/>
                      <a:pt x="2164" y="2025"/>
                      <a:pt x="2060" y="2025"/>
                    </a:cubicBezTo>
                    <a:cubicBezTo>
                      <a:pt x="1886" y="2025"/>
                      <a:pt x="1714" y="1973"/>
                      <a:pt x="1568" y="1869"/>
                    </a:cubicBezTo>
                    <a:cubicBezTo>
                      <a:pt x="1302" y="1702"/>
                      <a:pt x="1068" y="1502"/>
                      <a:pt x="901" y="1269"/>
                    </a:cubicBezTo>
                    <a:cubicBezTo>
                      <a:pt x="734" y="1035"/>
                      <a:pt x="568" y="802"/>
                      <a:pt x="434" y="601"/>
                    </a:cubicBezTo>
                    <a:cubicBezTo>
                      <a:pt x="201" y="234"/>
                      <a:pt x="67" y="1"/>
                      <a:pt x="34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2430;p38">
                <a:extLst>
                  <a:ext uri="{FF2B5EF4-FFF2-40B4-BE49-F238E27FC236}">
                    <a16:creationId xmlns:a16="http://schemas.microsoft.com/office/drawing/2014/main" id="{E8B3E420-E239-6950-BC56-0D189A0D1D57}"/>
                  </a:ext>
                </a:extLst>
              </p:cNvPr>
              <p:cNvSpPr/>
              <p:nvPr/>
            </p:nvSpPr>
            <p:spPr>
              <a:xfrm>
                <a:off x="5509100" y="3111825"/>
                <a:ext cx="716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36" extrusionOk="0">
                    <a:moveTo>
                      <a:pt x="67" y="1"/>
                    </a:moveTo>
                    <a:cubicBezTo>
                      <a:pt x="1" y="1"/>
                      <a:pt x="34" y="301"/>
                      <a:pt x="167" y="735"/>
                    </a:cubicBezTo>
                    <a:cubicBezTo>
                      <a:pt x="334" y="1369"/>
                      <a:pt x="735" y="1869"/>
                      <a:pt x="1302" y="2203"/>
                    </a:cubicBezTo>
                    <a:cubicBezTo>
                      <a:pt x="1468" y="2269"/>
                      <a:pt x="1669" y="2336"/>
                      <a:pt x="1869" y="2336"/>
                    </a:cubicBezTo>
                    <a:cubicBezTo>
                      <a:pt x="2069" y="2303"/>
                      <a:pt x="2236" y="2236"/>
                      <a:pt x="2402" y="2102"/>
                    </a:cubicBezTo>
                    <a:cubicBezTo>
                      <a:pt x="2603" y="1902"/>
                      <a:pt x="2736" y="1635"/>
                      <a:pt x="2769" y="1335"/>
                    </a:cubicBezTo>
                    <a:cubicBezTo>
                      <a:pt x="2864" y="892"/>
                      <a:pt x="2809" y="599"/>
                      <a:pt x="2775" y="599"/>
                    </a:cubicBezTo>
                    <a:cubicBezTo>
                      <a:pt x="2773" y="599"/>
                      <a:pt x="2771" y="600"/>
                      <a:pt x="2769" y="601"/>
                    </a:cubicBezTo>
                    <a:cubicBezTo>
                      <a:pt x="2703" y="601"/>
                      <a:pt x="2669" y="868"/>
                      <a:pt x="2536" y="1269"/>
                    </a:cubicBezTo>
                    <a:cubicBezTo>
                      <a:pt x="2469" y="1502"/>
                      <a:pt x="2336" y="1702"/>
                      <a:pt x="2169" y="1869"/>
                    </a:cubicBezTo>
                    <a:cubicBezTo>
                      <a:pt x="2069" y="1952"/>
                      <a:pt x="1944" y="1994"/>
                      <a:pt x="1815" y="1994"/>
                    </a:cubicBezTo>
                    <a:cubicBezTo>
                      <a:pt x="1685" y="1994"/>
                      <a:pt x="1552" y="1952"/>
                      <a:pt x="1435" y="1869"/>
                    </a:cubicBezTo>
                    <a:cubicBezTo>
                      <a:pt x="968" y="1602"/>
                      <a:pt x="601" y="1168"/>
                      <a:pt x="401" y="668"/>
                    </a:cubicBezTo>
                    <a:cubicBezTo>
                      <a:pt x="201" y="234"/>
                      <a:pt x="134" y="1"/>
                      <a:pt x="67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2431;p38">
                <a:extLst>
                  <a:ext uri="{FF2B5EF4-FFF2-40B4-BE49-F238E27FC236}">
                    <a16:creationId xmlns:a16="http://schemas.microsoft.com/office/drawing/2014/main" id="{0BB0EBCA-26BF-4250-169A-A4534B8A5335}"/>
                  </a:ext>
                </a:extLst>
              </p:cNvPr>
              <p:cNvSpPr/>
              <p:nvPr/>
            </p:nvSpPr>
            <p:spPr>
              <a:xfrm>
                <a:off x="5720925" y="3194350"/>
                <a:ext cx="78400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2813" extrusionOk="0">
                    <a:moveTo>
                      <a:pt x="10" y="0"/>
                    </a:moveTo>
                    <a:cubicBezTo>
                      <a:pt x="7" y="0"/>
                      <a:pt x="4" y="1"/>
                      <a:pt x="0" y="2"/>
                    </a:cubicBezTo>
                    <a:cubicBezTo>
                      <a:pt x="0" y="303"/>
                      <a:pt x="34" y="603"/>
                      <a:pt x="167" y="870"/>
                    </a:cubicBezTo>
                    <a:cubicBezTo>
                      <a:pt x="267" y="1170"/>
                      <a:pt x="401" y="1503"/>
                      <a:pt x="567" y="1770"/>
                    </a:cubicBezTo>
                    <a:cubicBezTo>
                      <a:pt x="768" y="2137"/>
                      <a:pt x="1068" y="2437"/>
                      <a:pt x="1435" y="2671"/>
                    </a:cubicBezTo>
                    <a:cubicBezTo>
                      <a:pt x="1599" y="2753"/>
                      <a:pt x="1787" y="2813"/>
                      <a:pt x="1978" y="2813"/>
                    </a:cubicBezTo>
                    <a:cubicBezTo>
                      <a:pt x="2019" y="2813"/>
                      <a:pt x="2061" y="2810"/>
                      <a:pt x="2102" y="2804"/>
                    </a:cubicBezTo>
                    <a:cubicBezTo>
                      <a:pt x="2335" y="2771"/>
                      <a:pt x="2536" y="2638"/>
                      <a:pt x="2702" y="2437"/>
                    </a:cubicBezTo>
                    <a:cubicBezTo>
                      <a:pt x="2869" y="2171"/>
                      <a:pt x="3003" y="1837"/>
                      <a:pt x="3069" y="1503"/>
                    </a:cubicBezTo>
                    <a:cubicBezTo>
                      <a:pt x="3136" y="970"/>
                      <a:pt x="3036" y="636"/>
                      <a:pt x="3003" y="636"/>
                    </a:cubicBezTo>
                    <a:cubicBezTo>
                      <a:pt x="2936" y="636"/>
                      <a:pt x="2969" y="970"/>
                      <a:pt x="2802" y="1470"/>
                    </a:cubicBezTo>
                    <a:cubicBezTo>
                      <a:pt x="2736" y="1737"/>
                      <a:pt x="2602" y="2004"/>
                      <a:pt x="2435" y="2271"/>
                    </a:cubicBezTo>
                    <a:cubicBezTo>
                      <a:pt x="2335" y="2371"/>
                      <a:pt x="2202" y="2471"/>
                      <a:pt x="2069" y="2471"/>
                    </a:cubicBezTo>
                    <a:cubicBezTo>
                      <a:pt x="2027" y="2479"/>
                      <a:pt x="1985" y="2483"/>
                      <a:pt x="1943" y="2483"/>
                    </a:cubicBezTo>
                    <a:cubicBezTo>
                      <a:pt x="1818" y="2483"/>
                      <a:pt x="1693" y="2446"/>
                      <a:pt x="1568" y="2371"/>
                    </a:cubicBezTo>
                    <a:cubicBezTo>
                      <a:pt x="1268" y="2171"/>
                      <a:pt x="1001" y="1937"/>
                      <a:pt x="801" y="1603"/>
                    </a:cubicBezTo>
                    <a:cubicBezTo>
                      <a:pt x="668" y="1337"/>
                      <a:pt x="501" y="1070"/>
                      <a:pt x="401" y="770"/>
                    </a:cubicBezTo>
                    <a:cubicBezTo>
                      <a:pt x="210" y="324"/>
                      <a:pt x="80" y="0"/>
                      <a:pt x="10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2432;p38">
                <a:extLst>
                  <a:ext uri="{FF2B5EF4-FFF2-40B4-BE49-F238E27FC236}">
                    <a16:creationId xmlns:a16="http://schemas.microsoft.com/office/drawing/2014/main" id="{D4FF4C05-BC90-6BA5-EA55-6F588EB43290}"/>
                  </a:ext>
                </a:extLst>
              </p:cNvPr>
              <p:cNvSpPr/>
              <p:nvPr/>
            </p:nvSpPr>
            <p:spPr>
              <a:xfrm>
                <a:off x="5641700" y="3186900"/>
                <a:ext cx="8007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881" extrusionOk="0">
                    <a:moveTo>
                      <a:pt x="134" y="0"/>
                    </a:moveTo>
                    <a:cubicBezTo>
                      <a:pt x="67" y="0"/>
                      <a:pt x="0" y="367"/>
                      <a:pt x="67" y="934"/>
                    </a:cubicBezTo>
                    <a:cubicBezTo>
                      <a:pt x="101" y="1301"/>
                      <a:pt x="234" y="1635"/>
                      <a:pt x="367" y="1935"/>
                    </a:cubicBezTo>
                    <a:cubicBezTo>
                      <a:pt x="467" y="2135"/>
                      <a:pt x="601" y="2302"/>
                      <a:pt x="734" y="2469"/>
                    </a:cubicBezTo>
                    <a:cubicBezTo>
                      <a:pt x="901" y="2669"/>
                      <a:pt x="1101" y="2802"/>
                      <a:pt x="1368" y="2869"/>
                    </a:cubicBezTo>
                    <a:cubicBezTo>
                      <a:pt x="1423" y="2877"/>
                      <a:pt x="1480" y="2881"/>
                      <a:pt x="1538" y="2881"/>
                    </a:cubicBezTo>
                    <a:cubicBezTo>
                      <a:pt x="1726" y="2881"/>
                      <a:pt x="1924" y="2837"/>
                      <a:pt x="2102" y="2735"/>
                    </a:cubicBezTo>
                    <a:cubicBezTo>
                      <a:pt x="2269" y="2602"/>
                      <a:pt x="2436" y="2469"/>
                      <a:pt x="2569" y="2268"/>
                    </a:cubicBezTo>
                    <a:cubicBezTo>
                      <a:pt x="2769" y="1968"/>
                      <a:pt x="2936" y="1668"/>
                      <a:pt x="3036" y="1334"/>
                    </a:cubicBezTo>
                    <a:cubicBezTo>
                      <a:pt x="3169" y="1034"/>
                      <a:pt x="3203" y="701"/>
                      <a:pt x="3136" y="367"/>
                    </a:cubicBezTo>
                    <a:lnTo>
                      <a:pt x="3136" y="367"/>
                    </a:lnTo>
                    <a:cubicBezTo>
                      <a:pt x="3003" y="667"/>
                      <a:pt x="2903" y="934"/>
                      <a:pt x="2802" y="1234"/>
                    </a:cubicBezTo>
                    <a:cubicBezTo>
                      <a:pt x="2669" y="1535"/>
                      <a:pt x="2502" y="1801"/>
                      <a:pt x="2302" y="2068"/>
                    </a:cubicBezTo>
                    <a:cubicBezTo>
                      <a:pt x="2135" y="2368"/>
                      <a:pt x="1802" y="2535"/>
                      <a:pt x="1435" y="2535"/>
                    </a:cubicBezTo>
                    <a:cubicBezTo>
                      <a:pt x="1101" y="2402"/>
                      <a:pt x="801" y="2135"/>
                      <a:pt x="668" y="1801"/>
                    </a:cubicBezTo>
                    <a:cubicBezTo>
                      <a:pt x="501" y="1501"/>
                      <a:pt x="401" y="1201"/>
                      <a:pt x="301" y="901"/>
                    </a:cubicBezTo>
                    <a:cubicBezTo>
                      <a:pt x="167" y="367"/>
                      <a:pt x="201" y="0"/>
                      <a:pt x="1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2433;p38">
                <a:extLst>
                  <a:ext uri="{FF2B5EF4-FFF2-40B4-BE49-F238E27FC236}">
                    <a16:creationId xmlns:a16="http://schemas.microsoft.com/office/drawing/2014/main" id="{E57894DB-429D-A52F-110B-93BB342FD55F}"/>
                  </a:ext>
                </a:extLst>
              </p:cNvPr>
              <p:cNvSpPr/>
              <p:nvPr/>
            </p:nvSpPr>
            <p:spPr>
              <a:xfrm>
                <a:off x="5630850" y="3361100"/>
                <a:ext cx="700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114" extrusionOk="0">
                    <a:moveTo>
                      <a:pt x="46" y="1"/>
                    </a:moveTo>
                    <a:cubicBezTo>
                      <a:pt x="42" y="1"/>
                      <a:pt x="38" y="2"/>
                      <a:pt x="34" y="4"/>
                    </a:cubicBezTo>
                    <a:cubicBezTo>
                      <a:pt x="1" y="4"/>
                      <a:pt x="1" y="271"/>
                      <a:pt x="101" y="704"/>
                    </a:cubicBezTo>
                    <a:cubicBezTo>
                      <a:pt x="168" y="971"/>
                      <a:pt x="268" y="1205"/>
                      <a:pt x="401" y="1471"/>
                    </a:cubicBezTo>
                    <a:cubicBezTo>
                      <a:pt x="568" y="1772"/>
                      <a:pt x="868" y="2039"/>
                      <a:pt x="1235" y="2105"/>
                    </a:cubicBezTo>
                    <a:cubicBezTo>
                      <a:pt x="1271" y="2111"/>
                      <a:pt x="1306" y="2114"/>
                      <a:pt x="1341" y="2114"/>
                    </a:cubicBezTo>
                    <a:cubicBezTo>
                      <a:pt x="1506" y="2114"/>
                      <a:pt x="1671" y="2054"/>
                      <a:pt x="1835" y="1972"/>
                    </a:cubicBezTo>
                    <a:cubicBezTo>
                      <a:pt x="1969" y="1905"/>
                      <a:pt x="2102" y="1772"/>
                      <a:pt x="2202" y="1638"/>
                    </a:cubicBezTo>
                    <a:cubicBezTo>
                      <a:pt x="2369" y="1438"/>
                      <a:pt x="2503" y="1205"/>
                      <a:pt x="2636" y="971"/>
                    </a:cubicBezTo>
                    <a:cubicBezTo>
                      <a:pt x="2769" y="537"/>
                      <a:pt x="2803" y="271"/>
                      <a:pt x="2769" y="271"/>
                    </a:cubicBezTo>
                    <a:cubicBezTo>
                      <a:pt x="2703" y="271"/>
                      <a:pt x="2603" y="504"/>
                      <a:pt x="2369" y="838"/>
                    </a:cubicBezTo>
                    <a:cubicBezTo>
                      <a:pt x="2269" y="1071"/>
                      <a:pt x="2136" y="1271"/>
                      <a:pt x="1969" y="1438"/>
                    </a:cubicBezTo>
                    <a:cubicBezTo>
                      <a:pt x="1802" y="1638"/>
                      <a:pt x="1535" y="1772"/>
                      <a:pt x="1302" y="1772"/>
                    </a:cubicBezTo>
                    <a:cubicBezTo>
                      <a:pt x="1035" y="1705"/>
                      <a:pt x="801" y="1505"/>
                      <a:pt x="701" y="1271"/>
                    </a:cubicBezTo>
                    <a:cubicBezTo>
                      <a:pt x="568" y="1071"/>
                      <a:pt x="434" y="871"/>
                      <a:pt x="334" y="638"/>
                    </a:cubicBezTo>
                    <a:cubicBezTo>
                      <a:pt x="177" y="260"/>
                      <a:pt x="109" y="1"/>
                      <a:pt x="4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2434;p38">
                <a:extLst>
                  <a:ext uri="{FF2B5EF4-FFF2-40B4-BE49-F238E27FC236}">
                    <a16:creationId xmlns:a16="http://schemas.microsoft.com/office/drawing/2014/main" id="{5E2C5A2F-9F6A-A4EE-2E9B-32472F5DD967}"/>
                  </a:ext>
                </a:extLst>
              </p:cNvPr>
              <p:cNvSpPr/>
              <p:nvPr/>
            </p:nvSpPr>
            <p:spPr>
              <a:xfrm>
                <a:off x="5531625" y="3575425"/>
                <a:ext cx="65900" cy="8767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507" extrusionOk="0">
                    <a:moveTo>
                      <a:pt x="1084" y="0"/>
                    </a:moveTo>
                    <a:cubicBezTo>
                      <a:pt x="1001" y="0"/>
                      <a:pt x="780" y="204"/>
                      <a:pt x="501" y="637"/>
                    </a:cubicBezTo>
                    <a:cubicBezTo>
                      <a:pt x="167" y="1238"/>
                      <a:pt x="0" y="1972"/>
                      <a:pt x="100" y="2672"/>
                    </a:cubicBezTo>
                    <a:cubicBezTo>
                      <a:pt x="134" y="3139"/>
                      <a:pt x="534" y="3506"/>
                      <a:pt x="1001" y="3506"/>
                    </a:cubicBezTo>
                    <a:cubicBezTo>
                      <a:pt x="1335" y="3506"/>
                      <a:pt x="1635" y="3439"/>
                      <a:pt x="1935" y="3273"/>
                    </a:cubicBezTo>
                    <a:cubicBezTo>
                      <a:pt x="2402" y="3039"/>
                      <a:pt x="2636" y="2772"/>
                      <a:pt x="2602" y="2772"/>
                    </a:cubicBezTo>
                    <a:cubicBezTo>
                      <a:pt x="2597" y="2762"/>
                      <a:pt x="2586" y="2757"/>
                      <a:pt x="2570" y="2757"/>
                    </a:cubicBezTo>
                    <a:cubicBezTo>
                      <a:pt x="2481" y="2757"/>
                      <a:pt x="2230" y="2898"/>
                      <a:pt x="1835" y="3039"/>
                    </a:cubicBezTo>
                    <a:cubicBezTo>
                      <a:pt x="1568" y="3139"/>
                      <a:pt x="1268" y="3173"/>
                      <a:pt x="1001" y="3173"/>
                    </a:cubicBezTo>
                    <a:cubicBezTo>
                      <a:pt x="701" y="3173"/>
                      <a:pt x="434" y="2939"/>
                      <a:pt x="434" y="2639"/>
                    </a:cubicBezTo>
                    <a:cubicBezTo>
                      <a:pt x="367" y="1972"/>
                      <a:pt x="467" y="1338"/>
                      <a:pt x="734" y="737"/>
                    </a:cubicBezTo>
                    <a:cubicBezTo>
                      <a:pt x="934" y="270"/>
                      <a:pt x="1168" y="37"/>
                      <a:pt x="1101" y="4"/>
                    </a:cubicBezTo>
                    <a:cubicBezTo>
                      <a:pt x="1096" y="1"/>
                      <a:pt x="1091" y="0"/>
                      <a:pt x="108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2435;p38">
                <a:extLst>
                  <a:ext uri="{FF2B5EF4-FFF2-40B4-BE49-F238E27FC236}">
                    <a16:creationId xmlns:a16="http://schemas.microsoft.com/office/drawing/2014/main" id="{A3C01F4C-A2DB-01A9-7AF1-AB4D30DEB872}"/>
                  </a:ext>
                </a:extLst>
              </p:cNvPr>
              <p:cNvSpPr/>
              <p:nvPr/>
            </p:nvSpPr>
            <p:spPr>
              <a:xfrm>
                <a:off x="5580000" y="3642950"/>
                <a:ext cx="7590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307" extrusionOk="0">
                    <a:moveTo>
                      <a:pt x="623" y="1"/>
                    </a:moveTo>
                    <a:cubicBezTo>
                      <a:pt x="559" y="1"/>
                      <a:pt x="288" y="207"/>
                      <a:pt x="133" y="672"/>
                    </a:cubicBezTo>
                    <a:cubicBezTo>
                      <a:pt x="33" y="972"/>
                      <a:pt x="0" y="1272"/>
                      <a:pt x="33" y="1606"/>
                    </a:cubicBezTo>
                    <a:cubicBezTo>
                      <a:pt x="33" y="1973"/>
                      <a:pt x="167" y="2373"/>
                      <a:pt x="367" y="2706"/>
                    </a:cubicBezTo>
                    <a:cubicBezTo>
                      <a:pt x="600" y="3073"/>
                      <a:pt x="967" y="3274"/>
                      <a:pt x="1401" y="3307"/>
                    </a:cubicBezTo>
                    <a:cubicBezTo>
                      <a:pt x="1701" y="3274"/>
                      <a:pt x="2035" y="3207"/>
                      <a:pt x="2302" y="3073"/>
                    </a:cubicBezTo>
                    <a:cubicBezTo>
                      <a:pt x="2769" y="2873"/>
                      <a:pt x="3036" y="2706"/>
                      <a:pt x="3002" y="2673"/>
                    </a:cubicBezTo>
                    <a:cubicBezTo>
                      <a:pt x="3002" y="2656"/>
                      <a:pt x="2982" y="2648"/>
                      <a:pt x="2944" y="2648"/>
                    </a:cubicBezTo>
                    <a:cubicBezTo>
                      <a:pt x="2836" y="2648"/>
                      <a:pt x="2581" y="2716"/>
                      <a:pt x="2235" y="2840"/>
                    </a:cubicBezTo>
                    <a:cubicBezTo>
                      <a:pt x="1968" y="2940"/>
                      <a:pt x="1668" y="2973"/>
                      <a:pt x="1401" y="2973"/>
                    </a:cubicBezTo>
                    <a:cubicBezTo>
                      <a:pt x="1101" y="2940"/>
                      <a:pt x="801" y="2773"/>
                      <a:pt x="667" y="2506"/>
                    </a:cubicBezTo>
                    <a:cubicBezTo>
                      <a:pt x="467" y="2239"/>
                      <a:pt x="367" y="1906"/>
                      <a:pt x="367" y="1572"/>
                    </a:cubicBezTo>
                    <a:cubicBezTo>
                      <a:pt x="334" y="1305"/>
                      <a:pt x="334" y="1005"/>
                      <a:pt x="367" y="738"/>
                    </a:cubicBezTo>
                    <a:cubicBezTo>
                      <a:pt x="467" y="271"/>
                      <a:pt x="667" y="38"/>
                      <a:pt x="634" y="5"/>
                    </a:cubicBezTo>
                    <a:cubicBezTo>
                      <a:pt x="631" y="2"/>
                      <a:pt x="628" y="1"/>
                      <a:pt x="62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2436;p38">
                <a:extLst>
                  <a:ext uri="{FF2B5EF4-FFF2-40B4-BE49-F238E27FC236}">
                    <a16:creationId xmlns:a16="http://schemas.microsoft.com/office/drawing/2014/main" id="{7D2CF026-8CB1-0853-68E7-748665E0B90F}"/>
                  </a:ext>
                </a:extLst>
              </p:cNvPr>
              <p:cNvSpPr/>
              <p:nvPr/>
            </p:nvSpPr>
            <p:spPr>
              <a:xfrm>
                <a:off x="5528275" y="3650475"/>
                <a:ext cx="60900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639" extrusionOk="0">
                    <a:moveTo>
                      <a:pt x="492" y="0"/>
                    </a:moveTo>
                    <a:cubicBezTo>
                      <a:pt x="444" y="0"/>
                      <a:pt x="292" y="199"/>
                      <a:pt x="168" y="571"/>
                    </a:cubicBezTo>
                    <a:cubicBezTo>
                      <a:pt x="101" y="804"/>
                      <a:pt x="68" y="1038"/>
                      <a:pt x="34" y="1271"/>
                    </a:cubicBezTo>
                    <a:cubicBezTo>
                      <a:pt x="1" y="1605"/>
                      <a:pt x="68" y="1938"/>
                      <a:pt x="301" y="2205"/>
                    </a:cubicBezTo>
                    <a:cubicBezTo>
                      <a:pt x="501" y="2472"/>
                      <a:pt x="835" y="2606"/>
                      <a:pt x="1168" y="2639"/>
                    </a:cubicBezTo>
                    <a:cubicBezTo>
                      <a:pt x="1402" y="2639"/>
                      <a:pt x="1669" y="2606"/>
                      <a:pt x="1902" y="2472"/>
                    </a:cubicBezTo>
                    <a:cubicBezTo>
                      <a:pt x="2269" y="2305"/>
                      <a:pt x="2436" y="2105"/>
                      <a:pt x="2436" y="2072"/>
                    </a:cubicBezTo>
                    <a:cubicBezTo>
                      <a:pt x="2432" y="2067"/>
                      <a:pt x="2423" y="2065"/>
                      <a:pt x="2412" y="2065"/>
                    </a:cubicBezTo>
                    <a:cubicBezTo>
                      <a:pt x="2338" y="2065"/>
                      <a:pt x="2120" y="2152"/>
                      <a:pt x="1802" y="2239"/>
                    </a:cubicBezTo>
                    <a:cubicBezTo>
                      <a:pt x="1602" y="2305"/>
                      <a:pt x="1402" y="2305"/>
                      <a:pt x="1202" y="2305"/>
                    </a:cubicBezTo>
                    <a:cubicBezTo>
                      <a:pt x="935" y="2272"/>
                      <a:pt x="735" y="2172"/>
                      <a:pt x="568" y="1972"/>
                    </a:cubicBezTo>
                    <a:cubicBezTo>
                      <a:pt x="401" y="1805"/>
                      <a:pt x="334" y="1538"/>
                      <a:pt x="368" y="1305"/>
                    </a:cubicBezTo>
                    <a:cubicBezTo>
                      <a:pt x="368" y="1071"/>
                      <a:pt x="368" y="871"/>
                      <a:pt x="435" y="638"/>
                    </a:cubicBezTo>
                    <a:cubicBezTo>
                      <a:pt x="468" y="271"/>
                      <a:pt x="568" y="4"/>
                      <a:pt x="501" y="4"/>
                    </a:cubicBezTo>
                    <a:cubicBezTo>
                      <a:pt x="499" y="1"/>
                      <a:pt x="496" y="0"/>
                      <a:pt x="492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2437;p38">
                <a:extLst>
                  <a:ext uri="{FF2B5EF4-FFF2-40B4-BE49-F238E27FC236}">
                    <a16:creationId xmlns:a16="http://schemas.microsoft.com/office/drawing/2014/main" id="{741739AE-4C43-61F8-FDEF-880B9213F85F}"/>
                  </a:ext>
                </a:extLst>
              </p:cNvPr>
              <p:cNvSpPr/>
              <p:nvPr/>
            </p:nvSpPr>
            <p:spPr>
              <a:xfrm>
                <a:off x="5462400" y="3812225"/>
                <a:ext cx="60075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308" extrusionOk="0">
                    <a:moveTo>
                      <a:pt x="1089" y="1"/>
                    </a:moveTo>
                    <a:cubicBezTo>
                      <a:pt x="1024" y="1"/>
                      <a:pt x="779" y="172"/>
                      <a:pt x="534" y="539"/>
                    </a:cubicBezTo>
                    <a:cubicBezTo>
                      <a:pt x="368" y="806"/>
                      <a:pt x="268" y="1072"/>
                      <a:pt x="167" y="1339"/>
                    </a:cubicBezTo>
                    <a:cubicBezTo>
                      <a:pt x="34" y="1673"/>
                      <a:pt x="1" y="2073"/>
                      <a:pt x="67" y="2440"/>
                    </a:cubicBezTo>
                    <a:cubicBezTo>
                      <a:pt x="167" y="2840"/>
                      <a:pt x="434" y="3141"/>
                      <a:pt x="835" y="3274"/>
                    </a:cubicBezTo>
                    <a:cubicBezTo>
                      <a:pt x="935" y="3296"/>
                      <a:pt x="1038" y="3307"/>
                      <a:pt x="1142" y="3307"/>
                    </a:cubicBezTo>
                    <a:cubicBezTo>
                      <a:pt x="1350" y="3307"/>
                      <a:pt x="1557" y="3263"/>
                      <a:pt x="1735" y="3174"/>
                    </a:cubicBezTo>
                    <a:cubicBezTo>
                      <a:pt x="2202" y="2974"/>
                      <a:pt x="2402" y="2774"/>
                      <a:pt x="2369" y="2740"/>
                    </a:cubicBezTo>
                    <a:cubicBezTo>
                      <a:pt x="2369" y="2730"/>
                      <a:pt x="2362" y="2725"/>
                      <a:pt x="2350" y="2725"/>
                    </a:cubicBezTo>
                    <a:cubicBezTo>
                      <a:pt x="2281" y="2725"/>
                      <a:pt x="2034" y="2861"/>
                      <a:pt x="1669" y="2974"/>
                    </a:cubicBezTo>
                    <a:cubicBezTo>
                      <a:pt x="1552" y="3007"/>
                      <a:pt x="1427" y="3024"/>
                      <a:pt x="1302" y="3024"/>
                    </a:cubicBezTo>
                    <a:cubicBezTo>
                      <a:pt x="1177" y="3024"/>
                      <a:pt x="1051" y="3007"/>
                      <a:pt x="935" y="2974"/>
                    </a:cubicBezTo>
                    <a:cubicBezTo>
                      <a:pt x="668" y="2874"/>
                      <a:pt x="468" y="2640"/>
                      <a:pt x="434" y="2373"/>
                    </a:cubicBezTo>
                    <a:cubicBezTo>
                      <a:pt x="368" y="2040"/>
                      <a:pt x="401" y="1740"/>
                      <a:pt x="468" y="1439"/>
                    </a:cubicBezTo>
                    <a:cubicBezTo>
                      <a:pt x="534" y="1173"/>
                      <a:pt x="634" y="906"/>
                      <a:pt x="768" y="672"/>
                    </a:cubicBezTo>
                    <a:cubicBezTo>
                      <a:pt x="968" y="272"/>
                      <a:pt x="1135" y="38"/>
                      <a:pt x="1101" y="5"/>
                    </a:cubicBezTo>
                    <a:cubicBezTo>
                      <a:pt x="1099" y="2"/>
                      <a:pt x="1094" y="1"/>
                      <a:pt x="108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2438;p38">
                <a:extLst>
                  <a:ext uri="{FF2B5EF4-FFF2-40B4-BE49-F238E27FC236}">
                    <a16:creationId xmlns:a16="http://schemas.microsoft.com/office/drawing/2014/main" id="{C6C2F0EB-7CDB-9858-0533-86CFAB762ECB}"/>
                  </a:ext>
                </a:extLst>
              </p:cNvPr>
              <p:cNvSpPr/>
              <p:nvPr/>
            </p:nvSpPr>
            <p:spPr>
              <a:xfrm>
                <a:off x="5152175" y="3759650"/>
                <a:ext cx="73425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988" extrusionOk="0">
                    <a:moveTo>
                      <a:pt x="1346" y="0"/>
                    </a:moveTo>
                    <a:cubicBezTo>
                      <a:pt x="1263" y="0"/>
                      <a:pt x="988" y="117"/>
                      <a:pt x="635" y="440"/>
                    </a:cubicBezTo>
                    <a:cubicBezTo>
                      <a:pt x="434" y="640"/>
                      <a:pt x="268" y="907"/>
                      <a:pt x="134" y="1207"/>
                    </a:cubicBezTo>
                    <a:cubicBezTo>
                      <a:pt x="68" y="1408"/>
                      <a:pt x="34" y="1574"/>
                      <a:pt x="1" y="1774"/>
                    </a:cubicBezTo>
                    <a:cubicBezTo>
                      <a:pt x="1" y="2008"/>
                      <a:pt x="101" y="2208"/>
                      <a:pt x="201" y="2408"/>
                    </a:cubicBezTo>
                    <a:cubicBezTo>
                      <a:pt x="468" y="2742"/>
                      <a:pt x="835" y="2942"/>
                      <a:pt x="1268" y="2975"/>
                    </a:cubicBezTo>
                    <a:cubicBezTo>
                      <a:pt x="1339" y="2983"/>
                      <a:pt x="1410" y="2987"/>
                      <a:pt x="1481" y="2987"/>
                    </a:cubicBezTo>
                    <a:cubicBezTo>
                      <a:pt x="1710" y="2987"/>
                      <a:pt x="1940" y="2944"/>
                      <a:pt x="2169" y="2842"/>
                    </a:cubicBezTo>
                    <a:cubicBezTo>
                      <a:pt x="2669" y="2675"/>
                      <a:pt x="2936" y="2508"/>
                      <a:pt x="2903" y="2442"/>
                    </a:cubicBezTo>
                    <a:cubicBezTo>
                      <a:pt x="2903" y="2437"/>
                      <a:pt x="2898" y="2435"/>
                      <a:pt x="2888" y="2435"/>
                    </a:cubicBezTo>
                    <a:cubicBezTo>
                      <a:pt x="2821" y="2435"/>
                      <a:pt x="2541" y="2526"/>
                      <a:pt x="2136" y="2642"/>
                    </a:cubicBezTo>
                    <a:cubicBezTo>
                      <a:pt x="1960" y="2681"/>
                      <a:pt x="1795" y="2697"/>
                      <a:pt x="1636" y="2697"/>
                    </a:cubicBezTo>
                    <a:cubicBezTo>
                      <a:pt x="1523" y="2697"/>
                      <a:pt x="1412" y="2689"/>
                      <a:pt x="1302" y="2675"/>
                    </a:cubicBezTo>
                    <a:cubicBezTo>
                      <a:pt x="968" y="2642"/>
                      <a:pt x="701" y="2475"/>
                      <a:pt x="501" y="2208"/>
                    </a:cubicBezTo>
                    <a:cubicBezTo>
                      <a:pt x="334" y="1941"/>
                      <a:pt x="301" y="1641"/>
                      <a:pt x="434" y="1341"/>
                    </a:cubicBezTo>
                    <a:cubicBezTo>
                      <a:pt x="535" y="1074"/>
                      <a:pt x="668" y="840"/>
                      <a:pt x="835" y="607"/>
                    </a:cubicBezTo>
                    <a:cubicBezTo>
                      <a:pt x="1135" y="240"/>
                      <a:pt x="1402" y="73"/>
                      <a:pt x="1368" y="7"/>
                    </a:cubicBezTo>
                    <a:cubicBezTo>
                      <a:pt x="1365" y="3"/>
                      <a:pt x="1357" y="0"/>
                      <a:pt x="1346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2439;p38">
                <a:extLst>
                  <a:ext uri="{FF2B5EF4-FFF2-40B4-BE49-F238E27FC236}">
                    <a16:creationId xmlns:a16="http://schemas.microsoft.com/office/drawing/2014/main" id="{229CFDFC-1D08-BB82-7C3D-485C3EFEA3B6}"/>
                  </a:ext>
                </a:extLst>
              </p:cNvPr>
              <p:cNvSpPr/>
              <p:nvPr/>
            </p:nvSpPr>
            <p:spPr>
              <a:xfrm>
                <a:off x="5208900" y="3821425"/>
                <a:ext cx="650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090" extrusionOk="0">
                    <a:moveTo>
                      <a:pt x="459" y="1"/>
                    </a:moveTo>
                    <a:cubicBezTo>
                      <a:pt x="409" y="1"/>
                      <a:pt x="225" y="231"/>
                      <a:pt x="100" y="638"/>
                    </a:cubicBezTo>
                    <a:cubicBezTo>
                      <a:pt x="33" y="905"/>
                      <a:pt x="0" y="1171"/>
                      <a:pt x="0" y="1438"/>
                    </a:cubicBezTo>
                    <a:cubicBezTo>
                      <a:pt x="0" y="1772"/>
                      <a:pt x="67" y="2139"/>
                      <a:pt x="234" y="2439"/>
                    </a:cubicBezTo>
                    <a:cubicBezTo>
                      <a:pt x="434" y="2739"/>
                      <a:pt x="734" y="2973"/>
                      <a:pt x="1101" y="3039"/>
                    </a:cubicBezTo>
                    <a:cubicBezTo>
                      <a:pt x="1234" y="3073"/>
                      <a:pt x="1368" y="3089"/>
                      <a:pt x="1505" y="3089"/>
                    </a:cubicBezTo>
                    <a:cubicBezTo>
                      <a:pt x="1643" y="3089"/>
                      <a:pt x="1785" y="3073"/>
                      <a:pt x="1935" y="3039"/>
                    </a:cubicBezTo>
                    <a:cubicBezTo>
                      <a:pt x="2368" y="2939"/>
                      <a:pt x="2602" y="2739"/>
                      <a:pt x="2569" y="2706"/>
                    </a:cubicBezTo>
                    <a:cubicBezTo>
                      <a:pt x="2569" y="2701"/>
                      <a:pt x="2563" y="2699"/>
                      <a:pt x="2553" y="2699"/>
                    </a:cubicBezTo>
                    <a:cubicBezTo>
                      <a:pt x="2491" y="2699"/>
                      <a:pt x="2241" y="2777"/>
                      <a:pt x="1868" y="2806"/>
                    </a:cubicBezTo>
                    <a:cubicBezTo>
                      <a:pt x="1806" y="2815"/>
                      <a:pt x="1743" y="2819"/>
                      <a:pt x="1680" y="2819"/>
                    </a:cubicBezTo>
                    <a:cubicBezTo>
                      <a:pt x="1510" y="2819"/>
                      <a:pt x="1339" y="2788"/>
                      <a:pt x="1168" y="2739"/>
                    </a:cubicBezTo>
                    <a:cubicBezTo>
                      <a:pt x="901" y="2673"/>
                      <a:pt x="667" y="2506"/>
                      <a:pt x="534" y="2272"/>
                    </a:cubicBezTo>
                    <a:cubicBezTo>
                      <a:pt x="400" y="2005"/>
                      <a:pt x="334" y="1705"/>
                      <a:pt x="300" y="1438"/>
                    </a:cubicBezTo>
                    <a:cubicBezTo>
                      <a:pt x="300" y="1171"/>
                      <a:pt x="300" y="938"/>
                      <a:pt x="334" y="704"/>
                    </a:cubicBezTo>
                    <a:cubicBezTo>
                      <a:pt x="400" y="271"/>
                      <a:pt x="534" y="4"/>
                      <a:pt x="467" y="4"/>
                    </a:cubicBezTo>
                    <a:cubicBezTo>
                      <a:pt x="465" y="2"/>
                      <a:pt x="462" y="1"/>
                      <a:pt x="45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2440;p38">
                <a:extLst>
                  <a:ext uri="{FF2B5EF4-FFF2-40B4-BE49-F238E27FC236}">
                    <a16:creationId xmlns:a16="http://schemas.microsoft.com/office/drawing/2014/main" id="{D42997C2-9667-D6EF-3124-6DC63CF36934}"/>
                  </a:ext>
                </a:extLst>
              </p:cNvPr>
              <p:cNvSpPr/>
              <p:nvPr/>
            </p:nvSpPr>
            <p:spPr>
              <a:xfrm>
                <a:off x="5184700" y="3942175"/>
                <a:ext cx="46725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226" extrusionOk="0">
                    <a:moveTo>
                      <a:pt x="829" y="0"/>
                    </a:moveTo>
                    <a:cubicBezTo>
                      <a:pt x="753" y="0"/>
                      <a:pt x="588" y="64"/>
                      <a:pt x="401" y="278"/>
                    </a:cubicBezTo>
                    <a:cubicBezTo>
                      <a:pt x="101" y="645"/>
                      <a:pt x="1" y="1145"/>
                      <a:pt x="168" y="1612"/>
                    </a:cubicBezTo>
                    <a:cubicBezTo>
                      <a:pt x="268" y="1845"/>
                      <a:pt x="468" y="2046"/>
                      <a:pt x="735" y="2146"/>
                    </a:cubicBezTo>
                    <a:cubicBezTo>
                      <a:pt x="881" y="2194"/>
                      <a:pt x="1028" y="2225"/>
                      <a:pt x="1174" y="2225"/>
                    </a:cubicBezTo>
                    <a:cubicBezTo>
                      <a:pt x="1228" y="2225"/>
                      <a:pt x="1281" y="2221"/>
                      <a:pt x="1335" y="2212"/>
                    </a:cubicBezTo>
                    <a:cubicBezTo>
                      <a:pt x="1702" y="2179"/>
                      <a:pt x="1869" y="2112"/>
                      <a:pt x="1869" y="2079"/>
                    </a:cubicBezTo>
                    <a:cubicBezTo>
                      <a:pt x="1869" y="2012"/>
                      <a:pt x="1669" y="1979"/>
                      <a:pt x="1368" y="1979"/>
                    </a:cubicBezTo>
                    <a:cubicBezTo>
                      <a:pt x="1202" y="1945"/>
                      <a:pt x="1035" y="1912"/>
                      <a:pt x="868" y="1845"/>
                    </a:cubicBezTo>
                    <a:cubicBezTo>
                      <a:pt x="701" y="1745"/>
                      <a:pt x="568" y="1645"/>
                      <a:pt x="468" y="1478"/>
                    </a:cubicBezTo>
                    <a:cubicBezTo>
                      <a:pt x="401" y="1278"/>
                      <a:pt x="401" y="1078"/>
                      <a:pt x="434" y="878"/>
                    </a:cubicBezTo>
                    <a:cubicBezTo>
                      <a:pt x="468" y="711"/>
                      <a:pt x="501" y="578"/>
                      <a:pt x="601" y="411"/>
                    </a:cubicBezTo>
                    <a:cubicBezTo>
                      <a:pt x="735" y="178"/>
                      <a:pt x="901" y="44"/>
                      <a:pt x="868" y="11"/>
                    </a:cubicBezTo>
                    <a:cubicBezTo>
                      <a:pt x="861" y="4"/>
                      <a:pt x="848" y="0"/>
                      <a:pt x="82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2441;p38">
                <a:extLst>
                  <a:ext uri="{FF2B5EF4-FFF2-40B4-BE49-F238E27FC236}">
                    <a16:creationId xmlns:a16="http://schemas.microsoft.com/office/drawing/2014/main" id="{FAD90D01-ADFE-74D0-05C0-23928F71F03A}"/>
                  </a:ext>
                </a:extLst>
              </p:cNvPr>
              <p:cNvSpPr/>
              <p:nvPr/>
            </p:nvSpPr>
            <p:spPr>
              <a:xfrm>
                <a:off x="4939525" y="3853600"/>
                <a:ext cx="43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2237" extrusionOk="0">
                    <a:moveTo>
                      <a:pt x="806" y="1"/>
                    </a:moveTo>
                    <a:cubicBezTo>
                      <a:pt x="742" y="1"/>
                      <a:pt x="594" y="130"/>
                      <a:pt x="401" y="351"/>
                    </a:cubicBezTo>
                    <a:cubicBezTo>
                      <a:pt x="134" y="685"/>
                      <a:pt x="1" y="1152"/>
                      <a:pt x="101" y="1586"/>
                    </a:cubicBezTo>
                    <a:cubicBezTo>
                      <a:pt x="168" y="1853"/>
                      <a:pt x="368" y="2086"/>
                      <a:pt x="635" y="2186"/>
                    </a:cubicBezTo>
                    <a:cubicBezTo>
                      <a:pt x="735" y="2219"/>
                      <a:pt x="835" y="2236"/>
                      <a:pt x="935" y="2236"/>
                    </a:cubicBezTo>
                    <a:cubicBezTo>
                      <a:pt x="1035" y="2236"/>
                      <a:pt x="1135" y="2219"/>
                      <a:pt x="1235" y="2186"/>
                    </a:cubicBezTo>
                    <a:cubicBezTo>
                      <a:pt x="1569" y="2119"/>
                      <a:pt x="1735" y="2019"/>
                      <a:pt x="1735" y="1953"/>
                    </a:cubicBezTo>
                    <a:cubicBezTo>
                      <a:pt x="1735" y="1941"/>
                      <a:pt x="1709" y="1938"/>
                      <a:pt x="1665" y="1938"/>
                    </a:cubicBezTo>
                    <a:cubicBezTo>
                      <a:pt x="1576" y="1938"/>
                      <a:pt x="1413" y="1953"/>
                      <a:pt x="1235" y="1953"/>
                    </a:cubicBezTo>
                    <a:cubicBezTo>
                      <a:pt x="1200" y="1957"/>
                      <a:pt x="1163" y="1959"/>
                      <a:pt x="1125" y="1959"/>
                    </a:cubicBezTo>
                    <a:cubicBezTo>
                      <a:pt x="844" y="1959"/>
                      <a:pt x="523" y="1843"/>
                      <a:pt x="434" y="1519"/>
                    </a:cubicBezTo>
                    <a:cubicBezTo>
                      <a:pt x="368" y="1152"/>
                      <a:pt x="468" y="785"/>
                      <a:pt x="635" y="485"/>
                    </a:cubicBezTo>
                    <a:cubicBezTo>
                      <a:pt x="768" y="185"/>
                      <a:pt x="868" y="51"/>
                      <a:pt x="835" y="18"/>
                    </a:cubicBezTo>
                    <a:cubicBezTo>
                      <a:pt x="829" y="6"/>
                      <a:pt x="819" y="1"/>
                      <a:pt x="80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2442;p38">
                <a:extLst>
                  <a:ext uri="{FF2B5EF4-FFF2-40B4-BE49-F238E27FC236}">
                    <a16:creationId xmlns:a16="http://schemas.microsoft.com/office/drawing/2014/main" id="{B55098F3-C8FF-23B4-60C8-FA527C2B509D}"/>
                  </a:ext>
                </a:extLst>
              </p:cNvPr>
              <p:cNvSpPr/>
              <p:nvPr/>
            </p:nvSpPr>
            <p:spPr>
              <a:xfrm>
                <a:off x="5368175" y="3689600"/>
                <a:ext cx="37550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88" extrusionOk="0">
                    <a:moveTo>
                      <a:pt x="574" y="0"/>
                    </a:moveTo>
                    <a:cubicBezTo>
                      <a:pt x="508" y="0"/>
                      <a:pt x="413" y="102"/>
                      <a:pt x="267" y="307"/>
                    </a:cubicBezTo>
                    <a:cubicBezTo>
                      <a:pt x="34" y="607"/>
                      <a:pt x="0" y="1007"/>
                      <a:pt x="100" y="1374"/>
                    </a:cubicBezTo>
                    <a:cubicBezTo>
                      <a:pt x="200" y="1574"/>
                      <a:pt x="367" y="1741"/>
                      <a:pt x="601" y="1808"/>
                    </a:cubicBezTo>
                    <a:cubicBezTo>
                      <a:pt x="698" y="1857"/>
                      <a:pt x="832" y="1888"/>
                      <a:pt x="962" y="1888"/>
                    </a:cubicBezTo>
                    <a:cubicBezTo>
                      <a:pt x="1009" y="1888"/>
                      <a:pt x="1056" y="1883"/>
                      <a:pt x="1101" y="1875"/>
                    </a:cubicBezTo>
                    <a:cubicBezTo>
                      <a:pt x="1368" y="1841"/>
                      <a:pt x="1501" y="1741"/>
                      <a:pt x="1501" y="1708"/>
                    </a:cubicBezTo>
                    <a:cubicBezTo>
                      <a:pt x="1501" y="1641"/>
                      <a:pt x="1335" y="1674"/>
                      <a:pt x="1068" y="1641"/>
                    </a:cubicBezTo>
                    <a:cubicBezTo>
                      <a:pt x="801" y="1641"/>
                      <a:pt x="567" y="1508"/>
                      <a:pt x="434" y="1274"/>
                    </a:cubicBezTo>
                    <a:cubicBezTo>
                      <a:pt x="367" y="974"/>
                      <a:pt x="367" y="674"/>
                      <a:pt x="501" y="440"/>
                    </a:cubicBezTo>
                    <a:cubicBezTo>
                      <a:pt x="567" y="207"/>
                      <a:pt x="634" y="40"/>
                      <a:pt x="601" y="7"/>
                    </a:cubicBezTo>
                    <a:cubicBezTo>
                      <a:pt x="592" y="2"/>
                      <a:pt x="584" y="0"/>
                      <a:pt x="57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2443;p38">
                <a:extLst>
                  <a:ext uri="{FF2B5EF4-FFF2-40B4-BE49-F238E27FC236}">
                    <a16:creationId xmlns:a16="http://schemas.microsoft.com/office/drawing/2014/main" id="{74FBFEE2-EAB3-9D29-4B45-A8828D4B3C92}"/>
                  </a:ext>
                </a:extLst>
              </p:cNvPr>
              <p:cNvSpPr/>
              <p:nvPr/>
            </p:nvSpPr>
            <p:spPr>
              <a:xfrm>
                <a:off x="4846975" y="4120900"/>
                <a:ext cx="75075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923" extrusionOk="0">
                    <a:moveTo>
                      <a:pt x="334" y="0"/>
                    </a:moveTo>
                    <a:cubicBezTo>
                      <a:pt x="267" y="0"/>
                      <a:pt x="134" y="267"/>
                      <a:pt x="67" y="767"/>
                    </a:cubicBezTo>
                    <a:cubicBezTo>
                      <a:pt x="0" y="1068"/>
                      <a:pt x="0" y="1334"/>
                      <a:pt x="0" y="1635"/>
                    </a:cubicBezTo>
                    <a:cubicBezTo>
                      <a:pt x="33" y="1835"/>
                      <a:pt x="67" y="2002"/>
                      <a:pt x="134" y="2168"/>
                    </a:cubicBezTo>
                    <a:cubicBezTo>
                      <a:pt x="200" y="2369"/>
                      <a:pt x="334" y="2535"/>
                      <a:pt x="500" y="2669"/>
                    </a:cubicBezTo>
                    <a:cubicBezTo>
                      <a:pt x="764" y="2827"/>
                      <a:pt x="1070" y="2923"/>
                      <a:pt x="1385" y="2923"/>
                    </a:cubicBezTo>
                    <a:cubicBezTo>
                      <a:pt x="1468" y="2923"/>
                      <a:pt x="1551" y="2916"/>
                      <a:pt x="1635" y="2902"/>
                    </a:cubicBezTo>
                    <a:cubicBezTo>
                      <a:pt x="1935" y="2836"/>
                      <a:pt x="2202" y="2702"/>
                      <a:pt x="2469" y="2502"/>
                    </a:cubicBezTo>
                    <a:cubicBezTo>
                      <a:pt x="2835" y="2235"/>
                      <a:pt x="3002" y="1968"/>
                      <a:pt x="2969" y="1935"/>
                    </a:cubicBezTo>
                    <a:cubicBezTo>
                      <a:pt x="2966" y="1932"/>
                      <a:pt x="2963" y="1931"/>
                      <a:pt x="2958" y="1931"/>
                    </a:cubicBezTo>
                    <a:cubicBezTo>
                      <a:pt x="2900" y="1931"/>
                      <a:pt x="2673" y="2119"/>
                      <a:pt x="2302" y="2335"/>
                    </a:cubicBezTo>
                    <a:cubicBezTo>
                      <a:pt x="2068" y="2469"/>
                      <a:pt x="1835" y="2535"/>
                      <a:pt x="1568" y="2602"/>
                    </a:cubicBezTo>
                    <a:cubicBezTo>
                      <a:pt x="1518" y="2608"/>
                      <a:pt x="1468" y="2610"/>
                      <a:pt x="1418" y="2610"/>
                    </a:cubicBezTo>
                    <a:cubicBezTo>
                      <a:pt x="1169" y="2610"/>
                      <a:pt x="929" y="2541"/>
                      <a:pt x="734" y="2402"/>
                    </a:cubicBezTo>
                    <a:cubicBezTo>
                      <a:pt x="467" y="2202"/>
                      <a:pt x="334" y="1935"/>
                      <a:pt x="334" y="1635"/>
                    </a:cubicBezTo>
                    <a:cubicBezTo>
                      <a:pt x="300" y="1334"/>
                      <a:pt x="300" y="1068"/>
                      <a:pt x="300" y="801"/>
                    </a:cubicBezTo>
                    <a:cubicBezTo>
                      <a:pt x="300" y="334"/>
                      <a:pt x="367" y="34"/>
                      <a:pt x="3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2444;p38">
                <a:extLst>
                  <a:ext uri="{FF2B5EF4-FFF2-40B4-BE49-F238E27FC236}">
                    <a16:creationId xmlns:a16="http://schemas.microsoft.com/office/drawing/2014/main" id="{7120DF2C-EC0F-BA1F-7734-3B5DF6864CB3}"/>
                  </a:ext>
                </a:extLst>
              </p:cNvPr>
              <p:cNvSpPr/>
              <p:nvPr/>
            </p:nvSpPr>
            <p:spPr>
              <a:xfrm>
                <a:off x="4919525" y="4165875"/>
                <a:ext cx="825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836" extrusionOk="0">
                    <a:moveTo>
                      <a:pt x="129" y="0"/>
                    </a:moveTo>
                    <a:cubicBezTo>
                      <a:pt x="91" y="0"/>
                      <a:pt x="0" y="326"/>
                      <a:pt x="0" y="803"/>
                    </a:cubicBezTo>
                    <a:cubicBezTo>
                      <a:pt x="0" y="1103"/>
                      <a:pt x="0" y="1403"/>
                      <a:pt x="67" y="1704"/>
                    </a:cubicBezTo>
                    <a:cubicBezTo>
                      <a:pt x="100" y="1870"/>
                      <a:pt x="167" y="2071"/>
                      <a:pt x="267" y="2237"/>
                    </a:cubicBezTo>
                    <a:cubicBezTo>
                      <a:pt x="400" y="2404"/>
                      <a:pt x="534" y="2538"/>
                      <a:pt x="734" y="2638"/>
                    </a:cubicBezTo>
                    <a:cubicBezTo>
                      <a:pt x="990" y="2777"/>
                      <a:pt x="1262" y="2836"/>
                      <a:pt x="1539" y="2836"/>
                    </a:cubicBezTo>
                    <a:cubicBezTo>
                      <a:pt x="1659" y="2836"/>
                      <a:pt x="1780" y="2825"/>
                      <a:pt x="1902" y="2804"/>
                    </a:cubicBezTo>
                    <a:cubicBezTo>
                      <a:pt x="2202" y="2738"/>
                      <a:pt x="2469" y="2571"/>
                      <a:pt x="2735" y="2371"/>
                    </a:cubicBezTo>
                    <a:cubicBezTo>
                      <a:pt x="3136" y="2071"/>
                      <a:pt x="3303" y="1770"/>
                      <a:pt x="3269" y="1770"/>
                    </a:cubicBezTo>
                    <a:cubicBezTo>
                      <a:pt x="3261" y="1763"/>
                      <a:pt x="3252" y="1759"/>
                      <a:pt x="3240" y="1759"/>
                    </a:cubicBezTo>
                    <a:cubicBezTo>
                      <a:pt x="3153" y="1759"/>
                      <a:pt x="2955" y="1968"/>
                      <a:pt x="2602" y="2204"/>
                    </a:cubicBezTo>
                    <a:cubicBezTo>
                      <a:pt x="2369" y="2337"/>
                      <a:pt x="2102" y="2438"/>
                      <a:pt x="1835" y="2504"/>
                    </a:cubicBezTo>
                    <a:cubicBezTo>
                      <a:pt x="1756" y="2512"/>
                      <a:pt x="1679" y="2516"/>
                      <a:pt x="1604" y="2516"/>
                    </a:cubicBezTo>
                    <a:cubicBezTo>
                      <a:pt x="1360" y="2516"/>
                      <a:pt x="1130" y="2473"/>
                      <a:pt x="901" y="2371"/>
                    </a:cubicBezTo>
                    <a:cubicBezTo>
                      <a:pt x="634" y="2204"/>
                      <a:pt x="434" y="1937"/>
                      <a:pt x="400" y="1637"/>
                    </a:cubicBezTo>
                    <a:cubicBezTo>
                      <a:pt x="334" y="1337"/>
                      <a:pt x="267" y="1070"/>
                      <a:pt x="234" y="803"/>
                    </a:cubicBezTo>
                    <a:cubicBezTo>
                      <a:pt x="200" y="303"/>
                      <a:pt x="200" y="2"/>
                      <a:pt x="134" y="2"/>
                    </a:cubicBezTo>
                    <a:cubicBezTo>
                      <a:pt x="132" y="1"/>
                      <a:pt x="130" y="0"/>
                      <a:pt x="12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2445;p38">
                <a:extLst>
                  <a:ext uri="{FF2B5EF4-FFF2-40B4-BE49-F238E27FC236}">
                    <a16:creationId xmlns:a16="http://schemas.microsoft.com/office/drawing/2014/main" id="{739F0BAE-CC92-D6DC-C99F-73F9D4241C33}"/>
                  </a:ext>
                </a:extLst>
              </p:cNvPr>
              <p:cNvSpPr/>
              <p:nvPr/>
            </p:nvSpPr>
            <p:spPr>
              <a:xfrm>
                <a:off x="4677675" y="4252650"/>
                <a:ext cx="734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616" extrusionOk="0">
                    <a:moveTo>
                      <a:pt x="101" y="1"/>
                    </a:moveTo>
                    <a:cubicBezTo>
                      <a:pt x="34" y="1"/>
                      <a:pt x="1" y="301"/>
                      <a:pt x="67" y="768"/>
                    </a:cubicBezTo>
                    <a:cubicBezTo>
                      <a:pt x="101" y="1068"/>
                      <a:pt x="167" y="1335"/>
                      <a:pt x="267" y="1602"/>
                    </a:cubicBezTo>
                    <a:cubicBezTo>
                      <a:pt x="368" y="1969"/>
                      <a:pt x="601" y="2269"/>
                      <a:pt x="935" y="2469"/>
                    </a:cubicBezTo>
                    <a:cubicBezTo>
                      <a:pt x="1095" y="2565"/>
                      <a:pt x="1278" y="2615"/>
                      <a:pt x="1463" y="2615"/>
                    </a:cubicBezTo>
                    <a:cubicBezTo>
                      <a:pt x="1662" y="2615"/>
                      <a:pt x="1862" y="2557"/>
                      <a:pt x="2035" y="2436"/>
                    </a:cubicBezTo>
                    <a:cubicBezTo>
                      <a:pt x="2269" y="2269"/>
                      <a:pt x="2469" y="2035"/>
                      <a:pt x="2602" y="1769"/>
                    </a:cubicBezTo>
                    <a:cubicBezTo>
                      <a:pt x="2836" y="1335"/>
                      <a:pt x="2936" y="1101"/>
                      <a:pt x="2903" y="1068"/>
                    </a:cubicBezTo>
                    <a:cubicBezTo>
                      <a:pt x="2901" y="1066"/>
                      <a:pt x="2898" y="1065"/>
                      <a:pt x="2894" y="1065"/>
                    </a:cubicBezTo>
                    <a:cubicBezTo>
                      <a:pt x="2844" y="1065"/>
                      <a:pt x="2652" y="1291"/>
                      <a:pt x="2402" y="1635"/>
                    </a:cubicBezTo>
                    <a:cubicBezTo>
                      <a:pt x="2269" y="1835"/>
                      <a:pt x="2069" y="2002"/>
                      <a:pt x="1869" y="2169"/>
                    </a:cubicBezTo>
                    <a:cubicBezTo>
                      <a:pt x="1752" y="2236"/>
                      <a:pt x="1618" y="2269"/>
                      <a:pt x="1485" y="2269"/>
                    </a:cubicBezTo>
                    <a:cubicBezTo>
                      <a:pt x="1352" y="2269"/>
                      <a:pt x="1218" y="2236"/>
                      <a:pt x="1101" y="2169"/>
                    </a:cubicBezTo>
                    <a:cubicBezTo>
                      <a:pt x="835" y="2002"/>
                      <a:pt x="668" y="1769"/>
                      <a:pt x="568" y="1468"/>
                    </a:cubicBezTo>
                    <a:cubicBezTo>
                      <a:pt x="434" y="1235"/>
                      <a:pt x="368" y="1001"/>
                      <a:pt x="301" y="734"/>
                    </a:cubicBezTo>
                    <a:cubicBezTo>
                      <a:pt x="201" y="301"/>
                      <a:pt x="167" y="1"/>
                      <a:pt x="10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2446;p38">
                <a:extLst>
                  <a:ext uri="{FF2B5EF4-FFF2-40B4-BE49-F238E27FC236}">
                    <a16:creationId xmlns:a16="http://schemas.microsoft.com/office/drawing/2014/main" id="{279F1DE4-14B6-83C9-129A-795D13F9FC0B}"/>
                  </a:ext>
                </a:extLst>
              </p:cNvPr>
              <p:cNvSpPr/>
              <p:nvPr/>
            </p:nvSpPr>
            <p:spPr>
              <a:xfrm>
                <a:off x="4747725" y="4276825"/>
                <a:ext cx="734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349" extrusionOk="0">
                    <a:moveTo>
                      <a:pt x="101" y="1"/>
                    </a:moveTo>
                    <a:cubicBezTo>
                      <a:pt x="34" y="1"/>
                      <a:pt x="1" y="268"/>
                      <a:pt x="67" y="701"/>
                    </a:cubicBezTo>
                    <a:cubicBezTo>
                      <a:pt x="101" y="968"/>
                      <a:pt x="167" y="1235"/>
                      <a:pt x="301" y="1469"/>
                    </a:cubicBezTo>
                    <a:cubicBezTo>
                      <a:pt x="434" y="1802"/>
                      <a:pt x="634" y="2069"/>
                      <a:pt x="935" y="2236"/>
                    </a:cubicBezTo>
                    <a:cubicBezTo>
                      <a:pt x="1085" y="2311"/>
                      <a:pt x="1235" y="2348"/>
                      <a:pt x="1399" y="2348"/>
                    </a:cubicBezTo>
                    <a:cubicBezTo>
                      <a:pt x="1454" y="2348"/>
                      <a:pt x="1510" y="2344"/>
                      <a:pt x="1568" y="2336"/>
                    </a:cubicBezTo>
                    <a:cubicBezTo>
                      <a:pt x="1702" y="2269"/>
                      <a:pt x="1869" y="2236"/>
                      <a:pt x="2002" y="2136"/>
                    </a:cubicBezTo>
                    <a:cubicBezTo>
                      <a:pt x="2236" y="2002"/>
                      <a:pt x="2469" y="1836"/>
                      <a:pt x="2636" y="1602"/>
                    </a:cubicBezTo>
                    <a:cubicBezTo>
                      <a:pt x="2903" y="1235"/>
                      <a:pt x="2936" y="968"/>
                      <a:pt x="2903" y="935"/>
                    </a:cubicBezTo>
                    <a:cubicBezTo>
                      <a:pt x="2869" y="935"/>
                      <a:pt x="2736" y="1168"/>
                      <a:pt x="2436" y="1435"/>
                    </a:cubicBezTo>
                    <a:cubicBezTo>
                      <a:pt x="2269" y="1602"/>
                      <a:pt x="2069" y="1736"/>
                      <a:pt x="1835" y="1869"/>
                    </a:cubicBezTo>
                    <a:cubicBezTo>
                      <a:pt x="1714" y="1950"/>
                      <a:pt x="1568" y="1994"/>
                      <a:pt x="1421" y="1994"/>
                    </a:cubicBezTo>
                    <a:cubicBezTo>
                      <a:pt x="1324" y="1994"/>
                      <a:pt x="1227" y="1975"/>
                      <a:pt x="1135" y="1936"/>
                    </a:cubicBezTo>
                    <a:cubicBezTo>
                      <a:pt x="901" y="1802"/>
                      <a:pt x="701" y="1569"/>
                      <a:pt x="601" y="1335"/>
                    </a:cubicBezTo>
                    <a:cubicBezTo>
                      <a:pt x="468" y="1102"/>
                      <a:pt x="368" y="868"/>
                      <a:pt x="301" y="668"/>
                    </a:cubicBezTo>
                    <a:cubicBezTo>
                      <a:pt x="167" y="234"/>
                      <a:pt x="167" y="1"/>
                      <a:pt x="10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2447;p38">
                <a:extLst>
                  <a:ext uri="{FF2B5EF4-FFF2-40B4-BE49-F238E27FC236}">
                    <a16:creationId xmlns:a16="http://schemas.microsoft.com/office/drawing/2014/main" id="{B8977E25-DDA5-E3A4-9CD3-C46095C2ED3C}"/>
                  </a:ext>
                </a:extLst>
              </p:cNvPr>
              <p:cNvSpPr/>
              <p:nvPr/>
            </p:nvSpPr>
            <p:spPr>
              <a:xfrm>
                <a:off x="4776925" y="4443625"/>
                <a:ext cx="542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814" extrusionOk="0">
                    <a:moveTo>
                      <a:pt x="2068" y="0"/>
                    </a:moveTo>
                    <a:cubicBezTo>
                      <a:pt x="2002" y="0"/>
                      <a:pt x="1968" y="234"/>
                      <a:pt x="1901" y="534"/>
                    </a:cubicBezTo>
                    <a:cubicBezTo>
                      <a:pt x="1868" y="934"/>
                      <a:pt x="1601" y="1268"/>
                      <a:pt x="1234" y="1435"/>
                    </a:cubicBezTo>
                    <a:cubicBezTo>
                      <a:pt x="1173" y="1460"/>
                      <a:pt x="1113" y="1472"/>
                      <a:pt x="1057" y="1472"/>
                    </a:cubicBezTo>
                    <a:cubicBezTo>
                      <a:pt x="745" y="1472"/>
                      <a:pt x="508" y="1127"/>
                      <a:pt x="367" y="901"/>
                    </a:cubicBezTo>
                    <a:cubicBezTo>
                      <a:pt x="200" y="634"/>
                      <a:pt x="167" y="434"/>
                      <a:pt x="100" y="434"/>
                    </a:cubicBezTo>
                    <a:cubicBezTo>
                      <a:pt x="67" y="434"/>
                      <a:pt x="0" y="668"/>
                      <a:pt x="100" y="1034"/>
                    </a:cubicBezTo>
                    <a:cubicBezTo>
                      <a:pt x="200" y="1235"/>
                      <a:pt x="300" y="1401"/>
                      <a:pt x="467" y="1568"/>
                    </a:cubicBezTo>
                    <a:cubicBezTo>
                      <a:pt x="631" y="1732"/>
                      <a:pt x="827" y="1813"/>
                      <a:pt x="1033" y="1813"/>
                    </a:cubicBezTo>
                    <a:cubicBezTo>
                      <a:pt x="1121" y="1813"/>
                      <a:pt x="1211" y="1798"/>
                      <a:pt x="1301" y="1768"/>
                    </a:cubicBezTo>
                    <a:cubicBezTo>
                      <a:pt x="1601" y="1668"/>
                      <a:pt x="1835" y="1468"/>
                      <a:pt x="1968" y="1235"/>
                    </a:cubicBezTo>
                    <a:cubicBezTo>
                      <a:pt x="2068" y="1034"/>
                      <a:pt x="2102" y="801"/>
                      <a:pt x="2135" y="567"/>
                    </a:cubicBezTo>
                    <a:cubicBezTo>
                      <a:pt x="2168" y="201"/>
                      <a:pt x="2102" y="0"/>
                      <a:pt x="2068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2448;p38">
                <a:extLst>
                  <a:ext uri="{FF2B5EF4-FFF2-40B4-BE49-F238E27FC236}">
                    <a16:creationId xmlns:a16="http://schemas.microsoft.com/office/drawing/2014/main" id="{3BEDDC4C-770A-1E14-F1AC-30538908C535}"/>
                  </a:ext>
                </a:extLst>
              </p:cNvPr>
              <p:cNvSpPr/>
              <p:nvPr/>
            </p:nvSpPr>
            <p:spPr>
              <a:xfrm>
                <a:off x="4825275" y="4589550"/>
                <a:ext cx="817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503" extrusionOk="0">
                    <a:moveTo>
                      <a:pt x="2803" y="1"/>
                    </a:moveTo>
                    <a:cubicBezTo>
                      <a:pt x="2769" y="1"/>
                      <a:pt x="2870" y="335"/>
                      <a:pt x="2936" y="802"/>
                    </a:cubicBezTo>
                    <a:cubicBezTo>
                      <a:pt x="2970" y="1035"/>
                      <a:pt x="2970" y="1302"/>
                      <a:pt x="2870" y="1569"/>
                    </a:cubicBezTo>
                    <a:cubicBezTo>
                      <a:pt x="2803" y="1836"/>
                      <a:pt x="2569" y="2069"/>
                      <a:pt x="2269" y="2136"/>
                    </a:cubicBezTo>
                    <a:cubicBezTo>
                      <a:pt x="1969" y="2136"/>
                      <a:pt x="1635" y="2069"/>
                      <a:pt x="1368" y="1902"/>
                    </a:cubicBezTo>
                    <a:cubicBezTo>
                      <a:pt x="1135" y="1802"/>
                      <a:pt x="901" y="1635"/>
                      <a:pt x="668" y="1502"/>
                    </a:cubicBezTo>
                    <a:cubicBezTo>
                      <a:pt x="325" y="1221"/>
                      <a:pt x="127" y="998"/>
                      <a:pt x="76" y="998"/>
                    </a:cubicBezTo>
                    <a:cubicBezTo>
                      <a:pt x="73" y="998"/>
                      <a:pt x="70" y="1000"/>
                      <a:pt x="68" y="1002"/>
                    </a:cubicBezTo>
                    <a:cubicBezTo>
                      <a:pt x="1" y="1035"/>
                      <a:pt x="134" y="1302"/>
                      <a:pt x="501" y="1669"/>
                    </a:cubicBezTo>
                    <a:cubicBezTo>
                      <a:pt x="701" y="1869"/>
                      <a:pt x="968" y="2069"/>
                      <a:pt x="1235" y="2203"/>
                    </a:cubicBezTo>
                    <a:cubicBezTo>
                      <a:pt x="1535" y="2403"/>
                      <a:pt x="1936" y="2503"/>
                      <a:pt x="2336" y="2503"/>
                    </a:cubicBezTo>
                    <a:cubicBezTo>
                      <a:pt x="2536" y="2469"/>
                      <a:pt x="2736" y="2336"/>
                      <a:pt x="2903" y="2169"/>
                    </a:cubicBezTo>
                    <a:cubicBezTo>
                      <a:pt x="3036" y="2036"/>
                      <a:pt x="3136" y="1869"/>
                      <a:pt x="3170" y="1669"/>
                    </a:cubicBezTo>
                    <a:cubicBezTo>
                      <a:pt x="3270" y="1369"/>
                      <a:pt x="3270" y="1068"/>
                      <a:pt x="3170" y="768"/>
                    </a:cubicBezTo>
                    <a:cubicBezTo>
                      <a:pt x="3036" y="234"/>
                      <a:pt x="2836" y="1"/>
                      <a:pt x="280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2449;p38">
                <a:extLst>
                  <a:ext uri="{FF2B5EF4-FFF2-40B4-BE49-F238E27FC236}">
                    <a16:creationId xmlns:a16="http://schemas.microsoft.com/office/drawing/2014/main" id="{398ED3CA-6B40-1A07-37C5-307D0D259B24}"/>
                  </a:ext>
                </a:extLst>
              </p:cNvPr>
              <p:cNvSpPr/>
              <p:nvPr/>
            </p:nvSpPr>
            <p:spPr>
              <a:xfrm>
                <a:off x="4891175" y="4551200"/>
                <a:ext cx="809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32" extrusionOk="0">
                    <a:moveTo>
                      <a:pt x="2935" y="1"/>
                    </a:moveTo>
                    <a:cubicBezTo>
                      <a:pt x="2869" y="1"/>
                      <a:pt x="2935" y="301"/>
                      <a:pt x="2935" y="768"/>
                    </a:cubicBezTo>
                    <a:cubicBezTo>
                      <a:pt x="2935" y="1035"/>
                      <a:pt x="2902" y="1301"/>
                      <a:pt x="2835" y="1535"/>
                    </a:cubicBezTo>
                    <a:cubicBezTo>
                      <a:pt x="2735" y="1835"/>
                      <a:pt x="2535" y="2069"/>
                      <a:pt x="2268" y="2202"/>
                    </a:cubicBezTo>
                    <a:cubicBezTo>
                      <a:pt x="2118" y="2269"/>
                      <a:pt x="1968" y="2302"/>
                      <a:pt x="1822" y="2302"/>
                    </a:cubicBezTo>
                    <a:cubicBezTo>
                      <a:pt x="1676" y="2302"/>
                      <a:pt x="1534" y="2269"/>
                      <a:pt x="1401" y="2202"/>
                    </a:cubicBezTo>
                    <a:cubicBezTo>
                      <a:pt x="1134" y="2102"/>
                      <a:pt x="901" y="2002"/>
                      <a:pt x="701" y="1835"/>
                    </a:cubicBezTo>
                    <a:cubicBezTo>
                      <a:pt x="361" y="1588"/>
                      <a:pt x="135" y="1398"/>
                      <a:pt x="51" y="1398"/>
                    </a:cubicBezTo>
                    <a:cubicBezTo>
                      <a:pt x="44" y="1398"/>
                      <a:pt x="38" y="1399"/>
                      <a:pt x="33" y="1402"/>
                    </a:cubicBezTo>
                    <a:cubicBezTo>
                      <a:pt x="0" y="1435"/>
                      <a:pt x="200" y="1702"/>
                      <a:pt x="534" y="2035"/>
                    </a:cubicBezTo>
                    <a:cubicBezTo>
                      <a:pt x="767" y="2235"/>
                      <a:pt x="1001" y="2369"/>
                      <a:pt x="1268" y="2502"/>
                    </a:cubicBezTo>
                    <a:cubicBezTo>
                      <a:pt x="1461" y="2590"/>
                      <a:pt x="1664" y="2632"/>
                      <a:pt x="1867" y="2632"/>
                    </a:cubicBezTo>
                    <a:cubicBezTo>
                      <a:pt x="2048" y="2632"/>
                      <a:pt x="2229" y="2599"/>
                      <a:pt x="2402" y="2536"/>
                    </a:cubicBezTo>
                    <a:cubicBezTo>
                      <a:pt x="2769" y="2336"/>
                      <a:pt x="3036" y="2035"/>
                      <a:pt x="3136" y="1668"/>
                    </a:cubicBezTo>
                    <a:cubicBezTo>
                      <a:pt x="3202" y="1368"/>
                      <a:pt x="3236" y="1068"/>
                      <a:pt x="3169" y="768"/>
                    </a:cubicBezTo>
                    <a:cubicBezTo>
                      <a:pt x="3102" y="267"/>
                      <a:pt x="2969" y="1"/>
                      <a:pt x="293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2450;p38">
                <a:extLst>
                  <a:ext uri="{FF2B5EF4-FFF2-40B4-BE49-F238E27FC236}">
                    <a16:creationId xmlns:a16="http://schemas.microsoft.com/office/drawing/2014/main" id="{8C24B768-BD7E-7F87-EB7E-6F37C24CACCD}"/>
                  </a:ext>
                </a:extLst>
              </p:cNvPr>
              <p:cNvSpPr/>
              <p:nvPr/>
            </p:nvSpPr>
            <p:spPr>
              <a:xfrm>
                <a:off x="4966225" y="4689125"/>
                <a:ext cx="5172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1" extrusionOk="0">
                    <a:moveTo>
                      <a:pt x="1570" y="1"/>
                    </a:moveTo>
                    <a:cubicBezTo>
                      <a:pt x="1553" y="1"/>
                      <a:pt x="1541" y="7"/>
                      <a:pt x="1535" y="21"/>
                    </a:cubicBezTo>
                    <a:cubicBezTo>
                      <a:pt x="1501" y="54"/>
                      <a:pt x="1601" y="188"/>
                      <a:pt x="1668" y="421"/>
                    </a:cubicBezTo>
                    <a:cubicBezTo>
                      <a:pt x="1735" y="555"/>
                      <a:pt x="1735" y="655"/>
                      <a:pt x="1735" y="788"/>
                    </a:cubicBezTo>
                    <a:cubicBezTo>
                      <a:pt x="1668" y="921"/>
                      <a:pt x="1568" y="1055"/>
                      <a:pt x="1435" y="1088"/>
                    </a:cubicBezTo>
                    <a:cubicBezTo>
                      <a:pt x="1234" y="1177"/>
                      <a:pt x="1019" y="1222"/>
                      <a:pt x="800" y="1222"/>
                    </a:cubicBezTo>
                    <a:cubicBezTo>
                      <a:pt x="690" y="1222"/>
                      <a:pt x="578" y="1211"/>
                      <a:pt x="467" y="1188"/>
                    </a:cubicBezTo>
                    <a:cubicBezTo>
                      <a:pt x="306" y="1165"/>
                      <a:pt x="177" y="1126"/>
                      <a:pt x="101" y="1126"/>
                    </a:cubicBezTo>
                    <a:cubicBezTo>
                      <a:pt x="67" y="1126"/>
                      <a:pt x="44" y="1134"/>
                      <a:pt x="34" y="1155"/>
                    </a:cubicBezTo>
                    <a:cubicBezTo>
                      <a:pt x="0" y="1188"/>
                      <a:pt x="134" y="1322"/>
                      <a:pt x="434" y="1455"/>
                    </a:cubicBezTo>
                    <a:cubicBezTo>
                      <a:pt x="595" y="1514"/>
                      <a:pt x="762" y="1540"/>
                      <a:pt x="930" y="1540"/>
                    </a:cubicBezTo>
                    <a:cubicBezTo>
                      <a:pt x="1145" y="1540"/>
                      <a:pt x="1362" y="1497"/>
                      <a:pt x="1568" y="1422"/>
                    </a:cubicBezTo>
                    <a:cubicBezTo>
                      <a:pt x="1801" y="1322"/>
                      <a:pt x="2002" y="1122"/>
                      <a:pt x="2035" y="855"/>
                    </a:cubicBezTo>
                    <a:cubicBezTo>
                      <a:pt x="2068" y="655"/>
                      <a:pt x="2002" y="454"/>
                      <a:pt x="1902" y="321"/>
                    </a:cubicBezTo>
                    <a:cubicBezTo>
                      <a:pt x="1768" y="108"/>
                      <a:pt x="1635" y="1"/>
                      <a:pt x="1570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2451;p38">
                <a:extLst>
                  <a:ext uri="{FF2B5EF4-FFF2-40B4-BE49-F238E27FC236}">
                    <a16:creationId xmlns:a16="http://schemas.microsoft.com/office/drawing/2014/main" id="{5F75125C-7F35-C586-BD06-E135F3E88FE9}"/>
                  </a:ext>
                </a:extLst>
              </p:cNvPr>
              <p:cNvSpPr/>
              <p:nvPr/>
            </p:nvSpPr>
            <p:spPr>
              <a:xfrm>
                <a:off x="5124675" y="4665750"/>
                <a:ext cx="458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836" extrusionOk="0">
                    <a:moveTo>
                      <a:pt x="99" y="0"/>
                    </a:moveTo>
                    <a:cubicBezTo>
                      <a:pt x="41" y="0"/>
                      <a:pt x="7" y="8"/>
                      <a:pt x="0" y="22"/>
                    </a:cubicBezTo>
                    <a:cubicBezTo>
                      <a:pt x="0" y="122"/>
                      <a:pt x="167" y="155"/>
                      <a:pt x="400" y="289"/>
                    </a:cubicBezTo>
                    <a:cubicBezTo>
                      <a:pt x="534" y="355"/>
                      <a:pt x="667" y="422"/>
                      <a:pt x="834" y="522"/>
                    </a:cubicBezTo>
                    <a:cubicBezTo>
                      <a:pt x="967" y="622"/>
                      <a:pt x="1134" y="722"/>
                      <a:pt x="1301" y="822"/>
                    </a:cubicBezTo>
                    <a:cubicBezTo>
                      <a:pt x="1401" y="922"/>
                      <a:pt x="1468" y="1056"/>
                      <a:pt x="1434" y="1189"/>
                    </a:cubicBezTo>
                    <a:cubicBezTo>
                      <a:pt x="1434" y="1256"/>
                      <a:pt x="1268" y="1356"/>
                      <a:pt x="1168" y="1456"/>
                    </a:cubicBezTo>
                    <a:cubicBezTo>
                      <a:pt x="934" y="1656"/>
                      <a:pt x="834" y="1790"/>
                      <a:pt x="867" y="1823"/>
                    </a:cubicBezTo>
                    <a:cubicBezTo>
                      <a:pt x="875" y="1831"/>
                      <a:pt x="891" y="1835"/>
                      <a:pt x="912" y="1835"/>
                    </a:cubicBezTo>
                    <a:cubicBezTo>
                      <a:pt x="983" y="1835"/>
                      <a:pt x="1123" y="1792"/>
                      <a:pt x="1301" y="1690"/>
                    </a:cubicBezTo>
                    <a:lnTo>
                      <a:pt x="1501" y="1556"/>
                    </a:lnTo>
                    <a:cubicBezTo>
                      <a:pt x="1601" y="1490"/>
                      <a:pt x="1701" y="1423"/>
                      <a:pt x="1735" y="1289"/>
                    </a:cubicBezTo>
                    <a:cubicBezTo>
                      <a:pt x="1835" y="1023"/>
                      <a:pt x="1768" y="756"/>
                      <a:pt x="1534" y="556"/>
                    </a:cubicBezTo>
                    <a:cubicBezTo>
                      <a:pt x="921" y="129"/>
                      <a:pt x="328" y="0"/>
                      <a:pt x="99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2452;p38">
                <a:extLst>
                  <a:ext uri="{FF2B5EF4-FFF2-40B4-BE49-F238E27FC236}">
                    <a16:creationId xmlns:a16="http://schemas.microsoft.com/office/drawing/2014/main" id="{D3AE8ECE-5832-3FE4-A466-CC3A5A853E73}"/>
                  </a:ext>
                </a:extLst>
              </p:cNvPr>
              <p:cNvSpPr/>
              <p:nvPr/>
            </p:nvSpPr>
            <p:spPr>
              <a:xfrm>
                <a:off x="5121325" y="4767200"/>
                <a:ext cx="333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463" extrusionOk="0">
                    <a:moveTo>
                      <a:pt x="634" y="0"/>
                    </a:moveTo>
                    <a:cubicBezTo>
                      <a:pt x="368" y="0"/>
                      <a:pt x="234" y="67"/>
                      <a:pt x="234" y="100"/>
                    </a:cubicBezTo>
                    <a:cubicBezTo>
                      <a:pt x="234" y="133"/>
                      <a:pt x="368" y="167"/>
                      <a:pt x="601" y="234"/>
                    </a:cubicBezTo>
                    <a:cubicBezTo>
                      <a:pt x="701" y="267"/>
                      <a:pt x="801" y="334"/>
                      <a:pt x="868" y="400"/>
                    </a:cubicBezTo>
                    <a:cubicBezTo>
                      <a:pt x="968" y="467"/>
                      <a:pt x="968" y="567"/>
                      <a:pt x="935" y="667"/>
                    </a:cubicBezTo>
                    <a:cubicBezTo>
                      <a:pt x="868" y="801"/>
                      <a:pt x="768" y="901"/>
                      <a:pt x="634" y="1001"/>
                    </a:cubicBezTo>
                    <a:cubicBezTo>
                      <a:pt x="534" y="1067"/>
                      <a:pt x="434" y="1134"/>
                      <a:pt x="334" y="1201"/>
                    </a:cubicBezTo>
                    <a:cubicBezTo>
                      <a:pt x="167" y="1301"/>
                      <a:pt x="1" y="1334"/>
                      <a:pt x="34" y="1401"/>
                    </a:cubicBezTo>
                    <a:cubicBezTo>
                      <a:pt x="34" y="1424"/>
                      <a:pt x="97" y="1463"/>
                      <a:pt x="225" y="1463"/>
                    </a:cubicBezTo>
                    <a:cubicBezTo>
                      <a:pt x="282" y="1463"/>
                      <a:pt x="352" y="1455"/>
                      <a:pt x="434" y="1434"/>
                    </a:cubicBezTo>
                    <a:cubicBezTo>
                      <a:pt x="768" y="1334"/>
                      <a:pt x="1068" y="1134"/>
                      <a:pt x="1268" y="834"/>
                    </a:cubicBezTo>
                    <a:cubicBezTo>
                      <a:pt x="1335" y="701"/>
                      <a:pt x="1335" y="567"/>
                      <a:pt x="1302" y="434"/>
                    </a:cubicBezTo>
                    <a:cubicBezTo>
                      <a:pt x="1268" y="334"/>
                      <a:pt x="1201" y="234"/>
                      <a:pt x="1101" y="167"/>
                    </a:cubicBezTo>
                    <a:cubicBezTo>
                      <a:pt x="968" y="67"/>
                      <a:pt x="801" y="0"/>
                      <a:pt x="634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2453;p38">
                <a:extLst>
                  <a:ext uri="{FF2B5EF4-FFF2-40B4-BE49-F238E27FC236}">
                    <a16:creationId xmlns:a16="http://schemas.microsoft.com/office/drawing/2014/main" id="{6DC830BA-05AF-B8A3-135E-26702310F485}"/>
                  </a:ext>
                </a:extLst>
              </p:cNvPr>
              <p:cNvSpPr/>
              <p:nvPr/>
            </p:nvSpPr>
            <p:spPr>
              <a:xfrm>
                <a:off x="5332300" y="3919800"/>
                <a:ext cx="400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943" extrusionOk="0">
                    <a:moveTo>
                      <a:pt x="350" y="1"/>
                    </a:moveTo>
                    <a:cubicBezTo>
                      <a:pt x="284" y="1"/>
                      <a:pt x="193" y="159"/>
                      <a:pt x="101" y="372"/>
                    </a:cubicBezTo>
                    <a:cubicBezTo>
                      <a:pt x="34" y="539"/>
                      <a:pt x="1" y="706"/>
                      <a:pt x="1" y="872"/>
                    </a:cubicBezTo>
                    <a:cubicBezTo>
                      <a:pt x="1" y="1073"/>
                      <a:pt x="34" y="1306"/>
                      <a:pt x="134" y="1506"/>
                    </a:cubicBezTo>
                    <a:cubicBezTo>
                      <a:pt x="268" y="1706"/>
                      <a:pt x="435" y="1840"/>
                      <a:pt x="668" y="1906"/>
                    </a:cubicBezTo>
                    <a:cubicBezTo>
                      <a:pt x="732" y="1932"/>
                      <a:pt x="800" y="1943"/>
                      <a:pt x="870" y="1943"/>
                    </a:cubicBezTo>
                    <a:cubicBezTo>
                      <a:pt x="983" y="1943"/>
                      <a:pt x="1099" y="1914"/>
                      <a:pt x="1202" y="1873"/>
                    </a:cubicBezTo>
                    <a:cubicBezTo>
                      <a:pt x="1469" y="1773"/>
                      <a:pt x="1602" y="1673"/>
                      <a:pt x="1569" y="1640"/>
                    </a:cubicBezTo>
                    <a:cubicBezTo>
                      <a:pt x="1569" y="1619"/>
                      <a:pt x="1550" y="1611"/>
                      <a:pt x="1517" y="1611"/>
                    </a:cubicBezTo>
                    <a:cubicBezTo>
                      <a:pt x="1445" y="1611"/>
                      <a:pt x="1307" y="1650"/>
                      <a:pt x="1168" y="1673"/>
                    </a:cubicBezTo>
                    <a:cubicBezTo>
                      <a:pt x="1138" y="1676"/>
                      <a:pt x="1107" y="1678"/>
                      <a:pt x="1077" y="1678"/>
                    </a:cubicBezTo>
                    <a:cubicBezTo>
                      <a:pt x="809" y="1678"/>
                      <a:pt x="558" y="1549"/>
                      <a:pt x="468" y="1339"/>
                    </a:cubicBezTo>
                    <a:cubicBezTo>
                      <a:pt x="335" y="1039"/>
                      <a:pt x="301" y="739"/>
                      <a:pt x="368" y="439"/>
                    </a:cubicBezTo>
                    <a:cubicBezTo>
                      <a:pt x="401" y="172"/>
                      <a:pt x="401" y="38"/>
                      <a:pt x="368" y="5"/>
                    </a:cubicBezTo>
                    <a:cubicBezTo>
                      <a:pt x="362" y="2"/>
                      <a:pt x="356" y="1"/>
                      <a:pt x="350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2454;p38">
                <a:extLst>
                  <a:ext uri="{FF2B5EF4-FFF2-40B4-BE49-F238E27FC236}">
                    <a16:creationId xmlns:a16="http://schemas.microsoft.com/office/drawing/2014/main" id="{91BDABBF-812D-00E4-5074-211ED83113CC}"/>
                  </a:ext>
                </a:extLst>
              </p:cNvPr>
              <p:cNvSpPr/>
              <p:nvPr/>
            </p:nvSpPr>
            <p:spPr>
              <a:xfrm>
                <a:off x="5062125" y="4015650"/>
                <a:ext cx="3922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096" extrusionOk="0">
                    <a:moveTo>
                      <a:pt x="740" y="1"/>
                    </a:moveTo>
                    <a:cubicBezTo>
                      <a:pt x="667" y="1"/>
                      <a:pt x="543" y="107"/>
                      <a:pt x="367" y="341"/>
                    </a:cubicBezTo>
                    <a:cubicBezTo>
                      <a:pt x="134" y="674"/>
                      <a:pt x="0" y="1075"/>
                      <a:pt x="67" y="1508"/>
                    </a:cubicBezTo>
                    <a:cubicBezTo>
                      <a:pt x="100" y="1775"/>
                      <a:pt x="300" y="2009"/>
                      <a:pt x="601" y="2075"/>
                    </a:cubicBezTo>
                    <a:cubicBezTo>
                      <a:pt x="662" y="2088"/>
                      <a:pt x="732" y="2095"/>
                      <a:pt x="804" y="2095"/>
                    </a:cubicBezTo>
                    <a:cubicBezTo>
                      <a:pt x="929" y="2095"/>
                      <a:pt x="1062" y="2072"/>
                      <a:pt x="1168" y="2009"/>
                    </a:cubicBezTo>
                    <a:cubicBezTo>
                      <a:pt x="1468" y="1875"/>
                      <a:pt x="1568" y="1742"/>
                      <a:pt x="1568" y="1708"/>
                    </a:cubicBezTo>
                    <a:cubicBezTo>
                      <a:pt x="1559" y="1699"/>
                      <a:pt x="1541" y="1695"/>
                      <a:pt x="1513" y="1695"/>
                    </a:cubicBezTo>
                    <a:cubicBezTo>
                      <a:pt x="1438" y="1695"/>
                      <a:pt x="1296" y="1726"/>
                      <a:pt x="1101" y="1775"/>
                    </a:cubicBezTo>
                    <a:cubicBezTo>
                      <a:pt x="1041" y="1790"/>
                      <a:pt x="976" y="1798"/>
                      <a:pt x="911" y="1798"/>
                    </a:cubicBezTo>
                    <a:cubicBezTo>
                      <a:pt x="684" y="1798"/>
                      <a:pt x="452" y="1700"/>
                      <a:pt x="401" y="1442"/>
                    </a:cubicBezTo>
                    <a:cubicBezTo>
                      <a:pt x="367" y="1241"/>
                      <a:pt x="401" y="1075"/>
                      <a:pt x="434" y="908"/>
                    </a:cubicBezTo>
                    <a:cubicBezTo>
                      <a:pt x="467" y="741"/>
                      <a:pt x="534" y="574"/>
                      <a:pt x="601" y="441"/>
                    </a:cubicBezTo>
                    <a:cubicBezTo>
                      <a:pt x="701" y="207"/>
                      <a:pt x="801" y="41"/>
                      <a:pt x="767" y="7"/>
                    </a:cubicBezTo>
                    <a:cubicBezTo>
                      <a:pt x="759" y="3"/>
                      <a:pt x="750" y="1"/>
                      <a:pt x="740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2455;p38">
                <a:extLst>
                  <a:ext uri="{FF2B5EF4-FFF2-40B4-BE49-F238E27FC236}">
                    <a16:creationId xmlns:a16="http://schemas.microsoft.com/office/drawing/2014/main" id="{D0CDF9C7-9A9E-2794-C0F0-603BADE1B16E}"/>
                  </a:ext>
                </a:extLst>
              </p:cNvPr>
              <p:cNvSpPr/>
              <p:nvPr/>
            </p:nvSpPr>
            <p:spPr>
              <a:xfrm>
                <a:off x="5750100" y="3514625"/>
                <a:ext cx="567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11" extrusionOk="0">
                    <a:moveTo>
                      <a:pt x="101" y="0"/>
                    </a:moveTo>
                    <a:cubicBezTo>
                      <a:pt x="34" y="0"/>
                      <a:pt x="1" y="267"/>
                      <a:pt x="34" y="668"/>
                    </a:cubicBezTo>
                    <a:cubicBezTo>
                      <a:pt x="68" y="934"/>
                      <a:pt x="134" y="1168"/>
                      <a:pt x="234" y="1401"/>
                    </a:cubicBezTo>
                    <a:cubicBezTo>
                      <a:pt x="301" y="1535"/>
                      <a:pt x="368" y="1668"/>
                      <a:pt x="501" y="1802"/>
                    </a:cubicBezTo>
                    <a:cubicBezTo>
                      <a:pt x="612" y="1941"/>
                      <a:pt x="770" y="2010"/>
                      <a:pt x="935" y="2010"/>
                    </a:cubicBezTo>
                    <a:cubicBezTo>
                      <a:pt x="968" y="2010"/>
                      <a:pt x="1002" y="2007"/>
                      <a:pt x="1035" y="2002"/>
                    </a:cubicBezTo>
                    <a:cubicBezTo>
                      <a:pt x="1235" y="1969"/>
                      <a:pt x="1402" y="1868"/>
                      <a:pt x="1535" y="1735"/>
                    </a:cubicBezTo>
                    <a:cubicBezTo>
                      <a:pt x="1635" y="1635"/>
                      <a:pt x="1735" y="1502"/>
                      <a:pt x="1802" y="1368"/>
                    </a:cubicBezTo>
                    <a:cubicBezTo>
                      <a:pt x="1936" y="1135"/>
                      <a:pt x="2036" y="934"/>
                      <a:pt x="2102" y="701"/>
                    </a:cubicBezTo>
                    <a:cubicBezTo>
                      <a:pt x="2236" y="301"/>
                      <a:pt x="2269" y="34"/>
                      <a:pt x="2236" y="34"/>
                    </a:cubicBezTo>
                    <a:cubicBezTo>
                      <a:pt x="2169" y="34"/>
                      <a:pt x="2069" y="234"/>
                      <a:pt x="1869" y="601"/>
                    </a:cubicBezTo>
                    <a:cubicBezTo>
                      <a:pt x="1802" y="768"/>
                      <a:pt x="1669" y="968"/>
                      <a:pt x="1535" y="1201"/>
                    </a:cubicBezTo>
                    <a:cubicBezTo>
                      <a:pt x="1435" y="1435"/>
                      <a:pt x="1235" y="1602"/>
                      <a:pt x="1002" y="1635"/>
                    </a:cubicBezTo>
                    <a:cubicBezTo>
                      <a:pt x="975" y="1644"/>
                      <a:pt x="948" y="1648"/>
                      <a:pt x="922" y="1648"/>
                    </a:cubicBezTo>
                    <a:cubicBezTo>
                      <a:pt x="850" y="1648"/>
                      <a:pt x="784" y="1617"/>
                      <a:pt x="735" y="1568"/>
                    </a:cubicBezTo>
                    <a:cubicBezTo>
                      <a:pt x="668" y="1468"/>
                      <a:pt x="601" y="1368"/>
                      <a:pt x="535" y="1268"/>
                    </a:cubicBezTo>
                    <a:cubicBezTo>
                      <a:pt x="435" y="1035"/>
                      <a:pt x="368" y="834"/>
                      <a:pt x="301" y="634"/>
                    </a:cubicBezTo>
                    <a:cubicBezTo>
                      <a:pt x="168" y="234"/>
                      <a:pt x="134" y="0"/>
                      <a:pt x="101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2456;p38">
                <a:extLst>
                  <a:ext uri="{FF2B5EF4-FFF2-40B4-BE49-F238E27FC236}">
                    <a16:creationId xmlns:a16="http://schemas.microsoft.com/office/drawing/2014/main" id="{E3556D32-DA17-2D79-5127-EEDD2A11546C}"/>
                  </a:ext>
                </a:extLst>
              </p:cNvPr>
              <p:cNvSpPr/>
              <p:nvPr/>
            </p:nvSpPr>
            <p:spPr>
              <a:xfrm>
                <a:off x="5381525" y="2712775"/>
                <a:ext cx="44200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2399" extrusionOk="0">
                    <a:moveTo>
                      <a:pt x="83" y="1"/>
                    </a:moveTo>
                    <a:cubicBezTo>
                      <a:pt x="58" y="1"/>
                      <a:pt x="41" y="7"/>
                      <a:pt x="33" y="18"/>
                    </a:cubicBezTo>
                    <a:cubicBezTo>
                      <a:pt x="0" y="85"/>
                      <a:pt x="634" y="519"/>
                      <a:pt x="1268" y="1186"/>
                    </a:cubicBezTo>
                    <a:cubicBezTo>
                      <a:pt x="1568" y="1453"/>
                      <a:pt x="1368" y="1819"/>
                      <a:pt x="1168" y="2020"/>
                    </a:cubicBezTo>
                    <a:cubicBezTo>
                      <a:pt x="967" y="2220"/>
                      <a:pt x="801" y="2353"/>
                      <a:pt x="834" y="2387"/>
                    </a:cubicBezTo>
                    <a:cubicBezTo>
                      <a:pt x="841" y="2394"/>
                      <a:pt x="857" y="2398"/>
                      <a:pt x="881" y="2398"/>
                    </a:cubicBezTo>
                    <a:cubicBezTo>
                      <a:pt x="961" y="2398"/>
                      <a:pt x="1127" y="2349"/>
                      <a:pt x="1334" y="2220"/>
                    </a:cubicBezTo>
                    <a:cubicBezTo>
                      <a:pt x="1534" y="2086"/>
                      <a:pt x="1668" y="1920"/>
                      <a:pt x="1735" y="1719"/>
                    </a:cubicBezTo>
                    <a:cubicBezTo>
                      <a:pt x="1768" y="1586"/>
                      <a:pt x="1768" y="1453"/>
                      <a:pt x="1735" y="1319"/>
                    </a:cubicBezTo>
                    <a:cubicBezTo>
                      <a:pt x="1701" y="1152"/>
                      <a:pt x="1601" y="1052"/>
                      <a:pt x="1501" y="952"/>
                    </a:cubicBezTo>
                    <a:cubicBezTo>
                      <a:pt x="912" y="333"/>
                      <a:pt x="270" y="1"/>
                      <a:pt x="8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2457;p38">
                <a:extLst>
                  <a:ext uri="{FF2B5EF4-FFF2-40B4-BE49-F238E27FC236}">
                    <a16:creationId xmlns:a16="http://schemas.microsoft.com/office/drawing/2014/main" id="{D4ED5231-93EB-818E-9925-742789DE91E8}"/>
                  </a:ext>
                </a:extLst>
              </p:cNvPr>
              <p:cNvSpPr/>
              <p:nvPr/>
            </p:nvSpPr>
            <p:spPr>
              <a:xfrm>
                <a:off x="4922025" y="2858400"/>
                <a:ext cx="4587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744" extrusionOk="0">
                    <a:moveTo>
                      <a:pt x="233" y="1"/>
                    </a:moveTo>
                    <a:cubicBezTo>
                      <a:pt x="104" y="1"/>
                      <a:pt x="34" y="27"/>
                      <a:pt x="34" y="64"/>
                    </a:cubicBezTo>
                    <a:cubicBezTo>
                      <a:pt x="0" y="97"/>
                      <a:pt x="234" y="164"/>
                      <a:pt x="567" y="298"/>
                    </a:cubicBezTo>
                    <a:cubicBezTo>
                      <a:pt x="968" y="464"/>
                      <a:pt x="1301" y="798"/>
                      <a:pt x="1435" y="1232"/>
                    </a:cubicBezTo>
                    <a:cubicBezTo>
                      <a:pt x="1468" y="1665"/>
                      <a:pt x="1268" y="2099"/>
                      <a:pt x="934" y="2332"/>
                    </a:cubicBezTo>
                    <a:cubicBezTo>
                      <a:pt x="634" y="2533"/>
                      <a:pt x="434" y="2699"/>
                      <a:pt x="467" y="2733"/>
                    </a:cubicBezTo>
                    <a:cubicBezTo>
                      <a:pt x="474" y="2740"/>
                      <a:pt x="491" y="2744"/>
                      <a:pt x="516" y="2744"/>
                    </a:cubicBezTo>
                    <a:cubicBezTo>
                      <a:pt x="606" y="2744"/>
                      <a:pt x="806" y="2690"/>
                      <a:pt x="1068" y="2533"/>
                    </a:cubicBezTo>
                    <a:cubicBezTo>
                      <a:pt x="1268" y="2399"/>
                      <a:pt x="1468" y="2232"/>
                      <a:pt x="1601" y="2032"/>
                    </a:cubicBezTo>
                    <a:cubicBezTo>
                      <a:pt x="1768" y="1765"/>
                      <a:pt x="1835" y="1432"/>
                      <a:pt x="1768" y="1132"/>
                    </a:cubicBezTo>
                    <a:cubicBezTo>
                      <a:pt x="1701" y="831"/>
                      <a:pt x="1535" y="564"/>
                      <a:pt x="1301" y="364"/>
                    </a:cubicBezTo>
                    <a:cubicBezTo>
                      <a:pt x="1101" y="231"/>
                      <a:pt x="868" y="97"/>
                      <a:pt x="667" y="64"/>
                    </a:cubicBezTo>
                    <a:cubicBezTo>
                      <a:pt x="487" y="19"/>
                      <a:pt x="340" y="1"/>
                      <a:pt x="23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2458;p38">
                <a:extLst>
                  <a:ext uri="{FF2B5EF4-FFF2-40B4-BE49-F238E27FC236}">
                    <a16:creationId xmlns:a16="http://schemas.microsoft.com/office/drawing/2014/main" id="{D1237679-BCD9-1D17-7EA6-981C429354B4}"/>
                  </a:ext>
                </a:extLst>
              </p:cNvPr>
              <p:cNvSpPr/>
              <p:nvPr/>
            </p:nvSpPr>
            <p:spPr>
              <a:xfrm>
                <a:off x="4751075" y="2593650"/>
                <a:ext cx="4087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86" extrusionOk="0">
                    <a:moveTo>
                      <a:pt x="336" y="0"/>
                    </a:moveTo>
                    <a:cubicBezTo>
                      <a:pt x="125" y="0"/>
                      <a:pt x="0" y="31"/>
                      <a:pt x="0" y="80"/>
                    </a:cubicBezTo>
                    <a:cubicBezTo>
                      <a:pt x="0" y="113"/>
                      <a:pt x="234" y="180"/>
                      <a:pt x="567" y="280"/>
                    </a:cubicBezTo>
                    <a:cubicBezTo>
                      <a:pt x="734" y="313"/>
                      <a:pt x="901" y="413"/>
                      <a:pt x="1034" y="513"/>
                    </a:cubicBezTo>
                    <a:cubicBezTo>
                      <a:pt x="1201" y="647"/>
                      <a:pt x="1268" y="847"/>
                      <a:pt x="1268" y="1047"/>
                    </a:cubicBezTo>
                    <a:cubicBezTo>
                      <a:pt x="1201" y="1281"/>
                      <a:pt x="1101" y="1481"/>
                      <a:pt x="967" y="1681"/>
                    </a:cubicBezTo>
                    <a:cubicBezTo>
                      <a:pt x="867" y="1881"/>
                      <a:pt x="767" y="2081"/>
                      <a:pt x="667" y="2215"/>
                    </a:cubicBezTo>
                    <a:cubicBezTo>
                      <a:pt x="500" y="2548"/>
                      <a:pt x="434" y="2748"/>
                      <a:pt x="467" y="2782"/>
                    </a:cubicBezTo>
                    <a:cubicBezTo>
                      <a:pt x="470" y="2785"/>
                      <a:pt x="474" y="2786"/>
                      <a:pt x="478" y="2786"/>
                    </a:cubicBezTo>
                    <a:cubicBezTo>
                      <a:pt x="529" y="2786"/>
                      <a:pt x="687" y="2626"/>
                      <a:pt x="901" y="2381"/>
                    </a:cubicBezTo>
                    <a:cubicBezTo>
                      <a:pt x="1001" y="2248"/>
                      <a:pt x="1134" y="2048"/>
                      <a:pt x="1268" y="1848"/>
                    </a:cubicBezTo>
                    <a:cubicBezTo>
                      <a:pt x="1434" y="1648"/>
                      <a:pt x="1534" y="1381"/>
                      <a:pt x="1601" y="1114"/>
                    </a:cubicBezTo>
                    <a:cubicBezTo>
                      <a:pt x="1635" y="780"/>
                      <a:pt x="1501" y="480"/>
                      <a:pt x="1268" y="280"/>
                    </a:cubicBezTo>
                    <a:cubicBezTo>
                      <a:pt x="1067" y="147"/>
                      <a:pt x="834" y="46"/>
                      <a:pt x="600" y="13"/>
                    </a:cubicBezTo>
                    <a:cubicBezTo>
                      <a:pt x="502" y="4"/>
                      <a:pt x="413" y="0"/>
                      <a:pt x="336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2459;p38">
                <a:extLst>
                  <a:ext uri="{FF2B5EF4-FFF2-40B4-BE49-F238E27FC236}">
                    <a16:creationId xmlns:a16="http://schemas.microsoft.com/office/drawing/2014/main" id="{3E4002EB-16F8-845C-0115-A642B7095DE5}"/>
                  </a:ext>
                </a:extLst>
              </p:cNvPr>
              <p:cNvSpPr/>
              <p:nvPr/>
            </p:nvSpPr>
            <p:spPr>
              <a:xfrm>
                <a:off x="3859600" y="4194275"/>
                <a:ext cx="8675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236" extrusionOk="0">
                    <a:moveTo>
                      <a:pt x="2469" y="1"/>
                    </a:moveTo>
                    <a:cubicBezTo>
                      <a:pt x="1802" y="34"/>
                      <a:pt x="1168" y="234"/>
                      <a:pt x="601" y="601"/>
                    </a:cubicBezTo>
                    <a:cubicBezTo>
                      <a:pt x="200" y="901"/>
                      <a:pt x="0" y="1135"/>
                      <a:pt x="34" y="1168"/>
                    </a:cubicBezTo>
                    <a:cubicBezTo>
                      <a:pt x="36" y="1171"/>
                      <a:pt x="41" y="1172"/>
                      <a:pt x="47" y="1172"/>
                    </a:cubicBezTo>
                    <a:cubicBezTo>
                      <a:pt x="109" y="1172"/>
                      <a:pt x="338" y="1017"/>
                      <a:pt x="734" y="835"/>
                    </a:cubicBezTo>
                    <a:cubicBezTo>
                      <a:pt x="1268" y="568"/>
                      <a:pt x="1868" y="401"/>
                      <a:pt x="2469" y="368"/>
                    </a:cubicBezTo>
                    <a:cubicBezTo>
                      <a:pt x="2494" y="365"/>
                      <a:pt x="2519" y="363"/>
                      <a:pt x="2544" y="363"/>
                    </a:cubicBezTo>
                    <a:cubicBezTo>
                      <a:pt x="2813" y="363"/>
                      <a:pt x="3041" y="526"/>
                      <a:pt x="3102" y="801"/>
                    </a:cubicBezTo>
                    <a:cubicBezTo>
                      <a:pt x="3169" y="1035"/>
                      <a:pt x="3136" y="1268"/>
                      <a:pt x="3036" y="1502"/>
                    </a:cubicBezTo>
                    <a:cubicBezTo>
                      <a:pt x="2869" y="1935"/>
                      <a:pt x="2669" y="2202"/>
                      <a:pt x="2736" y="2236"/>
                    </a:cubicBezTo>
                    <a:cubicBezTo>
                      <a:pt x="2736" y="2236"/>
                      <a:pt x="3002" y="2069"/>
                      <a:pt x="3269" y="1635"/>
                    </a:cubicBezTo>
                    <a:cubicBezTo>
                      <a:pt x="3436" y="1335"/>
                      <a:pt x="3469" y="1001"/>
                      <a:pt x="3403" y="701"/>
                    </a:cubicBezTo>
                    <a:cubicBezTo>
                      <a:pt x="3369" y="501"/>
                      <a:pt x="3236" y="334"/>
                      <a:pt x="3069" y="201"/>
                    </a:cubicBezTo>
                    <a:cubicBezTo>
                      <a:pt x="2902" y="67"/>
                      <a:pt x="2702" y="1"/>
                      <a:pt x="2469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2460;p38">
                <a:extLst>
                  <a:ext uri="{FF2B5EF4-FFF2-40B4-BE49-F238E27FC236}">
                    <a16:creationId xmlns:a16="http://schemas.microsoft.com/office/drawing/2014/main" id="{A860D1C3-A9B4-CE6A-38C0-30A154DDF237}"/>
                  </a:ext>
                </a:extLst>
              </p:cNvPr>
              <p:cNvSpPr/>
              <p:nvPr/>
            </p:nvSpPr>
            <p:spPr>
              <a:xfrm>
                <a:off x="3526025" y="4028325"/>
                <a:ext cx="358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136" extrusionOk="0">
                    <a:moveTo>
                      <a:pt x="401" y="1"/>
                    </a:moveTo>
                    <a:cubicBezTo>
                      <a:pt x="301" y="1"/>
                      <a:pt x="167" y="34"/>
                      <a:pt x="67" y="134"/>
                    </a:cubicBezTo>
                    <a:cubicBezTo>
                      <a:pt x="34" y="201"/>
                      <a:pt x="0" y="234"/>
                      <a:pt x="34" y="267"/>
                    </a:cubicBezTo>
                    <a:cubicBezTo>
                      <a:pt x="34" y="267"/>
                      <a:pt x="140" y="225"/>
                      <a:pt x="286" y="225"/>
                    </a:cubicBezTo>
                    <a:cubicBezTo>
                      <a:pt x="322" y="225"/>
                      <a:pt x="361" y="227"/>
                      <a:pt x="401" y="234"/>
                    </a:cubicBezTo>
                    <a:cubicBezTo>
                      <a:pt x="668" y="301"/>
                      <a:pt x="901" y="501"/>
                      <a:pt x="1001" y="768"/>
                    </a:cubicBezTo>
                    <a:cubicBezTo>
                      <a:pt x="1068" y="1068"/>
                      <a:pt x="1034" y="1402"/>
                      <a:pt x="968" y="1702"/>
                    </a:cubicBezTo>
                    <a:cubicBezTo>
                      <a:pt x="901" y="1935"/>
                      <a:pt x="868" y="2102"/>
                      <a:pt x="934" y="2135"/>
                    </a:cubicBezTo>
                    <a:cubicBezTo>
                      <a:pt x="968" y="2135"/>
                      <a:pt x="1068" y="2002"/>
                      <a:pt x="1201" y="1768"/>
                    </a:cubicBezTo>
                    <a:cubicBezTo>
                      <a:pt x="1368" y="1435"/>
                      <a:pt x="1435" y="1035"/>
                      <a:pt x="1335" y="668"/>
                    </a:cubicBezTo>
                    <a:cubicBezTo>
                      <a:pt x="1201" y="267"/>
                      <a:pt x="834" y="1"/>
                      <a:pt x="401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2461;p38">
                <a:extLst>
                  <a:ext uri="{FF2B5EF4-FFF2-40B4-BE49-F238E27FC236}">
                    <a16:creationId xmlns:a16="http://schemas.microsoft.com/office/drawing/2014/main" id="{F089B38C-6338-4EA5-DFA7-E36ED1FE902A}"/>
                  </a:ext>
                </a:extLst>
              </p:cNvPr>
              <p:cNvSpPr/>
              <p:nvPr/>
            </p:nvSpPr>
            <p:spPr>
              <a:xfrm>
                <a:off x="3579400" y="4102500"/>
                <a:ext cx="4672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571" extrusionOk="0">
                    <a:moveTo>
                      <a:pt x="467" y="1"/>
                    </a:moveTo>
                    <a:cubicBezTo>
                      <a:pt x="445" y="1"/>
                      <a:pt x="423" y="1"/>
                      <a:pt x="401" y="2"/>
                    </a:cubicBezTo>
                    <a:cubicBezTo>
                      <a:pt x="134" y="69"/>
                      <a:pt x="0" y="169"/>
                      <a:pt x="34" y="202"/>
                    </a:cubicBezTo>
                    <a:cubicBezTo>
                      <a:pt x="34" y="236"/>
                      <a:pt x="167" y="236"/>
                      <a:pt x="401" y="269"/>
                    </a:cubicBezTo>
                    <a:cubicBezTo>
                      <a:pt x="934" y="336"/>
                      <a:pt x="1401" y="703"/>
                      <a:pt x="1601" y="1203"/>
                    </a:cubicBezTo>
                    <a:cubicBezTo>
                      <a:pt x="1668" y="1437"/>
                      <a:pt x="1668" y="1570"/>
                      <a:pt x="1735" y="1570"/>
                    </a:cubicBezTo>
                    <a:cubicBezTo>
                      <a:pt x="1768" y="1570"/>
                      <a:pt x="1868" y="1437"/>
                      <a:pt x="1835" y="1170"/>
                    </a:cubicBezTo>
                    <a:cubicBezTo>
                      <a:pt x="1738" y="491"/>
                      <a:pt x="1141" y="1"/>
                      <a:pt x="467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2462;p38">
                <a:extLst>
                  <a:ext uri="{FF2B5EF4-FFF2-40B4-BE49-F238E27FC236}">
                    <a16:creationId xmlns:a16="http://schemas.microsoft.com/office/drawing/2014/main" id="{B376CA6D-EACB-4BB6-8846-06309C1A85B6}"/>
                  </a:ext>
                </a:extLst>
              </p:cNvPr>
              <p:cNvSpPr/>
              <p:nvPr/>
            </p:nvSpPr>
            <p:spPr>
              <a:xfrm>
                <a:off x="2968125" y="1501525"/>
                <a:ext cx="1242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7906" extrusionOk="0">
                    <a:moveTo>
                      <a:pt x="2802" y="0"/>
                    </a:moveTo>
                    <a:lnTo>
                      <a:pt x="2802" y="0"/>
                    </a:lnTo>
                    <a:cubicBezTo>
                      <a:pt x="1368" y="601"/>
                      <a:pt x="434" y="2102"/>
                      <a:pt x="201" y="3669"/>
                    </a:cubicBezTo>
                    <a:cubicBezTo>
                      <a:pt x="0" y="5070"/>
                      <a:pt x="134" y="6505"/>
                      <a:pt x="501" y="7906"/>
                    </a:cubicBezTo>
                    <a:cubicBezTo>
                      <a:pt x="1735" y="7839"/>
                      <a:pt x="2969" y="7639"/>
                      <a:pt x="4137" y="7305"/>
                    </a:cubicBezTo>
                    <a:cubicBezTo>
                      <a:pt x="4437" y="7205"/>
                      <a:pt x="4704" y="7105"/>
                      <a:pt x="4971" y="7005"/>
                    </a:cubicBezTo>
                    <a:cubicBezTo>
                      <a:pt x="4070" y="6271"/>
                      <a:pt x="3370" y="5304"/>
                      <a:pt x="3036" y="4203"/>
                    </a:cubicBezTo>
                    <a:cubicBezTo>
                      <a:pt x="2636" y="2836"/>
                      <a:pt x="2569" y="1368"/>
                      <a:pt x="28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2463;p38">
                <a:extLst>
                  <a:ext uri="{FF2B5EF4-FFF2-40B4-BE49-F238E27FC236}">
                    <a16:creationId xmlns:a16="http://schemas.microsoft.com/office/drawing/2014/main" id="{A816B6C5-004A-5510-5CE7-959726402413}"/>
                  </a:ext>
                </a:extLst>
              </p:cNvPr>
              <p:cNvSpPr/>
              <p:nvPr/>
            </p:nvSpPr>
            <p:spPr>
              <a:xfrm>
                <a:off x="2766325" y="1467325"/>
                <a:ext cx="133450" cy="2302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9208" extrusionOk="0">
                    <a:moveTo>
                      <a:pt x="3236" y="1"/>
                    </a:moveTo>
                    <a:lnTo>
                      <a:pt x="3236" y="1"/>
                    </a:lnTo>
                    <a:cubicBezTo>
                      <a:pt x="3036" y="34"/>
                      <a:pt x="2835" y="101"/>
                      <a:pt x="2669" y="234"/>
                    </a:cubicBezTo>
                    <a:cubicBezTo>
                      <a:pt x="1401" y="968"/>
                      <a:pt x="600" y="2402"/>
                      <a:pt x="267" y="3803"/>
                    </a:cubicBezTo>
                    <a:cubicBezTo>
                      <a:pt x="0" y="5037"/>
                      <a:pt x="33" y="6272"/>
                      <a:pt x="300" y="7506"/>
                    </a:cubicBezTo>
                    <a:cubicBezTo>
                      <a:pt x="767" y="7806"/>
                      <a:pt x="1234" y="8040"/>
                      <a:pt x="1768" y="8206"/>
                    </a:cubicBezTo>
                    <a:cubicBezTo>
                      <a:pt x="2902" y="8707"/>
                      <a:pt x="4103" y="9040"/>
                      <a:pt x="5337" y="9207"/>
                    </a:cubicBezTo>
                    <a:cubicBezTo>
                      <a:pt x="4637" y="8607"/>
                      <a:pt x="4070" y="7839"/>
                      <a:pt x="3736" y="6972"/>
                    </a:cubicBezTo>
                    <a:cubicBezTo>
                      <a:pt x="2935" y="4837"/>
                      <a:pt x="2502" y="2235"/>
                      <a:pt x="3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2464;p38">
                <a:extLst>
                  <a:ext uri="{FF2B5EF4-FFF2-40B4-BE49-F238E27FC236}">
                    <a16:creationId xmlns:a16="http://schemas.microsoft.com/office/drawing/2014/main" id="{290402F3-7D06-7516-D790-CD9F028367AF}"/>
                  </a:ext>
                </a:extLst>
              </p:cNvPr>
              <p:cNvSpPr/>
              <p:nvPr/>
            </p:nvSpPr>
            <p:spPr>
              <a:xfrm>
                <a:off x="1688050" y="1898475"/>
                <a:ext cx="2485950" cy="2068175"/>
              </a:xfrm>
              <a:custGeom>
                <a:avLst/>
                <a:gdLst/>
                <a:ahLst/>
                <a:cxnLst/>
                <a:rect l="l" t="t" r="r" b="b"/>
                <a:pathLst>
                  <a:path w="99438" h="82727" extrusionOk="0">
                    <a:moveTo>
                      <a:pt x="97803" y="0"/>
                    </a:moveTo>
                    <a:cubicBezTo>
                      <a:pt x="98270" y="4837"/>
                      <a:pt x="96803" y="10107"/>
                      <a:pt x="94568" y="14177"/>
                    </a:cubicBezTo>
                    <a:cubicBezTo>
                      <a:pt x="86562" y="28821"/>
                      <a:pt x="63479" y="26386"/>
                      <a:pt x="49469" y="27020"/>
                    </a:cubicBezTo>
                    <a:cubicBezTo>
                      <a:pt x="36426" y="27653"/>
                      <a:pt x="23117" y="28521"/>
                      <a:pt x="12943" y="37560"/>
                    </a:cubicBezTo>
                    <a:cubicBezTo>
                      <a:pt x="4003" y="45533"/>
                      <a:pt x="0" y="57508"/>
                      <a:pt x="968" y="69350"/>
                    </a:cubicBezTo>
                    <a:cubicBezTo>
                      <a:pt x="1368" y="73920"/>
                      <a:pt x="2435" y="78456"/>
                      <a:pt x="4137" y="82726"/>
                    </a:cubicBezTo>
                    <a:cubicBezTo>
                      <a:pt x="434" y="70351"/>
                      <a:pt x="4070" y="55974"/>
                      <a:pt x="11909" y="45966"/>
                    </a:cubicBezTo>
                    <a:cubicBezTo>
                      <a:pt x="20548" y="34959"/>
                      <a:pt x="34658" y="31790"/>
                      <a:pt x="47934" y="30689"/>
                    </a:cubicBezTo>
                    <a:cubicBezTo>
                      <a:pt x="55607" y="30055"/>
                      <a:pt x="63345" y="30122"/>
                      <a:pt x="70984" y="29188"/>
                    </a:cubicBezTo>
                    <a:cubicBezTo>
                      <a:pt x="74620" y="28721"/>
                      <a:pt x="78223" y="28020"/>
                      <a:pt x="81759" y="27020"/>
                    </a:cubicBezTo>
                    <a:cubicBezTo>
                      <a:pt x="85428" y="25919"/>
                      <a:pt x="87863" y="25018"/>
                      <a:pt x="91199" y="22716"/>
                    </a:cubicBezTo>
                    <a:cubicBezTo>
                      <a:pt x="91306" y="22636"/>
                      <a:pt x="92164" y="21977"/>
                      <a:pt x="92189" y="21977"/>
                    </a:cubicBezTo>
                    <a:lnTo>
                      <a:pt x="92189" y="21977"/>
                    </a:lnTo>
                    <a:cubicBezTo>
                      <a:pt x="92196" y="21977"/>
                      <a:pt x="92152" y="22017"/>
                      <a:pt x="92033" y="22116"/>
                    </a:cubicBezTo>
                    <a:cubicBezTo>
                      <a:pt x="92366" y="21849"/>
                      <a:pt x="92700" y="21582"/>
                      <a:pt x="93000" y="21282"/>
                    </a:cubicBezTo>
                    <a:cubicBezTo>
                      <a:pt x="93634" y="20715"/>
                      <a:pt x="94234" y="20115"/>
                      <a:pt x="94801" y="19481"/>
                    </a:cubicBezTo>
                    <a:cubicBezTo>
                      <a:pt x="94828" y="19454"/>
                      <a:pt x="95332" y="18820"/>
                      <a:pt x="95352" y="18820"/>
                    </a:cubicBezTo>
                    <a:lnTo>
                      <a:pt x="95352" y="18820"/>
                    </a:lnTo>
                    <a:cubicBezTo>
                      <a:pt x="95356" y="18820"/>
                      <a:pt x="95333" y="18857"/>
                      <a:pt x="95268" y="18947"/>
                    </a:cubicBezTo>
                    <a:cubicBezTo>
                      <a:pt x="95502" y="18647"/>
                      <a:pt x="95735" y="18313"/>
                      <a:pt x="95935" y="17980"/>
                    </a:cubicBezTo>
                    <a:cubicBezTo>
                      <a:pt x="96436" y="17246"/>
                      <a:pt x="96869" y="16479"/>
                      <a:pt x="97270" y="15678"/>
                    </a:cubicBezTo>
                    <a:cubicBezTo>
                      <a:pt x="98804" y="12409"/>
                      <a:pt x="99438" y="8773"/>
                      <a:pt x="99071" y="5171"/>
                    </a:cubicBezTo>
                    <a:cubicBezTo>
                      <a:pt x="98871" y="3403"/>
                      <a:pt x="98471" y="1668"/>
                      <a:pt x="9780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2465;p38">
                <a:extLst>
                  <a:ext uri="{FF2B5EF4-FFF2-40B4-BE49-F238E27FC236}">
                    <a16:creationId xmlns:a16="http://schemas.microsoft.com/office/drawing/2014/main" id="{81FBD72E-C1FB-1721-A9C2-2954EA744621}"/>
                  </a:ext>
                </a:extLst>
              </p:cNvPr>
              <p:cNvSpPr/>
              <p:nvPr/>
            </p:nvSpPr>
            <p:spPr>
              <a:xfrm>
                <a:off x="2701275" y="677275"/>
                <a:ext cx="5172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081" extrusionOk="0">
                    <a:moveTo>
                      <a:pt x="1256" y="0"/>
                    </a:moveTo>
                    <a:cubicBezTo>
                      <a:pt x="629" y="0"/>
                      <a:pt x="92" y="471"/>
                      <a:pt x="0" y="1081"/>
                    </a:cubicBezTo>
                    <a:cubicBezTo>
                      <a:pt x="667" y="914"/>
                      <a:pt x="1368" y="780"/>
                      <a:pt x="2068" y="714"/>
                    </a:cubicBezTo>
                    <a:cubicBezTo>
                      <a:pt x="2068" y="680"/>
                      <a:pt x="2068" y="680"/>
                      <a:pt x="2068" y="680"/>
                    </a:cubicBezTo>
                    <a:cubicBezTo>
                      <a:pt x="2002" y="347"/>
                      <a:pt x="1735" y="80"/>
                      <a:pt x="1435" y="13"/>
                    </a:cubicBezTo>
                    <a:cubicBezTo>
                      <a:pt x="1374" y="5"/>
                      <a:pt x="1315" y="0"/>
                      <a:pt x="125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2466;p38">
                <a:extLst>
                  <a:ext uri="{FF2B5EF4-FFF2-40B4-BE49-F238E27FC236}">
                    <a16:creationId xmlns:a16="http://schemas.microsoft.com/office/drawing/2014/main" id="{B71B96D8-B558-D315-00FD-43C531CE6C0D}"/>
                  </a:ext>
                </a:extLst>
              </p:cNvPr>
              <p:cNvSpPr/>
              <p:nvPr/>
            </p:nvSpPr>
            <p:spPr>
              <a:xfrm>
                <a:off x="2928925" y="677450"/>
                <a:ext cx="5172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074" extrusionOk="0">
                    <a:moveTo>
                      <a:pt x="1095" y="1"/>
                    </a:moveTo>
                    <a:cubicBezTo>
                      <a:pt x="1009" y="1"/>
                      <a:pt x="922" y="13"/>
                      <a:pt x="835" y="40"/>
                    </a:cubicBezTo>
                    <a:cubicBezTo>
                      <a:pt x="468" y="173"/>
                      <a:pt x="167" y="473"/>
                      <a:pt x="1" y="840"/>
                    </a:cubicBezTo>
                    <a:cubicBezTo>
                      <a:pt x="701" y="840"/>
                      <a:pt x="1402" y="940"/>
                      <a:pt x="2069" y="1074"/>
                    </a:cubicBezTo>
                    <a:cubicBezTo>
                      <a:pt x="2069" y="974"/>
                      <a:pt x="2035" y="840"/>
                      <a:pt x="2002" y="740"/>
                    </a:cubicBezTo>
                    <a:cubicBezTo>
                      <a:pt x="1935" y="573"/>
                      <a:pt x="1869" y="407"/>
                      <a:pt x="1769" y="273"/>
                    </a:cubicBezTo>
                    <a:cubicBezTo>
                      <a:pt x="1571" y="101"/>
                      <a:pt x="1338" y="1"/>
                      <a:pt x="109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2467;p38">
                <a:extLst>
                  <a:ext uri="{FF2B5EF4-FFF2-40B4-BE49-F238E27FC236}">
                    <a16:creationId xmlns:a16="http://schemas.microsoft.com/office/drawing/2014/main" id="{6163C83E-6C50-2CD6-688C-CB56AC872FBE}"/>
                  </a:ext>
                </a:extLst>
              </p:cNvPr>
              <p:cNvSpPr/>
              <p:nvPr/>
            </p:nvSpPr>
            <p:spPr>
              <a:xfrm>
                <a:off x="3096550" y="792525"/>
                <a:ext cx="2627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10508" h="5244" extrusionOk="0">
                    <a:moveTo>
                      <a:pt x="6080" y="0"/>
                    </a:moveTo>
                    <a:cubicBezTo>
                      <a:pt x="5555" y="0"/>
                      <a:pt x="5033" y="102"/>
                      <a:pt x="4537" y="307"/>
                    </a:cubicBezTo>
                    <a:cubicBezTo>
                      <a:pt x="3603" y="674"/>
                      <a:pt x="2736" y="1207"/>
                      <a:pt x="2035" y="1908"/>
                    </a:cubicBezTo>
                    <a:cubicBezTo>
                      <a:pt x="1435" y="2542"/>
                      <a:pt x="868" y="3109"/>
                      <a:pt x="0" y="3342"/>
                    </a:cubicBezTo>
                    <a:cubicBezTo>
                      <a:pt x="67" y="3442"/>
                      <a:pt x="167" y="3542"/>
                      <a:pt x="267" y="3642"/>
                    </a:cubicBezTo>
                    <a:cubicBezTo>
                      <a:pt x="467" y="3576"/>
                      <a:pt x="634" y="3509"/>
                      <a:pt x="834" y="3442"/>
                    </a:cubicBezTo>
                    <a:cubicBezTo>
                      <a:pt x="1902" y="2909"/>
                      <a:pt x="3003" y="2475"/>
                      <a:pt x="4137" y="2108"/>
                    </a:cubicBezTo>
                    <a:cubicBezTo>
                      <a:pt x="4657" y="1940"/>
                      <a:pt x="5190" y="1856"/>
                      <a:pt x="5725" y="1856"/>
                    </a:cubicBezTo>
                    <a:cubicBezTo>
                      <a:pt x="6358" y="1856"/>
                      <a:pt x="6992" y="1973"/>
                      <a:pt x="7606" y="2208"/>
                    </a:cubicBezTo>
                    <a:cubicBezTo>
                      <a:pt x="8907" y="2809"/>
                      <a:pt x="9707" y="4009"/>
                      <a:pt x="10508" y="5244"/>
                    </a:cubicBezTo>
                    <a:cubicBezTo>
                      <a:pt x="10475" y="3309"/>
                      <a:pt x="9441" y="1508"/>
                      <a:pt x="7773" y="507"/>
                    </a:cubicBezTo>
                    <a:cubicBezTo>
                      <a:pt x="7306" y="240"/>
                      <a:pt x="6805" y="73"/>
                      <a:pt x="6305" y="7"/>
                    </a:cubicBezTo>
                    <a:cubicBezTo>
                      <a:pt x="6230" y="2"/>
                      <a:pt x="6155" y="0"/>
                      <a:pt x="608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2468;p38">
                <a:extLst>
                  <a:ext uri="{FF2B5EF4-FFF2-40B4-BE49-F238E27FC236}">
                    <a16:creationId xmlns:a16="http://schemas.microsoft.com/office/drawing/2014/main" id="{F4F2163B-174E-B0DE-C20B-6F1AA1E9E72B}"/>
                  </a:ext>
                </a:extLst>
              </p:cNvPr>
              <p:cNvSpPr/>
              <p:nvPr/>
            </p:nvSpPr>
            <p:spPr>
              <a:xfrm>
                <a:off x="3074875" y="785875"/>
                <a:ext cx="290225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80" extrusionOk="0">
                    <a:moveTo>
                      <a:pt x="6943" y="1"/>
                    </a:moveTo>
                    <a:cubicBezTo>
                      <a:pt x="6886" y="1"/>
                      <a:pt x="6829" y="2"/>
                      <a:pt x="6772" y="6"/>
                    </a:cubicBezTo>
                    <a:cubicBezTo>
                      <a:pt x="6238" y="39"/>
                      <a:pt x="5671" y="206"/>
                      <a:pt x="5171" y="473"/>
                    </a:cubicBezTo>
                    <a:cubicBezTo>
                      <a:pt x="4737" y="706"/>
                      <a:pt x="4303" y="973"/>
                      <a:pt x="3936" y="1307"/>
                    </a:cubicBezTo>
                    <a:cubicBezTo>
                      <a:pt x="3202" y="1907"/>
                      <a:pt x="2569" y="2474"/>
                      <a:pt x="2002" y="2874"/>
                    </a:cubicBezTo>
                    <a:cubicBezTo>
                      <a:pt x="1568" y="3208"/>
                      <a:pt x="1101" y="3475"/>
                      <a:pt x="567" y="3642"/>
                    </a:cubicBezTo>
                    <a:cubicBezTo>
                      <a:pt x="200" y="3775"/>
                      <a:pt x="0" y="3808"/>
                      <a:pt x="0" y="3842"/>
                    </a:cubicBezTo>
                    <a:cubicBezTo>
                      <a:pt x="100" y="3875"/>
                      <a:pt x="209" y="3892"/>
                      <a:pt x="317" y="3892"/>
                    </a:cubicBezTo>
                    <a:cubicBezTo>
                      <a:pt x="425" y="3892"/>
                      <a:pt x="534" y="3875"/>
                      <a:pt x="634" y="3842"/>
                    </a:cubicBezTo>
                    <a:cubicBezTo>
                      <a:pt x="1201" y="3708"/>
                      <a:pt x="1735" y="3508"/>
                      <a:pt x="2202" y="3175"/>
                    </a:cubicBezTo>
                    <a:cubicBezTo>
                      <a:pt x="2802" y="2774"/>
                      <a:pt x="3469" y="2207"/>
                      <a:pt x="4203" y="1640"/>
                    </a:cubicBezTo>
                    <a:cubicBezTo>
                      <a:pt x="4937" y="1006"/>
                      <a:pt x="5838" y="573"/>
                      <a:pt x="6805" y="473"/>
                    </a:cubicBezTo>
                    <a:cubicBezTo>
                      <a:pt x="7772" y="473"/>
                      <a:pt x="8706" y="873"/>
                      <a:pt x="9374" y="1573"/>
                    </a:cubicBezTo>
                    <a:cubicBezTo>
                      <a:pt x="9941" y="2141"/>
                      <a:pt x="10374" y="2808"/>
                      <a:pt x="10708" y="3575"/>
                    </a:cubicBezTo>
                    <a:cubicBezTo>
                      <a:pt x="10975" y="4209"/>
                      <a:pt x="11175" y="4742"/>
                      <a:pt x="11308" y="5109"/>
                    </a:cubicBezTo>
                    <a:cubicBezTo>
                      <a:pt x="11464" y="5453"/>
                      <a:pt x="11533" y="5680"/>
                      <a:pt x="11568" y="5680"/>
                    </a:cubicBezTo>
                    <a:cubicBezTo>
                      <a:pt x="11571" y="5680"/>
                      <a:pt x="11573" y="5679"/>
                      <a:pt x="11575" y="5676"/>
                    </a:cubicBezTo>
                    <a:cubicBezTo>
                      <a:pt x="11608" y="5676"/>
                      <a:pt x="11575" y="5476"/>
                      <a:pt x="11508" y="5076"/>
                    </a:cubicBezTo>
                    <a:cubicBezTo>
                      <a:pt x="11375" y="4509"/>
                      <a:pt x="11208" y="3975"/>
                      <a:pt x="11008" y="3441"/>
                    </a:cubicBezTo>
                    <a:cubicBezTo>
                      <a:pt x="10708" y="2641"/>
                      <a:pt x="10274" y="1907"/>
                      <a:pt x="9674" y="1273"/>
                    </a:cubicBezTo>
                    <a:cubicBezTo>
                      <a:pt x="9307" y="906"/>
                      <a:pt x="8873" y="573"/>
                      <a:pt x="8440" y="373"/>
                    </a:cubicBezTo>
                    <a:cubicBezTo>
                      <a:pt x="7960" y="133"/>
                      <a:pt x="7453" y="1"/>
                      <a:pt x="694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2469;p38">
                <a:extLst>
                  <a:ext uri="{FF2B5EF4-FFF2-40B4-BE49-F238E27FC236}">
                    <a16:creationId xmlns:a16="http://schemas.microsoft.com/office/drawing/2014/main" id="{25C77CC8-740A-8F4C-2623-68F773619C0E}"/>
                  </a:ext>
                </a:extLst>
              </p:cNvPr>
              <p:cNvSpPr/>
              <p:nvPr/>
            </p:nvSpPr>
            <p:spPr>
              <a:xfrm>
                <a:off x="3099050" y="879350"/>
                <a:ext cx="2668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3259" extrusionOk="0">
                    <a:moveTo>
                      <a:pt x="41" y="1"/>
                    </a:moveTo>
                    <a:cubicBezTo>
                      <a:pt x="38" y="1"/>
                      <a:pt x="35" y="1"/>
                      <a:pt x="34" y="3"/>
                    </a:cubicBezTo>
                    <a:cubicBezTo>
                      <a:pt x="1" y="69"/>
                      <a:pt x="468" y="536"/>
                      <a:pt x="1301" y="1170"/>
                    </a:cubicBezTo>
                    <a:cubicBezTo>
                      <a:pt x="2436" y="2004"/>
                      <a:pt x="3670" y="2638"/>
                      <a:pt x="5037" y="3038"/>
                    </a:cubicBezTo>
                    <a:cubicBezTo>
                      <a:pt x="5591" y="3187"/>
                      <a:pt x="6160" y="3259"/>
                      <a:pt x="6731" y="3259"/>
                    </a:cubicBezTo>
                    <a:cubicBezTo>
                      <a:pt x="7571" y="3259"/>
                      <a:pt x="8413" y="3103"/>
                      <a:pt x="9207" y="2805"/>
                    </a:cubicBezTo>
                    <a:cubicBezTo>
                      <a:pt x="10208" y="2404"/>
                      <a:pt x="10675" y="1871"/>
                      <a:pt x="10608" y="1837"/>
                    </a:cubicBezTo>
                    <a:cubicBezTo>
                      <a:pt x="10606" y="1833"/>
                      <a:pt x="10601" y="1830"/>
                      <a:pt x="10594" y="1830"/>
                    </a:cubicBezTo>
                    <a:cubicBezTo>
                      <a:pt x="10503" y="1830"/>
                      <a:pt x="10005" y="2225"/>
                      <a:pt x="9074" y="2504"/>
                    </a:cubicBezTo>
                    <a:cubicBezTo>
                      <a:pt x="8395" y="2701"/>
                      <a:pt x="7687" y="2802"/>
                      <a:pt x="6976" y="2802"/>
                    </a:cubicBezTo>
                    <a:cubicBezTo>
                      <a:pt x="6360" y="2802"/>
                      <a:pt x="5742" y="2726"/>
                      <a:pt x="5138" y="2571"/>
                    </a:cubicBezTo>
                    <a:cubicBezTo>
                      <a:pt x="3837" y="2204"/>
                      <a:pt x="2636" y="1637"/>
                      <a:pt x="1502" y="903"/>
                    </a:cubicBezTo>
                    <a:cubicBezTo>
                      <a:pt x="671" y="360"/>
                      <a:pt x="116" y="1"/>
                      <a:pt x="4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2470;p38">
              <a:extLst>
                <a:ext uri="{FF2B5EF4-FFF2-40B4-BE49-F238E27FC236}">
                  <a16:creationId xmlns:a16="http://schemas.microsoft.com/office/drawing/2014/main" id="{263F9E0D-7210-877D-0BEC-8FAF81D97FA6}"/>
                </a:ext>
              </a:extLst>
            </p:cNvPr>
            <p:cNvSpPr/>
            <p:nvPr/>
          </p:nvSpPr>
          <p:spPr>
            <a:xfrm>
              <a:off x="3575050" y="288242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1;p38">
              <a:extLst>
                <a:ext uri="{FF2B5EF4-FFF2-40B4-BE49-F238E27FC236}">
                  <a16:creationId xmlns:a16="http://schemas.microsoft.com/office/drawing/2014/main" id="{CD181F53-8497-236A-824F-A17C10ED4D56}"/>
                </a:ext>
              </a:extLst>
            </p:cNvPr>
            <p:cNvSpPr/>
            <p:nvPr/>
          </p:nvSpPr>
          <p:spPr>
            <a:xfrm>
              <a:off x="3575050" y="411327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2;p38">
              <a:extLst>
                <a:ext uri="{FF2B5EF4-FFF2-40B4-BE49-F238E27FC236}">
                  <a16:creationId xmlns:a16="http://schemas.microsoft.com/office/drawing/2014/main" id="{FC5E1EE0-B5E5-7AF8-2584-76061FB1499B}"/>
                </a:ext>
              </a:extLst>
            </p:cNvPr>
            <p:cNvSpPr/>
            <p:nvPr/>
          </p:nvSpPr>
          <p:spPr>
            <a:xfrm>
              <a:off x="5304825" y="165157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73;p38">
              <a:extLst>
                <a:ext uri="{FF2B5EF4-FFF2-40B4-BE49-F238E27FC236}">
                  <a16:creationId xmlns:a16="http://schemas.microsoft.com/office/drawing/2014/main" id="{27A18EA8-4841-0F45-FB91-65FB184E0111}"/>
                </a:ext>
              </a:extLst>
            </p:cNvPr>
            <p:cNvSpPr/>
            <p:nvPr/>
          </p:nvSpPr>
          <p:spPr>
            <a:xfrm>
              <a:off x="4663500" y="288242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4;p38">
              <a:extLst>
                <a:ext uri="{FF2B5EF4-FFF2-40B4-BE49-F238E27FC236}">
                  <a16:creationId xmlns:a16="http://schemas.microsoft.com/office/drawing/2014/main" id="{477D6F3F-2C0D-15FB-3E60-B2ADFE2A49EB}"/>
                </a:ext>
              </a:extLst>
            </p:cNvPr>
            <p:cNvSpPr/>
            <p:nvPr/>
          </p:nvSpPr>
          <p:spPr>
            <a:xfrm>
              <a:off x="4802550" y="411327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5;p38">
              <a:extLst>
                <a:ext uri="{FF2B5EF4-FFF2-40B4-BE49-F238E27FC236}">
                  <a16:creationId xmlns:a16="http://schemas.microsoft.com/office/drawing/2014/main" id="{30355EB7-F350-57A3-E4AD-E264DF8C8646}"/>
                </a:ext>
              </a:extLst>
            </p:cNvPr>
            <p:cNvSpPr/>
            <p:nvPr/>
          </p:nvSpPr>
          <p:spPr>
            <a:xfrm>
              <a:off x="4481850" y="1651575"/>
              <a:ext cx="180300" cy="18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505;p18">
            <a:extLst>
              <a:ext uri="{FF2B5EF4-FFF2-40B4-BE49-F238E27FC236}">
                <a16:creationId xmlns:a16="http://schemas.microsoft.com/office/drawing/2014/main" id="{73E8F253-DB24-B7F2-D2A5-B3E266AE275A}"/>
              </a:ext>
            </a:extLst>
          </p:cNvPr>
          <p:cNvGrpSpPr/>
          <p:nvPr/>
        </p:nvGrpSpPr>
        <p:grpSpPr>
          <a:xfrm>
            <a:off x="858057" y="1275936"/>
            <a:ext cx="524741" cy="484315"/>
            <a:chOff x="1105701" y="2017551"/>
            <a:chExt cx="524741" cy="484315"/>
          </a:xfrm>
        </p:grpSpPr>
        <p:sp>
          <p:nvSpPr>
            <p:cNvPr id="1038" name="Google Shape;506;p18">
              <a:extLst>
                <a:ext uri="{FF2B5EF4-FFF2-40B4-BE49-F238E27FC236}">
                  <a16:creationId xmlns:a16="http://schemas.microsoft.com/office/drawing/2014/main" id="{772A7CC8-3575-72EC-AEB8-664AF450A0B4}"/>
                </a:ext>
              </a:extLst>
            </p:cNvPr>
            <p:cNvSpPr/>
            <p:nvPr/>
          </p:nvSpPr>
          <p:spPr>
            <a:xfrm>
              <a:off x="1105701" y="2017551"/>
              <a:ext cx="524741" cy="483754"/>
            </a:xfrm>
            <a:custGeom>
              <a:avLst/>
              <a:gdLst/>
              <a:ahLst/>
              <a:cxnLst/>
              <a:rect l="l" t="t" r="r" b="b"/>
              <a:pathLst>
                <a:path w="21508" h="19828" extrusionOk="0">
                  <a:moveTo>
                    <a:pt x="10640" y="0"/>
                  </a:moveTo>
                  <a:cubicBezTo>
                    <a:pt x="9372" y="0"/>
                    <a:pt x="8089" y="245"/>
                    <a:pt x="6860" y="754"/>
                  </a:cubicBezTo>
                  <a:cubicBezTo>
                    <a:pt x="2480" y="2562"/>
                    <a:pt x="1" y="7197"/>
                    <a:pt x="904" y="11855"/>
                  </a:cubicBezTo>
                  <a:cubicBezTo>
                    <a:pt x="1831" y="16490"/>
                    <a:pt x="5910" y="19827"/>
                    <a:pt x="10638" y="19827"/>
                  </a:cubicBezTo>
                  <a:cubicBezTo>
                    <a:pt x="10666" y="19827"/>
                    <a:pt x="10695" y="19828"/>
                    <a:pt x="10723" y="19828"/>
                  </a:cubicBezTo>
                  <a:cubicBezTo>
                    <a:pt x="13312" y="19828"/>
                    <a:pt x="15803" y="18787"/>
                    <a:pt x="17637" y="16930"/>
                  </a:cubicBezTo>
                  <a:cubicBezTo>
                    <a:pt x="20997" y="13593"/>
                    <a:pt x="21507" y="8355"/>
                    <a:pt x="18888" y="4416"/>
                  </a:cubicBezTo>
                  <a:cubicBezTo>
                    <a:pt x="17008" y="1586"/>
                    <a:pt x="13872" y="0"/>
                    <a:pt x="10640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07;p18">
              <a:extLst>
                <a:ext uri="{FF2B5EF4-FFF2-40B4-BE49-F238E27FC236}">
                  <a16:creationId xmlns:a16="http://schemas.microsoft.com/office/drawing/2014/main" id="{387D064C-47D5-F859-B356-71493FDA5756}"/>
                </a:ext>
              </a:extLst>
            </p:cNvPr>
            <p:cNvSpPr/>
            <p:nvPr/>
          </p:nvSpPr>
          <p:spPr>
            <a:xfrm>
              <a:off x="1365217" y="2017844"/>
              <a:ext cx="260687" cy="484022"/>
            </a:xfrm>
            <a:custGeom>
              <a:avLst/>
              <a:gdLst/>
              <a:ahLst/>
              <a:cxnLst/>
              <a:rect l="l" t="t" r="r" b="b"/>
              <a:pathLst>
                <a:path w="10685" h="19839" extrusionOk="0">
                  <a:moveTo>
                    <a:pt x="86" y="0"/>
                  </a:moveTo>
                  <a:cubicBezTo>
                    <a:pt x="58" y="0"/>
                    <a:pt x="29" y="0"/>
                    <a:pt x="1" y="0"/>
                  </a:cubicBezTo>
                  <a:lnTo>
                    <a:pt x="1" y="19838"/>
                  </a:lnTo>
                  <a:cubicBezTo>
                    <a:pt x="4010" y="19815"/>
                    <a:pt x="7626" y="17405"/>
                    <a:pt x="9155" y="13697"/>
                  </a:cubicBezTo>
                  <a:cubicBezTo>
                    <a:pt x="10685" y="9989"/>
                    <a:pt x="9850" y="5725"/>
                    <a:pt x="7000" y="2897"/>
                  </a:cubicBezTo>
                  <a:cubicBezTo>
                    <a:pt x="5166" y="1041"/>
                    <a:pt x="2675" y="0"/>
                    <a:pt x="86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08;p18">
              <a:extLst>
                <a:ext uri="{FF2B5EF4-FFF2-40B4-BE49-F238E27FC236}">
                  <a16:creationId xmlns:a16="http://schemas.microsoft.com/office/drawing/2014/main" id="{C9AB00F0-7BC2-5760-8FB9-81C527DC264D}"/>
                </a:ext>
              </a:extLst>
            </p:cNvPr>
            <p:cNvSpPr/>
            <p:nvPr/>
          </p:nvSpPr>
          <p:spPr>
            <a:xfrm>
              <a:off x="1346016" y="2245131"/>
              <a:ext cx="33376" cy="28618"/>
            </a:xfrm>
            <a:custGeom>
              <a:avLst/>
              <a:gdLst/>
              <a:ahLst/>
              <a:cxnLst/>
              <a:rect l="l" t="t" r="r" b="b"/>
              <a:pathLst>
                <a:path w="1368" h="1173" extrusionOk="0">
                  <a:moveTo>
                    <a:pt x="788" y="1"/>
                  </a:moveTo>
                  <a:cubicBezTo>
                    <a:pt x="278" y="1"/>
                    <a:pt x="0" y="627"/>
                    <a:pt x="371" y="997"/>
                  </a:cubicBezTo>
                  <a:cubicBezTo>
                    <a:pt x="492" y="1118"/>
                    <a:pt x="639" y="1173"/>
                    <a:pt x="784" y="1173"/>
                  </a:cubicBezTo>
                  <a:cubicBezTo>
                    <a:pt x="1083" y="1173"/>
                    <a:pt x="1367" y="940"/>
                    <a:pt x="1367" y="580"/>
                  </a:cubicBezTo>
                  <a:cubicBezTo>
                    <a:pt x="1367" y="256"/>
                    <a:pt x="1112" y="1"/>
                    <a:pt x="788" y="1"/>
                  </a:cubicBezTo>
                  <a:close/>
                </a:path>
              </a:pathLst>
            </a:custGeom>
            <a:solidFill>
              <a:srgbClr val="FDD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09;p18">
              <a:extLst>
                <a:ext uri="{FF2B5EF4-FFF2-40B4-BE49-F238E27FC236}">
                  <a16:creationId xmlns:a16="http://schemas.microsoft.com/office/drawing/2014/main" id="{69E9CBDE-AA4B-2DC2-E06E-C4F0DECCF03B}"/>
                </a:ext>
              </a:extLst>
            </p:cNvPr>
            <p:cNvSpPr/>
            <p:nvPr/>
          </p:nvSpPr>
          <p:spPr>
            <a:xfrm>
              <a:off x="1365217" y="2245131"/>
              <a:ext cx="14175" cy="28301"/>
            </a:xfrm>
            <a:custGeom>
              <a:avLst/>
              <a:gdLst/>
              <a:ahLst/>
              <a:cxnLst/>
              <a:rect l="l" t="t" r="r" b="b"/>
              <a:pathLst>
                <a:path w="581" h="1160" extrusionOk="0">
                  <a:moveTo>
                    <a:pt x="1" y="1"/>
                  </a:moveTo>
                  <a:lnTo>
                    <a:pt x="1" y="1160"/>
                  </a:lnTo>
                  <a:cubicBezTo>
                    <a:pt x="325" y="1160"/>
                    <a:pt x="580" y="905"/>
                    <a:pt x="580" y="580"/>
                  </a:cubicBezTo>
                  <a:cubicBezTo>
                    <a:pt x="580" y="279"/>
                    <a:pt x="325" y="24"/>
                    <a:pt x="1" y="1"/>
                  </a:cubicBezTo>
                  <a:close/>
                </a:path>
              </a:pathLst>
            </a:custGeom>
            <a:solidFill>
              <a:srgbClr val="FAB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510;p18">
              <a:extLst>
                <a:ext uri="{FF2B5EF4-FFF2-40B4-BE49-F238E27FC236}">
                  <a16:creationId xmlns:a16="http://schemas.microsoft.com/office/drawing/2014/main" id="{8B30FDBA-49F0-C3B9-5D52-28D1B05CA425}"/>
                </a:ext>
              </a:extLst>
            </p:cNvPr>
            <p:cNvSpPr/>
            <p:nvPr/>
          </p:nvSpPr>
          <p:spPr>
            <a:xfrm>
              <a:off x="1122096" y="2077788"/>
              <a:ext cx="424663" cy="363864"/>
            </a:xfrm>
            <a:custGeom>
              <a:avLst/>
              <a:gdLst/>
              <a:ahLst/>
              <a:cxnLst/>
              <a:rect l="l" t="t" r="r" b="b"/>
              <a:pathLst>
                <a:path w="17406" h="14914" extrusionOk="0">
                  <a:moveTo>
                    <a:pt x="9224" y="1205"/>
                  </a:moveTo>
                  <a:lnTo>
                    <a:pt x="9224" y="1228"/>
                  </a:lnTo>
                  <a:lnTo>
                    <a:pt x="7672" y="3893"/>
                  </a:lnTo>
                  <a:lnTo>
                    <a:pt x="4775" y="3893"/>
                  </a:lnTo>
                  <a:cubicBezTo>
                    <a:pt x="5794" y="2410"/>
                    <a:pt x="7417" y="1414"/>
                    <a:pt x="9224" y="1205"/>
                  </a:cubicBezTo>
                  <a:close/>
                  <a:moveTo>
                    <a:pt x="9966" y="2271"/>
                  </a:moveTo>
                  <a:lnTo>
                    <a:pt x="10893" y="3893"/>
                  </a:lnTo>
                  <a:lnTo>
                    <a:pt x="9039" y="3893"/>
                  </a:lnTo>
                  <a:lnTo>
                    <a:pt x="9966" y="2271"/>
                  </a:lnTo>
                  <a:close/>
                  <a:moveTo>
                    <a:pt x="10708" y="1205"/>
                  </a:moveTo>
                  <a:lnTo>
                    <a:pt x="10708" y="1205"/>
                  </a:lnTo>
                  <a:cubicBezTo>
                    <a:pt x="12492" y="1437"/>
                    <a:pt x="14114" y="2410"/>
                    <a:pt x="15134" y="3893"/>
                  </a:cubicBezTo>
                  <a:lnTo>
                    <a:pt x="12237" y="3893"/>
                  </a:lnTo>
                  <a:lnTo>
                    <a:pt x="10708" y="1205"/>
                  </a:lnTo>
                  <a:close/>
                  <a:moveTo>
                    <a:pt x="7000" y="5075"/>
                  </a:moveTo>
                  <a:lnTo>
                    <a:pt x="6235" y="6373"/>
                  </a:lnTo>
                  <a:lnTo>
                    <a:pt x="5493" y="5075"/>
                  </a:lnTo>
                  <a:close/>
                  <a:moveTo>
                    <a:pt x="14439" y="5075"/>
                  </a:moveTo>
                  <a:lnTo>
                    <a:pt x="13674" y="6373"/>
                  </a:lnTo>
                  <a:lnTo>
                    <a:pt x="12932" y="5075"/>
                  </a:lnTo>
                  <a:close/>
                  <a:moveTo>
                    <a:pt x="4149" y="5075"/>
                  </a:moveTo>
                  <a:lnTo>
                    <a:pt x="5563" y="7555"/>
                  </a:lnTo>
                  <a:lnTo>
                    <a:pt x="4195" y="9919"/>
                  </a:lnTo>
                  <a:cubicBezTo>
                    <a:pt x="3523" y="8389"/>
                    <a:pt x="3500" y="6628"/>
                    <a:pt x="4149" y="5075"/>
                  </a:cubicBezTo>
                  <a:close/>
                  <a:moveTo>
                    <a:pt x="15783" y="5099"/>
                  </a:moveTo>
                  <a:lnTo>
                    <a:pt x="15783" y="5099"/>
                  </a:lnTo>
                  <a:cubicBezTo>
                    <a:pt x="16409" y="6651"/>
                    <a:pt x="16409" y="8389"/>
                    <a:pt x="15737" y="9942"/>
                  </a:cubicBezTo>
                  <a:lnTo>
                    <a:pt x="14369" y="7555"/>
                  </a:lnTo>
                  <a:lnTo>
                    <a:pt x="15783" y="5099"/>
                  </a:lnTo>
                  <a:close/>
                  <a:moveTo>
                    <a:pt x="6258" y="8714"/>
                  </a:moveTo>
                  <a:lnTo>
                    <a:pt x="7000" y="10035"/>
                  </a:lnTo>
                  <a:lnTo>
                    <a:pt x="5493" y="10035"/>
                  </a:lnTo>
                  <a:lnTo>
                    <a:pt x="6258" y="8714"/>
                  </a:lnTo>
                  <a:close/>
                  <a:moveTo>
                    <a:pt x="11565" y="5052"/>
                  </a:moveTo>
                  <a:lnTo>
                    <a:pt x="13025" y="7555"/>
                  </a:lnTo>
                  <a:lnTo>
                    <a:pt x="11565" y="10035"/>
                  </a:lnTo>
                  <a:lnTo>
                    <a:pt x="8344" y="10035"/>
                  </a:lnTo>
                  <a:lnTo>
                    <a:pt x="6907" y="7555"/>
                  </a:lnTo>
                  <a:lnTo>
                    <a:pt x="8344" y="5052"/>
                  </a:lnTo>
                  <a:close/>
                  <a:moveTo>
                    <a:pt x="13674" y="8714"/>
                  </a:moveTo>
                  <a:lnTo>
                    <a:pt x="14439" y="10035"/>
                  </a:lnTo>
                  <a:lnTo>
                    <a:pt x="12932" y="10035"/>
                  </a:lnTo>
                  <a:lnTo>
                    <a:pt x="13674" y="8714"/>
                  </a:lnTo>
                  <a:close/>
                  <a:moveTo>
                    <a:pt x="10893" y="11217"/>
                  </a:moveTo>
                  <a:lnTo>
                    <a:pt x="9966" y="12816"/>
                  </a:lnTo>
                  <a:lnTo>
                    <a:pt x="9039" y="11217"/>
                  </a:lnTo>
                  <a:close/>
                  <a:moveTo>
                    <a:pt x="7672" y="11194"/>
                  </a:moveTo>
                  <a:lnTo>
                    <a:pt x="9108" y="13673"/>
                  </a:lnTo>
                  <a:cubicBezTo>
                    <a:pt x="7440" y="13442"/>
                    <a:pt x="5933" y="12561"/>
                    <a:pt x="4937" y="11217"/>
                  </a:cubicBezTo>
                  <a:lnTo>
                    <a:pt x="4937" y="11194"/>
                  </a:lnTo>
                  <a:close/>
                  <a:moveTo>
                    <a:pt x="14995" y="11194"/>
                  </a:moveTo>
                  <a:cubicBezTo>
                    <a:pt x="13998" y="12561"/>
                    <a:pt x="12492" y="13442"/>
                    <a:pt x="10823" y="13673"/>
                  </a:cubicBezTo>
                  <a:lnTo>
                    <a:pt x="12237" y="11194"/>
                  </a:lnTo>
                  <a:close/>
                  <a:moveTo>
                    <a:pt x="9966" y="0"/>
                  </a:moveTo>
                  <a:cubicBezTo>
                    <a:pt x="3315" y="0"/>
                    <a:pt x="1" y="8019"/>
                    <a:pt x="4705" y="12723"/>
                  </a:cubicBezTo>
                  <a:cubicBezTo>
                    <a:pt x="6218" y="14236"/>
                    <a:pt x="8080" y="14914"/>
                    <a:pt x="9906" y="14914"/>
                  </a:cubicBezTo>
                  <a:cubicBezTo>
                    <a:pt x="13732" y="14914"/>
                    <a:pt x="17405" y="11941"/>
                    <a:pt x="17405" y="7439"/>
                  </a:cubicBezTo>
                  <a:cubicBezTo>
                    <a:pt x="17405" y="3337"/>
                    <a:pt x="14068" y="0"/>
                    <a:pt x="9966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11;p18">
              <a:extLst>
                <a:ext uri="{FF2B5EF4-FFF2-40B4-BE49-F238E27FC236}">
                  <a16:creationId xmlns:a16="http://schemas.microsoft.com/office/drawing/2014/main" id="{66E42E8E-965E-2659-8A0B-BC09E34F1124}"/>
                </a:ext>
              </a:extLst>
            </p:cNvPr>
            <p:cNvSpPr/>
            <p:nvPr/>
          </p:nvSpPr>
          <p:spPr>
            <a:xfrm>
              <a:off x="1365217" y="2077203"/>
              <a:ext cx="181542" cy="363596"/>
            </a:xfrm>
            <a:custGeom>
              <a:avLst/>
              <a:gdLst/>
              <a:ahLst/>
              <a:cxnLst/>
              <a:rect l="l" t="t" r="r" b="b"/>
              <a:pathLst>
                <a:path w="7441" h="14903" extrusionOk="0">
                  <a:moveTo>
                    <a:pt x="743" y="1229"/>
                  </a:moveTo>
                  <a:lnTo>
                    <a:pt x="743" y="1229"/>
                  </a:lnTo>
                  <a:cubicBezTo>
                    <a:pt x="2527" y="1438"/>
                    <a:pt x="4149" y="2434"/>
                    <a:pt x="5169" y="3917"/>
                  </a:cubicBezTo>
                  <a:lnTo>
                    <a:pt x="2272" y="3917"/>
                  </a:lnTo>
                  <a:lnTo>
                    <a:pt x="743" y="1229"/>
                  </a:lnTo>
                  <a:close/>
                  <a:moveTo>
                    <a:pt x="4474" y="5099"/>
                  </a:moveTo>
                  <a:lnTo>
                    <a:pt x="3709" y="6397"/>
                  </a:lnTo>
                  <a:lnTo>
                    <a:pt x="2967" y="5099"/>
                  </a:lnTo>
                  <a:close/>
                  <a:moveTo>
                    <a:pt x="5818" y="5099"/>
                  </a:moveTo>
                  <a:lnTo>
                    <a:pt x="5818" y="5099"/>
                  </a:lnTo>
                  <a:cubicBezTo>
                    <a:pt x="6444" y="6652"/>
                    <a:pt x="6444" y="8413"/>
                    <a:pt x="5772" y="9943"/>
                  </a:cubicBezTo>
                  <a:lnTo>
                    <a:pt x="4404" y="7579"/>
                  </a:lnTo>
                  <a:lnTo>
                    <a:pt x="5818" y="5099"/>
                  </a:lnTo>
                  <a:close/>
                  <a:moveTo>
                    <a:pt x="3709" y="8738"/>
                  </a:moveTo>
                  <a:lnTo>
                    <a:pt x="4474" y="10059"/>
                  </a:lnTo>
                  <a:lnTo>
                    <a:pt x="2967" y="10059"/>
                  </a:lnTo>
                  <a:lnTo>
                    <a:pt x="3709" y="8738"/>
                  </a:lnTo>
                  <a:close/>
                  <a:moveTo>
                    <a:pt x="5030" y="11218"/>
                  </a:moveTo>
                  <a:cubicBezTo>
                    <a:pt x="4033" y="12562"/>
                    <a:pt x="2527" y="13466"/>
                    <a:pt x="858" y="13697"/>
                  </a:cubicBezTo>
                  <a:lnTo>
                    <a:pt x="2295" y="11218"/>
                  </a:lnTo>
                  <a:close/>
                  <a:moveTo>
                    <a:pt x="1" y="1"/>
                  </a:moveTo>
                  <a:lnTo>
                    <a:pt x="1" y="24"/>
                  </a:lnTo>
                  <a:lnTo>
                    <a:pt x="1" y="2295"/>
                  </a:lnTo>
                  <a:lnTo>
                    <a:pt x="928" y="3917"/>
                  </a:lnTo>
                  <a:lnTo>
                    <a:pt x="1" y="3917"/>
                  </a:lnTo>
                  <a:lnTo>
                    <a:pt x="1" y="5076"/>
                  </a:lnTo>
                  <a:lnTo>
                    <a:pt x="1600" y="5076"/>
                  </a:lnTo>
                  <a:lnTo>
                    <a:pt x="3060" y="7556"/>
                  </a:lnTo>
                  <a:lnTo>
                    <a:pt x="1600" y="10036"/>
                  </a:lnTo>
                  <a:lnTo>
                    <a:pt x="1" y="10036"/>
                  </a:lnTo>
                  <a:lnTo>
                    <a:pt x="1" y="11194"/>
                  </a:lnTo>
                  <a:lnTo>
                    <a:pt x="928" y="11194"/>
                  </a:lnTo>
                  <a:lnTo>
                    <a:pt x="1" y="12817"/>
                  </a:lnTo>
                  <a:lnTo>
                    <a:pt x="1" y="14902"/>
                  </a:lnTo>
                  <a:cubicBezTo>
                    <a:pt x="4103" y="14902"/>
                    <a:pt x="7440" y="11565"/>
                    <a:pt x="7440" y="7440"/>
                  </a:cubicBezTo>
                  <a:cubicBezTo>
                    <a:pt x="7440" y="3338"/>
                    <a:pt x="4103" y="1"/>
                    <a:pt x="1" y="1"/>
                  </a:cubicBez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2766;p42">
            <a:extLst>
              <a:ext uri="{FF2B5EF4-FFF2-40B4-BE49-F238E27FC236}">
                <a16:creationId xmlns:a16="http://schemas.microsoft.com/office/drawing/2014/main" id="{65E4CBCF-E2EE-7B08-8379-B96558F3D04E}"/>
              </a:ext>
            </a:extLst>
          </p:cNvPr>
          <p:cNvGrpSpPr/>
          <p:nvPr/>
        </p:nvGrpSpPr>
        <p:grpSpPr>
          <a:xfrm>
            <a:off x="952135" y="4056819"/>
            <a:ext cx="368109" cy="484022"/>
            <a:chOff x="4062824" y="4104781"/>
            <a:chExt cx="368109" cy="484022"/>
          </a:xfrm>
        </p:grpSpPr>
        <p:sp>
          <p:nvSpPr>
            <p:cNvPr id="1045" name="Google Shape;2767;p42">
              <a:extLst>
                <a:ext uri="{FF2B5EF4-FFF2-40B4-BE49-F238E27FC236}">
                  <a16:creationId xmlns:a16="http://schemas.microsoft.com/office/drawing/2014/main" id="{A73E18FD-CD53-ABBC-8953-D711A2F4EDD4}"/>
                </a:ext>
              </a:extLst>
            </p:cNvPr>
            <p:cNvSpPr/>
            <p:nvPr/>
          </p:nvSpPr>
          <p:spPr>
            <a:xfrm>
              <a:off x="4236412" y="4266488"/>
              <a:ext cx="62214" cy="66752"/>
            </a:xfrm>
            <a:custGeom>
              <a:avLst/>
              <a:gdLst/>
              <a:ahLst/>
              <a:cxnLst/>
              <a:rect l="l" t="t" r="r" b="b"/>
              <a:pathLst>
                <a:path w="2550" h="2736" extrusionOk="0">
                  <a:moveTo>
                    <a:pt x="1669" y="1"/>
                  </a:moveTo>
                  <a:lnTo>
                    <a:pt x="1" y="1971"/>
                  </a:lnTo>
                  <a:lnTo>
                    <a:pt x="881" y="2735"/>
                  </a:lnTo>
                  <a:lnTo>
                    <a:pt x="2550" y="76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FD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768;p42">
              <a:extLst>
                <a:ext uri="{FF2B5EF4-FFF2-40B4-BE49-F238E27FC236}">
                  <a16:creationId xmlns:a16="http://schemas.microsoft.com/office/drawing/2014/main" id="{0427BE13-74D2-1AFB-3419-153C3F9D5E68}"/>
                </a:ext>
              </a:extLst>
            </p:cNvPr>
            <p:cNvSpPr/>
            <p:nvPr/>
          </p:nvSpPr>
          <p:spPr>
            <a:xfrm>
              <a:off x="4176468" y="4244433"/>
              <a:ext cx="81463" cy="88807"/>
            </a:xfrm>
            <a:custGeom>
              <a:avLst/>
              <a:gdLst/>
              <a:ahLst/>
              <a:cxnLst/>
              <a:rect l="l" t="t" r="r" b="b"/>
              <a:pathLst>
                <a:path w="3339" h="3640" extrusionOk="0">
                  <a:moveTo>
                    <a:pt x="882" y="1"/>
                  </a:moveTo>
                  <a:lnTo>
                    <a:pt x="1" y="766"/>
                  </a:lnTo>
                  <a:lnTo>
                    <a:pt x="2458" y="3639"/>
                  </a:lnTo>
                  <a:lnTo>
                    <a:pt x="3338" y="2875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769;p42">
              <a:extLst>
                <a:ext uri="{FF2B5EF4-FFF2-40B4-BE49-F238E27FC236}">
                  <a16:creationId xmlns:a16="http://schemas.microsoft.com/office/drawing/2014/main" id="{951C272E-472C-B2EB-0C2B-64E45D7F7271}"/>
                </a:ext>
              </a:extLst>
            </p:cNvPr>
            <p:cNvSpPr/>
            <p:nvPr/>
          </p:nvSpPr>
          <p:spPr>
            <a:xfrm>
              <a:off x="4300871" y="4186196"/>
              <a:ext cx="61652" cy="61652"/>
            </a:xfrm>
            <a:custGeom>
              <a:avLst/>
              <a:gdLst/>
              <a:ahLst/>
              <a:cxnLst/>
              <a:rect l="l" t="t" r="r" b="b"/>
              <a:pathLst>
                <a:path w="2527" h="2527" extrusionOk="0">
                  <a:moveTo>
                    <a:pt x="696" y="1"/>
                  </a:moveTo>
                  <a:lnTo>
                    <a:pt x="696" y="696"/>
                  </a:lnTo>
                  <a:lnTo>
                    <a:pt x="1" y="696"/>
                  </a:lnTo>
                  <a:lnTo>
                    <a:pt x="1" y="1855"/>
                  </a:lnTo>
                  <a:lnTo>
                    <a:pt x="696" y="1855"/>
                  </a:lnTo>
                  <a:lnTo>
                    <a:pt x="696" y="2527"/>
                  </a:lnTo>
                  <a:lnTo>
                    <a:pt x="1855" y="2527"/>
                  </a:lnTo>
                  <a:lnTo>
                    <a:pt x="1855" y="1855"/>
                  </a:lnTo>
                  <a:lnTo>
                    <a:pt x="2527" y="1855"/>
                  </a:lnTo>
                  <a:lnTo>
                    <a:pt x="2527" y="696"/>
                  </a:lnTo>
                  <a:lnTo>
                    <a:pt x="1855" y="696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A75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770;p42">
              <a:extLst>
                <a:ext uri="{FF2B5EF4-FFF2-40B4-BE49-F238E27FC236}">
                  <a16:creationId xmlns:a16="http://schemas.microsoft.com/office/drawing/2014/main" id="{CC2514DA-993D-B4F3-8EDC-EC59A6467781}"/>
                </a:ext>
              </a:extLst>
            </p:cNvPr>
            <p:cNvSpPr/>
            <p:nvPr/>
          </p:nvSpPr>
          <p:spPr>
            <a:xfrm>
              <a:off x="4139164" y="4384108"/>
              <a:ext cx="216015" cy="204695"/>
            </a:xfrm>
            <a:custGeom>
              <a:avLst/>
              <a:gdLst/>
              <a:ahLst/>
              <a:cxnLst/>
              <a:rect l="l" t="t" r="r" b="b"/>
              <a:pathLst>
                <a:path w="8854" h="8390" extrusionOk="0">
                  <a:moveTo>
                    <a:pt x="0" y="0"/>
                  </a:moveTo>
                  <a:lnTo>
                    <a:pt x="0" y="8389"/>
                  </a:lnTo>
                  <a:lnTo>
                    <a:pt x="8853" y="8389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771;p42">
              <a:extLst>
                <a:ext uri="{FF2B5EF4-FFF2-40B4-BE49-F238E27FC236}">
                  <a16:creationId xmlns:a16="http://schemas.microsoft.com/office/drawing/2014/main" id="{45A1B3C4-49CF-1E9E-BB21-FCD6E53753C1}"/>
                </a:ext>
              </a:extLst>
            </p:cNvPr>
            <p:cNvSpPr/>
            <p:nvPr/>
          </p:nvSpPr>
          <p:spPr>
            <a:xfrm>
              <a:off x="4233021" y="4104781"/>
              <a:ext cx="28301" cy="27154"/>
            </a:xfrm>
            <a:custGeom>
              <a:avLst/>
              <a:gdLst/>
              <a:ahLst/>
              <a:cxnLst/>
              <a:rect l="l" t="t" r="r" b="b"/>
              <a:pathLst>
                <a:path w="1160" h="1113" extrusionOk="0">
                  <a:moveTo>
                    <a:pt x="1" y="1"/>
                  </a:moveTo>
                  <a:lnTo>
                    <a:pt x="1" y="1113"/>
                  </a:lnTo>
                  <a:lnTo>
                    <a:pt x="1159" y="1113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772;p42">
              <a:extLst>
                <a:ext uri="{FF2B5EF4-FFF2-40B4-BE49-F238E27FC236}">
                  <a16:creationId xmlns:a16="http://schemas.microsoft.com/office/drawing/2014/main" id="{A228DB98-2477-F412-DD89-9FB3639B3E77}"/>
                </a:ext>
              </a:extLst>
            </p:cNvPr>
            <p:cNvSpPr/>
            <p:nvPr/>
          </p:nvSpPr>
          <p:spPr>
            <a:xfrm>
              <a:off x="4233021" y="4160749"/>
              <a:ext cx="28301" cy="26618"/>
            </a:xfrm>
            <a:custGeom>
              <a:avLst/>
              <a:gdLst/>
              <a:ahLst/>
              <a:cxnLst/>
              <a:rect l="l" t="t" r="r" b="b"/>
              <a:pathLst>
                <a:path w="1160" h="1091" extrusionOk="0">
                  <a:moveTo>
                    <a:pt x="1" y="1"/>
                  </a:moveTo>
                  <a:lnTo>
                    <a:pt x="1" y="1090"/>
                  </a:lnTo>
                  <a:lnTo>
                    <a:pt x="1159" y="1090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773;p42">
              <a:extLst>
                <a:ext uri="{FF2B5EF4-FFF2-40B4-BE49-F238E27FC236}">
                  <a16:creationId xmlns:a16="http://schemas.microsoft.com/office/drawing/2014/main" id="{0E9EE7E1-5246-7FF8-CE95-4F3660C32983}"/>
                </a:ext>
              </a:extLst>
            </p:cNvPr>
            <p:cNvSpPr/>
            <p:nvPr/>
          </p:nvSpPr>
          <p:spPr>
            <a:xfrm>
              <a:off x="4261298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90" y="1160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E68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774;p42">
              <a:extLst>
                <a:ext uri="{FF2B5EF4-FFF2-40B4-BE49-F238E27FC236}">
                  <a16:creationId xmlns:a16="http://schemas.microsoft.com/office/drawing/2014/main" id="{7B138A98-4904-57EB-E02D-4443E66F75A8}"/>
                </a:ext>
              </a:extLst>
            </p:cNvPr>
            <p:cNvSpPr/>
            <p:nvPr/>
          </p:nvSpPr>
          <p:spPr>
            <a:xfrm>
              <a:off x="4205891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89" y="1160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75;p42">
              <a:extLst>
                <a:ext uri="{FF2B5EF4-FFF2-40B4-BE49-F238E27FC236}">
                  <a16:creationId xmlns:a16="http://schemas.microsoft.com/office/drawing/2014/main" id="{5EF75F93-742D-AA13-9ADC-1AFD960873EE}"/>
                </a:ext>
              </a:extLst>
            </p:cNvPr>
            <p:cNvSpPr/>
            <p:nvPr/>
          </p:nvSpPr>
          <p:spPr>
            <a:xfrm>
              <a:off x="4233021" y="4247824"/>
              <a:ext cx="28301" cy="76364"/>
            </a:xfrm>
            <a:custGeom>
              <a:avLst/>
              <a:gdLst/>
              <a:ahLst/>
              <a:cxnLst/>
              <a:rect l="l" t="t" r="r" b="b"/>
              <a:pathLst>
                <a:path w="1160" h="3130" extrusionOk="0">
                  <a:moveTo>
                    <a:pt x="1" y="1"/>
                  </a:moveTo>
                  <a:lnTo>
                    <a:pt x="1" y="3129"/>
                  </a:lnTo>
                  <a:lnTo>
                    <a:pt x="1159" y="3129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776;p42">
              <a:extLst>
                <a:ext uri="{FF2B5EF4-FFF2-40B4-BE49-F238E27FC236}">
                  <a16:creationId xmlns:a16="http://schemas.microsoft.com/office/drawing/2014/main" id="{6620D4E6-2860-CED4-A62A-E2061827C21D}"/>
                </a:ext>
              </a:extLst>
            </p:cNvPr>
            <p:cNvSpPr/>
            <p:nvPr/>
          </p:nvSpPr>
          <p:spPr>
            <a:xfrm>
              <a:off x="4246586" y="4266488"/>
              <a:ext cx="52601" cy="66752"/>
            </a:xfrm>
            <a:custGeom>
              <a:avLst/>
              <a:gdLst/>
              <a:ahLst/>
              <a:cxnLst/>
              <a:rect l="l" t="t" r="r" b="b"/>
              <a:pathLst>
                <a:path w="2156" h="2736" extrusionOk="0">
                  <a:moveTo>
                    <a:pt x="1252" y="1"/>
                  </a:moveTo>
                  <a:lnTo>
                    <a:pt x="1" y="1484"/>
                  </a:lnTo>
                  <a:lnTo>
                    <a:pt x="1" y="2341"/>
                  </a:lnTo>
                  <a:lnTo>
                    <a:pt x="464" y="2735"/>
                  </a:lnTo>
                  <a:lnTo>
                    <a:pt x="2156" y="765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777;p42">
              <a:extLst>
                <a:ext uri="{FF2B5EF4-FFF2-40B4-BE49-F238E27FC236}">
                  <a16:creationId xmlns:a16="http://schemas.microsoft.com/office/drawing/2014/main" id="{A97F7ACC-392D-C1F4-4CC7-D3E481C72ADC}"/>
                </a:ext>
              </a:extLst>
            </p:cNvPr>
            <p:cNvSpPr/>
            <p:nvPr/>
          </p:nvSpPr>
          <p:spPr>
            <a:xfrm>
              <a:off x="4246586" y="4302108"/>
              <a:ext cx="11345" cy="22080"/>
            </a:xfrm>
            <a:custGeom>
              <a:avLst/>
              <a:gdLst/>
              <a:ahLst/>
              <a:cxnLst/>
              <a:rect l="l" t="t" r="r" b="b"/>
              <a:pathLst>
                <a:path w="465" h="905" extrusionOk="0">
                  <a:moveTo>
                    <a:pt x="1" y="1"/>
                  </a:moveTo>
                  <a:lnTo>
                    <a:pt x="1" y="904"/>
                  </a:lnTo>
                  <a:lnTo>
                    <a:pt x="464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778;p42">
              <a:extLst>
                <a:ext uri="{FF2B5EF4-FFF2-40B4-BE49-F238E27FC236}">
                  <a16:creationId xmlns:a16="http://schemas.microsoft.com/office/drawing/2014/main" id="{4799BED8-6D30-9E24-4FAB-1936AF4DAF77}"/>
                </a:ext>
              </a:extLst>
            </p:cNvPr>
            <p:cNvSpPr/>
            <p:nvPr/>
          </p:nvSpPr>
          <p:spPr>
            <a:xfrm>
              <a:off x="4300871" y="4186196"/>
              <a:ext cx="61652" cy="61652"/>
            </a:xfrm>
            <a:custGeom>
              <a:avLst/>
              <a:gdLst/>
              <a:ahLst/>
              <a:cxnLst/>
              <a:rect l="l" t="t" r="r" b="b"/>
              <a:pathLst>
                <a:path w="2527" h="2527" extrusionOk="0">
                  <a:moveTo>
                    <a:pt x="696" y="1"/>
                  </a:moveTo>
                  <a:lnTo>
                    <a:pt x="696" y="696"/>
                  </a:lnTo>
                  <a:lnTo>
                    <a:pt x="1" y="696"/>
                  </a:lnTo>
                  <a:lnTo>
                    <a:pt x="1" y="1855"/>
                  </a:lnTo>
                  <a:lnTo>
                    <a:pt x="696" y="1855"/>
                  </a:lnTo>
                  <a:lnTo>
                    <a:pt x="696" y="2527"/>
                  </a:lnTo>
                  <a:lnTo>
                    <a:pt x="1855" y="2527"/>
                  </a:lnTo>
                  <a:lnTo>
                    <a:pt x="1855" y="1855"/>
                  </a:lnTo>
                  <a:lnTo>
                    <a:pt x="2527" y="1855"/>
                  </a:lnTo>
                  <a:lnTo>
                    <a:pt x="2527" y="696"/>
                  </a:lnTo>
                  <a:lnTo>
                    <a:pt x="1855" y="696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779;p42">
              <a:extLst>
                <a:ext uri="{FF2B5EF4-FFF2-40B4-BE49-F238E27FC236}">
                  <a16:creationId xmlns:a16="http://schemas.microsoft.com/office/drawing/2014/main" id="{EAB112BA-0D1F-94B5-C588-58238C9F6E61}"/>
                </a:ext>
              </a:extLst>
            </p:cNvPr>
            <p:cNvSpPr/>
            <p:nvPr/>
          </p:nvSpPr>
          <p:spPr>
            <a:xfrm>
              <a:off x="4246586" y="4384108"/>
              <a:ext cx="108593" cy="204695"/>
            </a:xfrm>
            <a:custGeom>
              <a:avLst/>
              <a:gdLst/>
              <a:ahLst/>
              <a:cxnLst/>
              <a:rect l="l" t="t" r="r" b="b"/>
              <a:pathLst>
                <a:path w="4451" h="8390" extrusionOk="0">
                  <a:moveTo>
                    <a:pt x="1" y="0"/>
                  </a:moveTo>
                  <a:lnTo>
                    <a:pt x="1" y="8389"/>
                  </a:lnTo>
                  <a:lnTo>
                    <a:pt x="4450" y="8389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780;p42">
              <a:extLst>
                <a:ext uri="{FF2B5EF4-FFF2-40B4-BE49-F238E27FC236}">
                  <a16:creationId xmlns:a16="http://schemas.microsoft.com/office/drawing/2014/main" id="{1C194CCC-032C-E89C-7966-7E25EBB29BF4}"/>
                </a:ext>
              </a:extLst>
            </p:cNvPr>
            <p:cNvSpPr/>
            <p:nvPr/>
          </p:nvSpPr>
          <p:spPr>
            <a:xfrm>
              <a:off x="4246586" y="4247824"/>
              <a:ext cx="14736" cy="76364"/>
            </a:xfrm>
            <a:custGeom>
              <a:avLst/>
              <a:gdLst/>
              <a:ahLst/>
              <a:cxnLst/>
              <a:rect l="l" t="t" r="r" b="b"/>
              <a:pathLst>
                <a:path w="604" h="3130" extrusionOk="0">
                  <a:moveTo>
                    <a:pt x="1" y="1"/>
                  </a:moveTo>
                  <a:lnTo>
                    <a:pt x="1" y="3129"/>
                  </a:lnTo>
                  <a:lnTo>
                    <a:pt x="603" y="312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781;p42">
              <a:extLst>
                <a:ext uri="{FF2B5EF4-FFF2-40B4-BE49-F238E27FC236}">
                  <a16:creationId xmlns:a16="http://schemas.microsoft.com/office/drawing/2014/main" id="{CC9423DC-FED0-12F6-BD12-57528BD3440E}"/>
                </a:ext>
              </a:extLst>
            </p:cNvPr>
            <p:cNvSpPr/>
            <p:nvPr/>
          </p:nvSpPr>
          <p:spPr>
            <a:xfrm>
              <a:off x="4139164" y="4384108"/>
              <a:ext cx="216015" cy="76340"/>
            </a:xfrm>
            <a:custGeom>
              <a:avLst/>
              <a:gdLst/>
              <a:ahLst/>
              <a:cxnLst/>
              <a:rect l="l" t="t" r="r" b="b"/>
              <a:pathLst>
                <a:path w="8854" h="3129" extrusionOk="0">
                  <a:moveTo>
                    <a:pt x="0" y="0"/>
                  </a:moveTo>
                  <a:lnTo>
                    <a:pt x="0" y="3129"/>
                  </a:lnTo>
                  <a:lnTo>
                    <a:pt x="8853" y="3129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782;p42">
              <a:extLst>
                <a:ext uri="{FF2B5EF4-FFF2-40B4-BE49-F238E27FC236}">
                  <a16:creationId xmlns:a16="http://schemas.microsoft.com/office/drawing/2014/main" id="{BDF070AC-C06F-73A2-77EF-C8811A3D0473}"/>
                </a:ext>
              </a:extLst>
            </p:cNvPr>
            <p:cNvSpPr/>
            <p:nvPr/>
          </p:nvSpPr>
          <p:spPr>
            <a:xfrm>
              <a:off x="4246586" y="4384108"/>
              <a:ext cx="108593" cy="76340"/>
            </a:xfrm>
            <a:custGeom>
              <a:avLst/>
              <a:gdLst/>
              <a:ahLst/>
              <a:cxnLst/>
              <a:rect l="l" t="t" r="r" b="b"/>
              <a:pathLst>
                <a:path w="4451" h="3129" extrusionOk="0">
                  <a:moveTo>
                    <a:pt x="1" y="0"/>
                  </a:moveTo>
                  <a:lnTo>
                    <a:pt x="1" y="3129"/>
                  </a:lnTo>
                  <a:lnTo>
                    <a:pt x="4450" y="3129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783;p42">
              <a:extLst>
                <a:ext uri="{FF2B5EF4-FFF2-40B4-BE49-F238E27FC236}">
                  <a16:creationId xmlns:a16="http://schemas.microsoft.com/office/drawing/2014/main" id="{8BD07472-7782-6D13-5357-000E8D1CC1DA}"/>
                </a:ext>
              </a:extLst>
            </p:cNvPr>
            <p:cNvSpPr/>
            <p:nvPr/>
          </p:nvSpPr>
          <p:spPr>
            <a:xfrm>
              <a:off x="4062824" y="4310038"/>
              <a:ext cx="368109" cy="88221"/>
            </a:xfrm>
            <a:custGeom>
              <a:avLst/>
              <a:gdLst/>
              <a:ahLst/>
              <a:cxnLst/>
              <a:rect l="l" t="t" r="r" b="b"/>
              <a:pathLst>
                <a:path w="15088" h="3616" extrusionOk="0">
                  <a:moveTo>
                    <a:pt x="1" y="0"/>
                  </a:moveTo>
                  <a:lnTo>
                    <a:pt x="1" y="1367"/>
                  </a:lnTo>
                  <a:cubicBezTo>
                    <a:pt x="1" y="2596"/>
                    <a:pt x="1020" y="3615"/>
                    <a:pt x="2249" y="3615"/>
                  </a:cubicBezTo>
                  <a:lnTo>
                    <a:pt x="12863" y="3615"/>
                  </a:lnTo>
                  <a:cubicBezTo>
                    <a:pt x="14091" y="3615"/>
                    <a:pt x="15088" y="2596"/>
                    <a:pt x="15088" y="1367"/>
                  </a:cubicBezTo>
                  <a:lnTo>
                    <a:pt x="15088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784;p42">
              <a:extLst>
                <a:ext uri="{FF2B5EF4-FFF2-40B4-BE49-F238E27FC236}">
                  <a16:creationId xmlns:a16="http://schemas.microsoft.com/office/drawing/2014/main" id="{60F17A85-A043-B85F-D0DE-E4E834D18D8F}"/>
                </a:ext>
              </a:extLst>
            </p:cNvPr>
            <p:cNvSpPr/>
            <p:nvPr/>
          </p:nvSpPr>
          <p:spPr>
            <a:xfrm>
              <a:off x="4246586" y="4310038"/>
              <a:ext cx="184348" cy="88221"/>
            </a:xfrm>
            <a:custGeom>
              <a:avLst/>
              <a:gdLst/>
              <a:ahLst/>
              <a:cxnLst/>
              <a:rect l="l" t="t" r="r" b="b"/>
              <a:pathLst>
                <a:path w="7556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5331" y="3615"/>
                  </a:lnTo>
                  <a:cubicBezTo>
                    <a:pt x="6559" y="3592"/>
                    <a:pt x="7556" y="2596"/>
                    <a:pt x="7556" y="1367"/>
                  </a:cubicBezTo>
                  <a:lnTo>
                    <a:pt x="7556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785;p42">
              <a:extLst>
                <a:ext uri="{FF2B5EF4-FFF2-40B4-BE49-F238E27FC236}">
                  <a16:creationId xmlns:a16="http://schemas.microsoft.com/office/drawing/2014/main" id="{7DA1566D-71EB-B5CD-A76C-B38C9360811A}"/>
                </a:ext>
              </a:extLst>
            </p:cNvPr>
            <p:cNvSpPr/>
            <p:nvPr/>
          </p:nvSpPr>
          <p:spPr>
            <a:xfrm>
              <a:off x="4246586" y="4104781"/>
              <a:ext cx="14175" cy="27154"/>
            </a:xfrm>
            <a:custGeom>
              <a:avLst/>
              <a:gdLst/>
              <a:ahLst/>
              <a:cxnLst/>
              <a:rect l="l" t="t" r="r" b="b"/>
              <a:pathLst>
                <a:path w="581" h="1113" extrusionOk="0">
                  <a:moveTo>
                    <a:pt x="1" y="1"/>
                  </a:moveTo>
                  <a:lnTo>
                    <a:pt x="1" y="1113"/>
                  </a:lnTo>
                  <a:lnTo>
                    <a:pt x="580" y="1113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786;p42">
              <a:extLst>
                <a:ext uri="{FF2B5EF4-FFF2-40B4-BE49-F238E27FC236}">
                  <a16:creationId xmlns:a16="http://schemas.microsoft.com/office/drawing/2014/main" id="{7EB75365-765D-1FD0-8636-818035E79D84}"/>
                </a:ext>
              </a:extLst>
            </p:cNvPr>
            <p:cNvSpPr/>
            <p:nvPr/>
          </p:nvSpPr>
          <p:spPr>
            <a:xfrm>
              <a:off x="4246586" y="4160749"/>
              <a:ext cx="14175" cy="26618"/>
            </a:xfrm>
            <a:custGeom>
              <a:avLst/>
              <a:gdLst/>
              <a:ahLst/>
              <a:cxnLst/>
              <a:rect l="l" t="t" r="r" b="b"/>
              <a:pathLst>
                <a:path w="581" h="1091" extrusionOk="0">
                  <a:moveTo>
                    <a:pt x="1" y="1"/>
                  </a:moveTo>
                  <a:lnTo>
                    <a:pt x="1" y="1090"/>
                  </a:lnTo>
                  <a:lnTo>
                    <a:pt x="580" y="109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787;p42">
              <a:extLst>
                <a:ext uri="{FF2B5EF4-FFF2-40B4-BE49-F238E27FC236}">
                  <a16:creationId xmlns:a16="http://schemas.microsoft.com/office/drawing/2014/main" id="{C46837E5-A595-2834-60EE-700653FC4EC2}"/>
                </a:ext>
              </a:extLst>
            </p:cNvPr>
            <p:cNvSpPr/>
            <p:nvPr/>
          </p:nvSpPr>
          <p:spPr>
            <a:xfrm>
              <a:off x="4261298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90" y="1160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88;p42">
              <a:extLst>
                <a:ext uri="{FF2B5EF4-FFF2-40B4-BE49-F238E27FC236}">
                  <a16:creationId xmlns:a16="http://schemas.microsoft.com/office/drawing/2014/main" id="{3451BF3C-83F9-6A52-9218-81A0A25C76BB}"/>
                </a:ext>
              </a:extLst>
            </p:cNvPr>
            <p:cNvSpPr/>
            <p:nvPr/>
          </p:nvSpPr>
          <p:spPr>
            <a:xfrm>
              <a:off x="4136334" y="4193808"/>
              <a:ext cx="32815" cy="28594"/>
            </a:xfrm>
            <a:custGeom>
              <a:avLst/>
              <a:gdLst/>
              <a:ahLst/>
              <a:cxnLst/>
              <a:rect l="l" t="t" r="r" b="b"/>
              <a:pathLst>
                <a:path w="1345" h="1172" extrusionOk="0">
                  <a:moveTo>
                    <a:pt x="567" y="0"/>
                  </a:moveTo>
                  <a:cubicBezTo>
                    <a:pt x="274" y="0"/>
                    <a:pt x="1" y="233"/>
                    <a:pt x="1" y="593"/>
                  </a:cubicBezTo>
                  <a:cubicBezTo>
                    <a:pt x="1" y="894"/>
                    <a:pt x="255" y="1172"/>
                    <a:pt x="580" y="1172"/>
                  </a:cubicBezTo>
                  <a:cubicBezTo>
                    <a:pt x="1090" y="1172"/>
                    <a:pt x="1345" y="546"/>
                    <a:pt x="974" y="175"/>
                  </a:cubicBezTo>
                  <a:cubicBezTo>
                    <a:pt x="853" y="55"/>
                    <a:pt x="708" y="0"/>
                    <a:pt x="56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2997;p44">
            <a:extLst>
              <a:ext uri="{FF2B5EF4-FFF2-40B4-BE49-F238E27FC236}">
                <a16:creationId xmlns:a16="http://schemas.microsoft.com/office/drawing/2014/main" id="{53F95FF1-A215-2D9D-CFDF-A1AAB2D14CB5}"/>
              </a:ext>
            </a:extLst>
          </p:cNvPr>
          <p:cNvSpPr/>
          <p:nvPr/>
        </p:nvSpPr>
        <p:spPr>
          <a:xfrm>
            <a:off x="7986931" y="3196842"/>
            <a:ext cx="69647" cy="69647"/>
          </a:xfrm>
          <a:custGeom>
            <a:avLst/>
            <a:gdLst/>
            <a:ahLst/>
            <a:cxnLst/>
            <a:rect l="l" t="t" r="r" b="b"/>
            <a:pathLst>
              <a:path w="3604" h="3604" fill="none" extrusionOk="0">
                <a:moveTo>
                  <a:pt x="2102" y="168"/>
                </a:moveTo>
                <a:cubicBezTo>
                  <a:pt x="3003" y="368"/>
                  <a:pt x="3603" y="1235"/>
                  <a:pt x="3437" y="2102"/>
                </a:cubicBezTo>
                <a:cubicBezTo>
                  <a:pt x="3236" y="3003"/>
                  <a:pt x="2369" y="3603"/>
                  <a:pt x="1502" y="3437"/>
                </a:cubicBezTo>
                <a:cubicBezTo>
                  <a:pt x="601" y="3237"/>
                  <a:pt x="1" y="2369"/>
                  <a:pt x="168" y="1502"/>
                </a:cubicBezTo>
                <a:cubicBezTo>
                  <a:pt x="368" y="601"/>
                  <a:pt x="1235" y="1"/>
                  <a:pt x="2102" y="168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3007;p44">
            <a:extLst>
              <a:ext uri="{FF2B5EF4-FFF2-40B4-BE49-F238E27FC236}">
                <a16:creationId xmlns:a16="http://schemas.microsoft.com/office/drawing/2014/main" id="{318959F5-006F-2580-0719-81ED9A8BB5B0}"/>
              </a:ext>
            </a:extLst>
          </p:cNvPr>
          <p:cNvSpPr/>
          <p:nvPr/>
        </p:nvSpPr>
        <p:spPr>
          <a:xfrm rot="19731344">
            <a:off x="8132993" y="3295087"/>
            <a:ext cx="63832" cy="63832"/>
          </a:xfrm>
          <a:custGeom>
            <a:avLst/>
            <a:gdLst/>
            <a:ahLst/>
            <a:cxnLst/>
            <a:rect l="l" t="t" r="r" b="b"/>
            <a:pathLst>
              <a:path w="3303" h="3303" fill="none" extrusionOk="0">
                <a:moveTo>
                  <a:pt x="3303" y="1668"/>
                </a:moveTo>
                <a:cubicBezTo>
                  <a:pt x="3303" y="2569"/>
                  <a:pt x="2569" y="3303"/>
                  <a:pt x="1668" y="3303"/>
                </a:cubicBezTo>
                <a:cubicBezTo>
                  <a:pt x="768" y="3303"/>
                  <a:pt x="0" y="2569"/>
                  <a:pt x="0" y="1668"/>
                </a:cubicBezTo>
                <a:cubicBezTo>
                  <a:pt x="0" y="767"/>
                  <a:pt x="768" y="0"/>
                  <a:pt x="1668" y="0"/>
                </a:cubicBezTo>
                <a:cubicBezTo>
                  <a:pt x="2569" y="0"/>
                  <a:pt x="3303" y="767"/>
                  <a:pt x="3303" y="1668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3008;p44">
            <a:extLst>
              <a:ext uri="{FF2B5EF4-FFF2-40B4-BE49-F238E27FC236}">
                <a16:creationId xmlns:a16="http://schemas.microsoft.com/office/drawing/2014/main" id="{19F47EC8-4358-0B25-D48E-A484137D6970}"/>
              </a:ext>
            </a:extLst>
          </p:cNvPr>
          <p:cNvSpPr/>
          <p:nvPr/>
        </p:nvSpPr>
        <p:spPr>
          <a:xfrm rot="19731344">
            <a:off x="8084070" y="3234001"/>
            <a:ext cx="34187" cy="34824"/>
          </a:xfrm>
          <a:custGeom>
            <a:avLst/>
            <a:gdLst/>
            <a:ahLst/>
            <a:cxnLst/>
            <a:rect l="l" t="t" r="r" b="b"/>
            <a:pathLst>
              <a:path w="1769" h="1802" fill="none" extrusionOk="0">
                <a:moveTo>
                  <a:pt x="1468" y="334"/>
                </a:moveTo>
                <a:cubicBezTo>
                  <a:pt x="1768" y="634"/>
                  <a:pt x="1768" y="1168"/>
                  <a:pt x="1468" y="1468"/>
                </a:cubicBezTo>
                <a:cubicBezTo>
                  <a:pt x="1134" y="1801"/>
                  <a:pt x="634" y="1801"/>
                  <a:pt x="300" y="1468"/>
                </a:cubicBezTo>
                <a:cubicBezTo>
                  <a:pt x="0" y="1168"/>
                  <a:pt x="0" y="634"/>
                  <a:pt x="300" y="334"/>
                </a:cubicBezTo>
                <a:cubicBezTo>
                  <a:pt x="634" y="0"/>
                  <a:pt x="1134" y="0"/>
                  <a:pt x="1468" y="334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3009;p44">
            <a:extLst>
              <a:ext uri="{FF2B5EF4-FFF2-40B4-BE49-F238E27FC236}">
                <a16:creationId xmlns:a16="http://schemas.microsoft.com/office/drawing/2014/main" id="{DC9E57CC-CD59-585B-F743-09870A0BDE4B}"/>
              </a:ext>
            </a:extLst>
          </p:cNvPr>
          <p:cNvSpPr/>
          <p:nvPr/>
        </p:nvSpPr>
        <p:spPr>
          <a:xfrm rot="19731344">
            <a:off x="8170194" y="3205418"/>
            <a:ext cx="64489" cy="64489"/>
          </a:xfrm>
          <a:custGeom>
            <a:avLst/>
            <a:gdLst/>
            <a:ahLst/>
            <a:cxnLst/>
            <a:rect l="l" t="t" r="r" b="b"/>
            <a:pathLst>
              <a:path w="3337" h="3337" fill="none" extrusionOk="0">
                <a:moveTo>
                  <a:pt x="3336" y="1668"/>
                </a:moveTo>
                <a:cubicBezTo>
                  <a:pt x="3336" y="2569"/>
                  <a:pt x="2569" y="3336"/>
                  <a:pt x="1669" y="3336"/>
                </a:cubicBezTo>
                <a:cubicBezTo>
                  <a:pt x="735" y="3336"/>
                  <a:pt x="1" y="2569"/>
                  <a:pt x="1" y="1668"/>
                </a:cubicBezTo>
                <a:cubicBezTo>
                  <a:pt x="1" y="734"/>
                  <a:pt x="735" y="0"/>
                  <a:pt x="1669" y="0"/>
                </a:cubicBezTo>
                <a:cubicBezTo>
                  <a:pt x="2569" y="0"/>
                  <a:pt x="3336" y="734"/>
                  <a:pt x="3336" y="1668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2966;p44">
            <a:extLst>
              <a:ext uri="{FF2B5EF4-FFF2-40B4-BE49-F238E27FC236}">
                <a16:creationId xmlns:a16="http://schemas.microsoft.com/office/drawing/2014/main" id="{A2D7211C-BACD-43E0-792F-66AF22F51D13}"/>
              </a:ext>
            </a:extLst>
          </p:cNvPr>
          <p:cNvSpPr/>
          <p:nvPr/>
        </p:nvSpPr>
        <p:spPr>
          <a:xfrm>
            <a:off x="7225640" y="3848741"/>
            <a:ext cx="69647" cy="69647"/>
          </a:xfrm>
          <a:custGeom>
            <a:avLst/>
            <a:gdLst/>
            <a:ahLst/>
            <a:cxnLst/>
            <a:rect l="l" t="t" r="r" b="b"/>
            <a:pathLst>
              <a:path w="3604" h="3604" fill="none" extrusionOk="0">
                <a:moveTo>
                  <a:pt x="2102" y="168"/>
                </a:moveTo>
                <a:cubicBezTo>
                  <a:pt x="3003" y="368"/>
                  <a:pt x="3603" y="1235"/>
                  <a:pt x="3437" y="2102"/>
                </a:cubicBezTo>
                <a:cubicBezTo>
                  <a:pt x="3236" y="3003"/>
                  <a:pt x="2369" y="3603"/>
                  <a:pt x="1502" y="3437"/>
                </a:cubicBezTo>
                <a:cubicBezTo>
                  <a:pt x="601" y="3237"/>
                  <a:pt x="1" y="2369"/>
                  <a:pt x="168" y="1502"/>
                </a:cubicBezTo>
                <a:cubicBezTo>
                  <a:pt x="368" y="601"/>
                  <a:pt x="1235" y="1"/>
                  <a:pt x="2102" y="168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2967;p44">
            <a:extLst>
              <a:ext uri="{FF2B5EF4-FFF2-40B4-BE49-F238E27FC236}">
                <a16:creationId xmlns:a16="http://schemas.microsoft.com/office/drawing/2014/main" id="{A46D45A4-0E6B-3C5B-D9C1-4911832803CC}"/>
              </a:ext>
            </a:extLst>
          </p:cNvPr>
          <p:cNvSpPr/>
          <p:nvPr/>
        </p:nvSpPr>
        <p:spPr>
          <a:xfrm>
            <a:off x="7341693" y="3868725"/>
            <a:ext cx="36118" cy="36118"/>
          </a:xfrm>
          <a:custGeom>
            <a:avLst/>
            <a:gdLst/>
            <a:ahLst/>
            <a:cxnLst/>
            <a:rect l="l" t="t" r="r" b="b"/>
            <a:pathLst>
              <a:path w="1869" h="1869" fill="none" extrusionOk="0">
                <a:moveTo>
                  <a:pt x="1601" y="468"/>
                </a:moveTo>
                <a:cubicBezTo>
                  <a:pt x="1868" y="835"/>
                  <a:pt x="1768" y="1369"/>
                  <a:pt x="1401" y="1602"/>
                </a:cubicBezTo>
                <a:cubicBezTo>
                  <a:pt x="1001" y="1869"/>
                  <a:pt x="500" y="1769"/>
                  <a:pt x="267" y="1402"/>
                </a:cubicBezTo>
                <a:cubicBezTo>
                  <a:pt x="0" y="1002"/>
                  <a:pt x="100" y="501"/>
                  <a:pt x="467" y="268"/>
                </a:cubicBezTo>
                <a:cubicBezTo>
                  <a:pt x="834" y="1"/>
                  <a:pt x="1368" y="101"/>
                  <a:pt x="1601" y="468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2968;p44">
            <a:extLst>
              <a:ext uri="{FF2B5EF4-FFF2-40B4-BE49-F238E27FC236}">
                <a16:creationId xmlns:a16="http://schemas.microsoft.com/office/drawing/2014/main" id="{81AE88EF-DEF5-C881-57B1-516524F10B90}"/>
              </a:ext>
            </a:extLst>
          </p:cNvPr>
          <p:cNvSpPr/>
          <p:nvPr/>
        </p:nvSpPr>
        <p:spPr>
          <a:xfrm>
            <a:off x="7266901" y="3935786"/>
            <a:ext cx="70285" cy="70285"/>
          </a:xfrm>
          <a:custGeom>
            <a:avLst/>
            <a:gdLst/>
            <a:ahLst/>
            <a:cxnLst/>
            <a:rect l="l" t="t" r="r" b="b"/>
            <a:pathLst>
              <a:path w="3637" h="3637" fill="none" extrusionOk="0">
                <a:moveTo>
                  <a:pt x="2135" y="200"/>
                </a:moveTo>
                <a:cubicBezTo>
                  <a:pt x="3036" y="367"/>
                  <a:pt x="3637" y="1234"/>
                  <a:pt x="3470" y="2135"/>
                </a:cubicBezTo>
                <a:cubicBezTo>
                  <a:pt x="3303" y="3036"/>
                  <a:pt x="2402" y="3636"/>
                  <a:pt x="1502" y="3469"/>
                </a:cubicBezTo>
                <a:cubicBezTo>
                  <a:pt x="601" y="3302"/>
                  <a:pt x="1" y="2402"/>
                  <a:pt x="201" y="1501"/>
                </a:cubicBezTo>
                <a:cubicBezTo>
                  <a:pt x="368" y="601"/>
                  <a:pt x="1235" y="0"/>
                  <a:pt x="2135" y="200"/>
                </a:cubicBezTo>
                <a:close/>
              </a:path>
            </a:pathLst>
          </a:custGeom>
          <a:solidFill>
            <a:srgbClr val="FFFFFF"/>
          </a:solidFill>
          <a:ln w="7500" cap="flat" cmpd="sng">
            <a:solidFill>
              <a:srgbClr val="FC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51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66;p19">
            <a:extLst>
              <a:ext uri="{FF2B5EF4-FFF2-40B4-BE49-F238E27FC236}">
                <a16:creationId xmlns:a16="http://schemas.microsoft.com/office/drawing/2014/main" id="{5D3CFA03-F681-C5CA-3D0C-8B7FDA8BF9F9}"/>
              </a:ext>
            </a:extLst>
          </p:cNvPr>
          <p:cNvGrpSpPr/>
          <p:nvPr/>
        </p:nvGrpSpPr>
        <p:grpSpPr>
          <a:xfrm rot="16651862">
            <a:off x="3764452" y="1338664"/>
            <a:ext cx="1450942" cy="1897994"/>
            <a:chOff x="12358875" y="2078489"/>
            <a:chExt cx="1909600" cy="2537450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3" name="Google Shape;567;p19">
              <a:extLst>
                <a:ext uri="{FF2B5EF4-FFF2-40B4-BE49-F238E27FC236}">
                  <a16:creationId xmlns:a16="http://schemas.microsoft.com/office/drawing/2014/main" id="{0F1DEB1F-7F8C-05E2-F538-6BB80E21576C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8;p19">
              <a:extLst>
                <a:ext uri="{FF2B5EF4-FFF2-40B4-BE49-F238E27FC236}">
                  <a16:creationId xmlns:a16="http://schemas.microsoft.com/office/drawing/2014/main" id="{0580DC53-F590-6D18-78AF-5B355D590DA4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9;p19">
              <a:extLst>
                <a:ext uri="{FF2B5EF4-FFF2-40B4-BE49-F238E27FC236}">
                  <a16:creationId xmlns:a16="http://schemas.microsoft.com/office/drawing/2014/main" id="{A214861A-258C-1503-DF61-DF818BC6A9C0}"/>
                </a:ext>
              </a:extLst>
            </p:cNvPr>
            <p:cNvSpPr/>
            <p:nvPr/>
          </p:nvSpPr>
          <p:spPr>
            <a:xfrm>
              <a:off x="12457501" y="2157688"/>
              <a:ext cx="865675" cy="885524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0;p19">
              <a:extLst>
                <a:ext uri="{FF2B5EF4-FFF2-40B4-BE49-F238E27FC236}">
                  <a16:creationId xmlns:a16="http://schemas.microsoft.com/office/drawing/2014/main" id="{CF7D7297-0B0E-D388-51F8-B5E5E2FC6B1C}"/>
                </a:ext>
              </a:extLst>
            </p:cNvPr>
            <p:cNvSpPr/>
            <p:nvPr/>
          </p:nvSpPr>
          <p:spPr>
            <a:xfrm>
              <a:off x="12358875" y="2078489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71;p19">
              <a:extLst>
                <a:ext uri="{FF2B5EF4-FFF2-40B4-BE49-F238E27FC236}">
                  <a16:creationId xmlns:a16="http://schemas.microsoft.com/office/drawing/2014/main" id="{7AABF45E-0CE5-E308-1C54-7CF0C37DE780}"/>
                </a:ext>
              </a:extLst>
            </p:cNvPr>
            <p:cNvSpPr/>
            <p:nvPr/>
          </p:nvSpPr>
          <p:spPr>
            <a:xfrm rot="4119902">
              <a:off x="12932103" y="2697369"/>
              <a:ext cx="190743" cy="117394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2;p19">
              <a:extLst>
                <a:ext uri="{FF2B5EF4-FFF2-40B4-BE49-F238E27FC236}">
                  <a16:creationId xmlns:a16="http://schemas.microsoft.com/office/drawing/2014/main" id="{5C3B7EE9-4B7E-9866-374B-8EC1548BC0F8}"/>
                </a:ext>
              </a:extLst>
            </p:cNvPr>
            <p:cNvSpPr/>
            <p:nvPr/>
          </p:nvSpPr>
          <p:spPr>
            <a:xfrm rot="6477656">
              <a:off x="12899225" y="2323380"/>
              <a:ext cx="178857" cy="146854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3;p19">
              <a:extLst>
                <a:ext uri="{FF2B5EF4-FFF2-40B4-BE49-F238E27FC236}">
                  <a16:creationId xmlns:a16="http://schemas.microsoft.com/office/drawing/2014/main" id="{0857C4BA-8281-621E-D00A-29BF917E2B52}"/>
                </a:ext>
              </a:extLst>
            </p:cNvPr>
            <p:cNvSpPr/>
            <p:nvPr/>
          </p:nvSpPr>
          <p:spPr>
            <a:xfrm rot="1776634">
              <a:off x="12609152" y="2483867"/>
              <a:ext cx="165124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047;p45">
            <a:extLst>
              <a:ext uri="{FF2B5EF4-FFF2-40B4-BE49-F238E27FC236}">
                <a16:creationId xmlns:a16="http://schemas.microsoft.com/office/drawing/2014/main" id="{8C07BC2A-4203-375C-5175-82FAD04D9B80}"/>
              </a:ext>
            </a:extLst>
          </p:cNvPr>
          <p:cNvGrpSpPr/>
          <p:nvPr/>
        </p:nvGrpSpPr>
        <p:grpSpPr>
          <a:xfrm>
            <a:off x="3869719" y="1567625"/>
            <a:ext cx="1349407" cy="1558155"/>
            <a:chOff x="3283690" y="2016136"/>
            <a:chExt cx="484583" cy="485169"/>
          </a:xfrm>
        </p:grpSpPr>
        <p:sp>
          <p:nvSpPr>
            <p:cNvPr id="11" name="Google Shape;3048;p45">
              <a:extLst>
                <a:ext uri="{FF2B5EF4-FFF2-40B4-BE49-F238E27FC236}">
                  <a16:creationId xmlns:a16="http://schemas.microsoft.com/office/drawing/2014/main" id="{32FB88A5-C386-1130-14EA-38BAE566AAD2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049;p45">
              <a:extLst>
                <a:ext uri="{FF2B5EF4-FFF2-40B4-BE49-F238E27FC236}">
                  <a16:creationId xmlns:a16="http://schemas.microsoft.com/office/drawing/2014/main" id="{8A76AF65-2FAD-599E-17CE-ACC633BD77A8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50;p45">
              <a:extLst>
                <a:ext uri="{FF2B5EF4-FFF2-40B4-BE49-F238E27FC236}">
                  <a16:creationId xmlns:a16="http://schemas.microsoft.com/office/drawing/2014/main" id="{016F2540-B00B-4972-2BE2-49F4752A3490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51;p45">
              <a:extLst>
                <a:ext uri="{FF2B5EF4-FFF2-40B4-BE49-F238E27FC236}">
                  <a16:creationId xmlns:a16="http://schemas.microsoft.com/office/drawing/2014/main" id="{B4FEBB2A-98B8-D139-C922-ACB5E88679D0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52;p45">
              <a:extLst>
                <a:ext uri="{FF2B5EF4-FFF2-40B4-BE49-F238E27FC236}">
                  <a16:creationId xmlns:a16="http://schemas.microsoft.com/office/drawing/2014/main" id="{20D24264-CCCF-CD90-AFF5-8BC4E1A9DBD8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3;p45">
              <a:extLst>
                <a:ext uri="{FF2B5EF4-FFF2-40B4-BE49-F238E27FC236}">
                  <a16:creationId xmlns:a16="http://schemas.microsoft.com/office/drawing/2014/main" id="{29BCD5BF-38EE-CFBC-A415-27653FBF89DE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4;p45">
              <a:extLst>
                <a:ext uri="{FF2B5EF4-FFF2-40B4-BE49-F238E27FC236}">
                  <a16:creationId xmlns:a16="http://schemas.microsoft.com/office/drawing/2014/main" id="{790F56A0-0DD9-B7B3-1E90-B1D11A3E27EA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55;p45">
              <a:extLst>
                <a:ext uri="{FF2B5EF4-FFF2-40B4-BE49-F238E27FC236}">
                  <a16:creationId xmlns:a16="http://schemas.microsoft.com/office/drawing/2014/main" id="{B2D15128-CBF2-A612-BC2F-D60F81924858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56;p45">
              <a:extLst>
                <a:ext uri="{FF2B5EF4-FFF2-40B4-BE49-F238E27FC236}">
                  <a16:creationId xmlns:a16="http://schemas.microsoft.com/office/drawing/2014/main" id="{A0922D88-7795-7DF2-C084-58E37570FBA8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57;p45">
              <a:extLst>
                <a:ext uri="{FF2B5EF4-FFF2-40B4-BE49-F238E27FC236}">
                  <a16:creationId xmlns:a16="http://schemas.microsoft.com/office/drawing/2014/main" id="{CACA0F4D-678E-9C42-1858-969AA9F3120F}"/>
                </a:ext>
              </a:extLst>
            </p:cNvPr>
            <p:cNvSpPr/>
            <p:nvPr/>
          </p:nvSpPr>
          <p:spPr>
            <a:xfrm>
              <a:off x="3467452" y="2085132"/>
              <a:ext cx="173613" cy="161438"/>
            </a:xfrm>
            <a:custGeom>
              <a:avLst/>
              <a:gdLst/>
              <a:ahLst/>
              <a:cxnLst/>
              <a:rect l="l" t="t" r="r" b="b"/>
              <a:pathLst>
                <a:path w="7116" h="6617" extrusionOk="0">
                  <a:moveTo>
                    <a:pt x="3546" y="1460"/>
                  </a:moveTo>
                  <a:cubicBezTo>
                    <a:pt x="3616" y="1553"/>
                    <a:pt x="3685" y="1646"/>
                    <a:pt x="3755" y="1762"/>
                  </a:cubicBezTo>
                  <a:cubicBezTo>
                    <a:pt x="3940" y="2017"/>
                    <a:pt x="4056" y="2341"/>
                    <a:pt x="4125" y="2642"/>
                  </a:cubicBezTo>
                  <a:lnTo>
                    <a:pt x="4125" y="2665"/>
                  </a:lnTo>
                  <a:cubicBezTo>
                    <a:pt x="3940" y="2631"/>
                    <a:pt x="3749" y="2613"/>
                    <a:pt x="3555" y="2613"/>
                  </a:cubicBezTo>
                  <a:cubicBezTo>
                    <a:pt x="3361" y="2613"/>
                    <a:pt x="3164" y="2631"/>
                    <a:pt x="2967" y="2665"/>
                  </a:cubicBezTo>
                  <a:cubicBezTo>
                    <a:pt x="3036" y="2295"/>
                    <a:pt x="3175" y="1970"/>
                    <a:pt x="3384" y="1692"/>
                  </a:cubicBezTo>
                  <a:cubicBezTo>
                    <a:pt x="3477" y="1553"/>
                    <a:pt x="3546" y="1460"/>
                    <a:pt x="3546" y="1460"/>
                  </a:cubicBezTo>
                  <a:close/>
                  <a:moveTo>
                    <a:pt x="3549" y="3731"/>
                  </a:moveTo>
                  <a:cubicBezTo>
                    <a:pt x="3726" y="3731"/>
                    <a:pt x="3905" y="3755"/>
                    <a:pt x="4079" y="3801"/>
                  </a:cubicBezTo>
                  <a:cubicBezTo>
                    <a:pt x="3963" y="4125"/>
                    <a:pt x="3801" y="4450"/>
                    <a:pt x="3546" y="4705"/>
                  </a:cubicBezTo>
                  <a:cubicBezTo>
                    <a:pt x="3314" y="4450"/>
                    <a:pt x="3129" y="4125"/>
                    <a:pt x="3036" y="3801"/>
                  </a:cubicBezTo>
                  <a:cubicBezTo>
                    <a:pt x="3198" y="3755"/>
                    <a:pt x="3372" y="3731"/>
                    <a:pt x="3549" y="3731"/>
                  </a:cubicBezTo>
                  <a:close/>
                  <a:moveTo>
                    <a:pt x="5099" y="4334"/>
                  </a:moveTo>
                  <a:cubicBezTo>
                    <a:pt x="5446" y="4612"/>
                    <a:pt x="5678" y="4983"/>
                    <a:pt x="5817" y="5400"/>
                  </a:cubicBezTo>
                  <a:cubicBezTo>
                    <a:pt x="5650" y="5437"/>
                    <a:pt x="5480" y="5456"/>
                    <a:pt x="5309" y="5456"/>
                  </a:cubicBezTo>
                  <a:cubicBezTo>
                    <a:pt x="5052" y="5456"/>
                    <a:pt x="4793" y="5414"/>
                    <a:pt x="4543" y="5331"/>
                  </a:cubicBezTo>
                  <a:cubicBezTo>
                    <a:pt x="4774" y="5029"/>
                    <a:pt x="4960" y="4682"/>
                    <a:pt x="5099" y="4334"/>
                  </a:cubicBezTo>
                  <a:close/>
                  <a:moveTo>
                    <a:pt x="1993" y="4334"/>
                  </a:moveTo>
                  <a:cubicBezTo>
                    <a:pt x="2132" y="4682"/>
                    <a:pt x="2341" y="5029"/>
                    <a:pt x="2573" y="5331"/>
                  </a:cubicBezTo>
                  <a:cubicBezTo>
                    <a:pt x="2318" y="5423"/>
                    <a:pt x="2063" y="5470"/>
                    <a:pt x="1808" y="5470"/>
                  </a:cubicBezTo>
                  <a:lnTo>
                    <a:pt x="1785" y="5470"/>
                  </a:lnTo>
                  <a:cubicBezTo>
                    <a:pt x="1623" y="5470"/>
                    <a:pt x="1460" y="5446"/>
                    <a:pt x="1298" y="5400"/>
                  </a:cubicBezTo>
                  <a:cubicBezTo>
                    <a:pt x="1414" y="4983"/>
                    <a:pt x="1669" y="4612"/>
                    <a:pt x="1993" y="4334"/>
                  </a:cubicBezTo>
                  <a:close/>
                  <a:moveTo>
                    <a:pt x="3546" y="0"/>
                  </a:moveTo>
                  <a:lnTo>
                    <a:pt x="3222" y="255"/>
                  </a:lnTo>
                  <a:cubicBezTo>
                    <a:pt x="2318" y="904"/>
                    <a:pt x="1808" y="1947"/>
                    <a:pt x="1785" y="3059"/>
                  </a:cubicBezTo>
                  <a:lnTo>
                    <a:pt x="1762" y="3083"/>
                  </a:lnTo>
                  <a:cubicBezTo>
                    <a:pt x="811" y="3639"/>
                    <a:pt x="186" y="4635"/>
                    <a:pt x="70" y="5725"/>
                  </a:cubicBezTo>
                  <a:lnTo>
                    <a:pt x="0" y="6165"/>
                  </a:lnTo>
                  <a:lnTo>
                    <a:pt x="394" y="6327"/>
                  </a:lnTo>
                  <a:cubicBezTo>
                    <a:pt x="844" y="6521"/>
                    <a:pt x="1320" y="6616"/>
                    <a:pt x="1796" y="6616"/>
                  </a:cubicBezTo>
                  <a:cubicBezTo>
                    <a:pt x="2399" y="6616"/>
                    <a:pt x="3002" y="6463"/>
                    <a:pt x="3546" y="6165"/>
                  </a:cubicBezTo>
                  <a:lnTo>
                    <a:pt x="3592" y="6165"/>
                  </a:lnTo>
                  <a:cubicBezTo>
                    <a:pt x="4124" y="6463"/>
                    <a:pt x="4728" y="6616"/>
                    <a:pt x="5331" y="6616"/>
                  </a:cubicBezTo>
                  <a:cubicBezTo>
                    <a:pt x="5807" y="6616"/>
                    <a:pt x="6282" y="6521"/>
                    <a:pt x="6721" y="6327"/>
                  </a:cubicBezTo>
                  <a:lnTo>
                    <a:pt x="7115" y="6165"/>
                  </a:lnTo>
                  <a:lnTo>
                    <a:pt x="7069" y="5725"/>
                  </a:lnTo>
                  <a:cubicBezTo>
                    <a:pt x="6930" y="4635"/>
                    <a:pt x="6304" y="3662"/>
                    <a:pt x="5354" y="3083"/>
                  </a:cubicBezTo>
                  <a:lnTo>
                    <a:pt x="5331" y="3059"/>
                  </a:lnTo>
                  <a:cubicBezTo>
                    <a:pt x="5307" y="1947"/>
                    <a:pt x="4774" y="904"/>
                    <a:pt x="3894" y="255"/>
                  </a:cubicBezTo>
                  <a:lnTo>
                    <a:pt x="3546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058;p45">
              <a:extLst>
                <a:ext uri="{FF2B5EF4-FFF2-40B4-BE49-F238E27FC236}">
                  <a16:creationId xmlns:a16="http://schemas.microsoft.com/office/drawing/2014/main" id="{B7F8086B-A5E6-E4F5-B1D8-400F6E67C932}"/>
                </a:ext>
              </a:extLst>
            </p:cNvPr>
            <p:cNvSpPr/>
            <p:nvPr/>
          </p:nvSpPr>
          <p:spPr>
            <a:xfrm>
              <a:off x="3553966" y="2085132"/>
              <a:ext cx="87099" cy="161438"/>
            </a:xfrm>
            <a:custGeom>
              <a:avLst/>
              <a:gdLst/>
              <a:ahLst/>
              <a:cxnLst/>
              <a:rect l="l" t="t" r="r" b="b"/>
              <a:pathLst>
                <a:path w="3570" h="6617" extrusionOk="0">
                  <a:moveTo>
                    <a:pt x="1576" y="4334"/>
                  </a:moveTo>
                  <a:cubicBezTo>
                    <a:pt x="1900" y="4612"/>
                    <a:pt x="2155" y="4983"/>
                    <a:pt x="2271" y="5400"/>
                  </a:cubicBezTo>
                  <a:cubicBezTo>
                    <a:pt x="2112" y="5446"/>
                    <a:pt x="1953" y="5469"/>
                    <a:pt x="1773" y="5470"/>
                  </a:cubicBezTo>
                  <a:lnTo>
                    <a:pt x="1773" y="5470"/>
                  </a:lnTo>
                  <a:cubicBezTo>
                    <a:pt x="1499" y="5468"/>
                    <a:pt x="1248" y="5422"/>
                    <a:pt x="997" y="5331"/>
                  </a:cubicBezTo>
                  <a:cubicBezTo>
                    <a:pt x="1228" y="5029"/>
                    <a:pt x="1437" y="4682"/>
                    <a:pt x="1576" y="4334"/>
                  </a:cubicBezTo>
                  <a:close/>
                  <a:moveTo>
                    <a:pt x="0" y="0"/>
                  </a:moveTo>
                  <a:lnTo>
                    <a:pt x="0" y="1460"/>
                  </a:lnTo>
                  <a:cubicBezTo>
                    <a:pt x="93" y="1553"/>
                    <a:pt x="162" y="1646"/>
                    <a:pt x="209" y="1762"/>
                  </a:cubicBezTo>
                  <a:cubicBezTo>
                    <a:pt x="394" y="2017"/>
                    <a:pt x="533" y="2318"/>
                    <a:pt x="579" y="2642"/>
                  </a:cubicBezTo>
                  <a:cubicBezTo>
                    <a:pt x="394" y="2619"/>
                    <a:pt x="209" y="2596"/>
                    <a:pt x="0" y="2596"/>
                  </a:cubicBezTo>
                  <a:lnTo>
                    <a:pt x="0" y="3731"/>
                  </a:lnTo>
                  <a:cubicBezTo>
                    <a:pt x="50" y="3725"/>
                    <a:pt x="99" y="3722"/>
                    <a:pt x="149" y="3722"/>
                  </a:cubicBezTo>
                  <a:cubicBezTo>
                    <a:pt x="283" y="3722"/>
                    <a:pt x="414" y="3744"/>
                    <a:pt x="533" y="3778"/>
                  </a:cubicBezTo>
                  <a:cubicBezTo>
                    <a:pt x="417" y="4125"/>
                    <a:pt x="255" y="4427"/>
                    <a:pt x="0" y="4705"/>
                  </a:cubicBezTo>
                  <a:lnTo>
                    <a:pt x="0" y="6165"/>
                  </a:lnTo>
                  <a:lnTo>
                    <a:pt x="46" y="6165"/>
                  </a:lnTo>
                  <a:cubicBezTo>
                    <a:pt x="578" y="6463"/>
                    <a:pt x="1175" y="6616"/>
                    <a:pt x="1776" y="6616"/>
                  </a:cubicBezTo>
                  <a:cubicBezTo>
                    <a:pt x="2249" y="6616"/>
                    <a:pt x="2726" y="6521"/>
                    <a:pt x="3175" y="6327"/>
                  </a:cubicBezTo>
                  <a:lnTo>
                    <a:pt x="3569" y="6165"/>
                  </a:lnTo>
                  <a:lnTo>
                    <a:pt x="3523" y="5725"/>
                  </a:lnTo>
                  <a:cubicBezTo>
                    <a:pt x="3384" y="4635"/>
                    <a:pt x="2758" y="3662"/>
                    <a:pt x="1808" y="3083"/>
                  </a:cubicBezTo>
                  <a:lnTo>
                    <a:pt x="1785" y="3059"/>
                  </a:lnTo>
                  <a:cubicBezTo>
                    <a:pt x="1761" y="1947"/>
                    <a:pt x="1228" y="904"/>
                    <a:pt x="348" y="2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7" name="Google Shape;1067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</a:rPr>
              <a:t>Exfiltration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1114" name="Google Shape;1114;p25"/>
          <p:cNvSpPr txBox="1"/>
          <p:nvPr/>
        </p:nvSpPr>
        <p:spPr>
          <a:xfrm rot="808416">
            <a:off x="3924120" y="1756648"/>
            <a:ext cx="809919" cy="7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Metal Mania"/>
                <a:ea typeface="Metal Mania"/>
                <a:cs typeface="Metal Mania"/>
                <a:sym typeface="Metal Mania"/>
              </a:rPr>
              <a:t>TOP</a:t>
            </a:r>
            <a:br>
              <a:rPr lang="en" sz="1100" dirty="0">
                <a:solidFill>
                  <a:schemeClr val="accent3">
                    <a:lumMod val="75000"/>
                    <a:lumOff val="25000"/>
                  </a:schemeClr>
                </a:solidFill>
                <a:latin typeface="Metal Mania"/>
                <a:ea typeface="Metal Mania"/>
                <a:cs typeface="Metal Mania"/>
                <a:sym typeface="Metal Mania"/>
              </a:rPr>
            </a:br>
            <a:r>
              <a:rPr lang="en" sz="11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Metal Mania"/>
                <a:ea typeface="Metal Mania"/>
                <a:cs typeface="Metal Mania"/>
                <a:sym typeface="Metal Mania"/>
              </a:rPr>
              <a:t>SECRET</a:t>
            </a:r>
            <a:endParaRPr sz="1100" b="1" dirty="0">
              <a:solidFill>
                <a:schemeClr val="accent3">
                  <a:lumMod val="75000"/>
                  <a:lumOff val="25000"/>
                </a:schemeClr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D45E96-CBEC-B19F-26C3-2EC6575FA563}"/>
              </a:ext>
            </a:extLst>
          </p:cNvPr>
          <p:cNvSpPr txBox="1"/>
          <p:nvPr/>
        </p:nvSpPr>
        <p:spPr>
          <a:xfrm>
            <a:off x="694574" y="2059937"/>
            <a:ext cx="2496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Transferir ou extrair informações confidenciais de alvo sem a devida autorização</a:t>
            </a:r>
          </a:p>
        </p:txBody>
      </p:sp>
      <p:sp>
        <p:nvSpPr>
          <p:cNvPr id="24" name="Google Shape;758;p21">
            <a:extLst>
              <a:ext uri="{FF2B5EF4-FFF2-40B4-BE49-F238E27FC236}">
                <a16:creationId xmlns:a16="http://schemas.microsoft.com/office/drawing/2014/main" id="{194C9ED9-6C87-6BE9-51F9-B75817C12093}"/>
              </a:ext>
            </a:extLst>
          </p:cNvPr>
          <p:cNvSpPr txBox="1"/>
          <p:nvPr/>
        </p:nvSpPr>
        <p:spPr>
          <a:xfrm>
            <a:off x="1201376" y="1582120"/>
            <a:ext cx="1524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Metal Mania"/>
                <a:ea typeface="Metal Mania"/>
                <a:cs typeface="Metal Mania"/>
                <a:sym typeface="Metal Mania"/>
              </a:rPr>
              <a:t>Conceito</a:t>
            </a:r>
            <a:endParaRPr sz="2200" dirty="0">
              <a:solidFill>
                <a:schemeClr val="bg1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5" name="Google Shape;758;p21">
            <a:extLst>
              <a:ext uri="{FF2B5EF4-FFF2-40B4-BE49-F238E27FC236}">
                <a16:creationId xmlns:a16="http://schemas.microsoft.com/office/drawing/2014/main" id="{0C718177-5B80-74E0-0C99-905F88F79436}"/>
              </a:ext>
            </a:extLst>
          </p:cNvPr>
          <p:cNvSpPr txBox="1"/>
          <p:nvPr/>
        </p:nvSpPr>
        <p:spPr>
          <a:xfrm>
            <a:off x="6418024" y="1582120"/>
            <a:ext cx="1524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Metal Mania"/>
                <a:ea typeface="Metal Mania"/>
                <a:cs typeface="Metal Mania"/>
                <a:sym typeface="Metal Mania"/>
              </a:rPr>
              <a:t>Técnica</a:t>
            </a:r>
            <a:endParaRPr sz="2200" dirty="0">
              <a:solidFill>
                <a:schemeClr val="bg1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grpSp>
        <p:nvGrpSpPr>
          <p:cNvPr id="26" name="Google Shape;3047;p45">
            <a:extLst>
              <a:ext uri="{FF2B5EF4-FFF2-40B4-BE49-F238E27FC236}">
                <a16:creationId xmlns:a16="http://schemas.microsoft.com/office/drawing/2014/main" id="{C1FE16D1-7787-1C87-425C-F7F91BADA043}"/>
              </a:ext>
            </a:extLst>
          </p:cNvPr>
          <p:cNvGrpSpPr/>
          <p:nvPr/>
        </p:nvGrpSpPr>
        <p:grpSpPr>
          <a:xfrm rot="1741501">
            <a:off x="3231446" y="3012021"/>
            <a:ext cx="1349410" cy="1558155"/>
            <a:chOff x="3283690" y="2016136"/>
            <a:chExt cx="484584" cy="485169"/>
          </a:xfrm>
        </p:grpSpPr>
        <p:sp>
          <p:nvSpPr>
            <p:cNvPr id="27" name="Google Shape;3048;p45">
              <a:extLst>
                <a:ext uri="{FF2B5EF4-FFF2-40B4-BE49-F238E27FC236}">
                  <a16:creationId xmlns:a16="http://schemas.microsoft.com/office/drawing/2014/main" id="{3ECB7983-AA85-57F0-4E28-17E301B44EED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49;p45">
              <a:extLst>
                <a:ext uri="{FF2B5EF4-FFF2-40B4-BE49-F238E27FC236}">
                  <a16:creationId xmlns:a16="http://schemas.microsoft.com/office/drawing/2014/main" id="{B8BD1FAB-5793-095C-16E6-978B6737EF9B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0;p45">
              <a:extLst>
                <a:ext uri="{FF2B5EF4-FFF2-40B4-BE49-F238E27FC236}">
                  <a16:creationId xmlns:a16="http://schemas.microsoft.com/office/drawing/2014/main" id="{615547B3-BA3D-569A-CE17-E822FA4A2EA2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1;p45">
              <a:extLst>
                <a:ext uri="{FF2B5EF4-FFF2-40B4-BE49-F238E27FC236}">
                  <a16:creationId xmlns:a16="http://schemas.microsoft.com/office/drawing/2014/main" id="{5B1A84C1-6A38-B7AC-0923-DF698AEF61FA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2;p45">
              <a:extLst>
                <a:ext uri="{FF2B5EF4-FFF2-40B4-BE49-F238E27FC236}">
                  <a16:creationId xmlns:a16="http://schemas.microsoft.com/office/drawing/2014/main" id="{78254303-2364-93FD-549C-868B20D39981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3;p45">
              <a:extLst>
                <a:ext uri="{FF2B5EF4-FFF2-40B4-BE49-F238E27FC236}">
                  <a16:creationId xmlns:a16="http://schemas.microsoft.com/office/drawing/2014/main" id="{619BEEB8-68AC-A0FF-6742-C90F71FC87DD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54;p45">
              <a:extLst>
                <a:ext uri="{FF2B5EF4-FFF2-40B4-BE49-F238E27FC236}">
                  <a16:creationId xmlns:a16="http://schemas.microsoft.com/office/drawing/2014/main" id="{B9761C74-8377-0DD7-8B44-13AF0287E9E3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55;p45">
              <a:extLst>
                <a:ext uri="{FF2B5EF4-FFF2-40B4-BE49-F238E27FC236}">
                  <a16:creationId xmlns:a16="http://schemas.microsoft.com/office/drawing/2014/main" id="{A6D24587-EA8A-C6BF-EA93-D1296C0FC882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056;p45">
              <a:extLst>
                <a:ext uri="{FF2B5EF4-FFF2-40B4-BE49-F238E27FC236}">
                  <a16:creationId xmlns:a16="http://schemas.microsoft.com/office/drawing/2014/main" id="{E65CE006-3103-07E3-E61D-98D0955AA77C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47;p45">
            <a:extLst>
              <a:ext uri="{FF2B5EF4-FFF2-40B4-BE49-F238E27FC236}">
                <a16:creationId xmlns:a16="http://schemas.microsoft.com/office/drawing/2014/main" id="{E45CFD0B-E909-C8B4-64CE-ACE3545B75CF}"/>
              </a:ext>
            </a:extLst>
          </p:cNvPr>
          <p:cNvGrpSpPr/>
          <p:nvPr/>
        </p:nvGrpSpPr>
        <p:grpSpPr>
          <a:xfrm rot="10024050">
            <a:off x="4038774" y="3006879"/>
            <a:ext cx="1175432" cy="1365306"/>
            <a:chOff x="3283690" y="2016136"/>
            <a:chExt cx="484584" cy="485169"/>
          </a:xfrm>
        </p:grpSpPr>
        <p:sp>
          <p:nvSpPr>
            <p:cNvPr id="58" name="Google Shape;3048;p45">
              <a:extLst>
                <a:ext uri="{FF2B5EF4-FFF2-40B4-BE49-F238E27FC236}">
                  <a16:creationId xmlns:a16="http://schemas.microsoft.com/office/drawing/2014/main" id="{A916E958-FD27-A5A9-21AC-3330D8B92669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49;p45">
              <a:extLst>
                <a:ext uri="{FF2B5EF4-FFF2-40B4-BE49-F238E27FC236}">
                  <a16:creationId xmlns:a16="http://schemas.microsoft.com/office/drawing/2014/main" id="{3836CE7F-641B-4E13-C8FF-9EF2207A97CF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0;p45">
              <a:extLst>
                <a:ext uri="{FF2B5EF4-FFF2-40B4-BE49-F238E27FC236}">
                  <a16:creationId xmlns:a16="http://schemas.microsoft.com/office/drawing/2014/main" id="{9A48DE6B-687A-193A-83B9-5781FD9C2A72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1;p45">
              <a:extLst>
                <a:ext uri="{FF2B5EF4-FFF2-40B4-BE49-F238E27FC236}">
                  <a16:creationId xmlns:a16="http://schemas.microsoft.com/office/drawing/2014/main" id="{30F1F922-06F8-209A-AFC0-5D42B7CF96C0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2;p45">
              <a:extLst>
                <a:ext uri="{FF2B5EF4-FFF2-40B4-BE49-F238E27FC236}">
                  <a16:creationId xmlns:a16="http://schemas.microsoft.com/office/drawing/2014/main" id="{2B0D89BD-4A2B-D482-0516-10C105709F5A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3;p45">
              <a:extLst>
                <a:ext uri="{FF2B5EF4-FFF2-40B4-BE49-F238E27FC236}">
                  <a16:creationId xmlns:a16="http://schemas.microsoft.com/office/drawing/2014/main" id="{41A62087-4BE3-F92E-4643-73F126E396EE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054;p45">
              <a:extLst>
                <a:ext uri="{FF2B5EF4-FFF2-40B4-BE49-F238E27FC236}">
                  <a16:creationId xmlns:a16="http://schemas.microsoft.com/office/drawing/2014/main" id="{9D7F6B77-0D9F-30B6-420D-7ADBDCE5C7EE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055;p45">
              <a:extLst>
                <a:ext uri="{FF2B5EF4-FFF2-40B4-BE49-F238E27FC236}">
                  <a16:creationId xmlns:a16="http://schemas.microsoft.com/office/drawing/2014/main" id="{D10D3196-7F09-E80C-3532-C6D8AFDA2608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3056;p45">
              <a:extLst>
                <a:ext uri="{FF2B5EF4-FFF2-40B4-BE49-F238E27FC236}">
                  <a16:creationId xmlns:a16="http://schemas.microsoft.com/office/drawing/2014/main" id="{66F550BB-B0E1-4BBF-2A06-AB9B71FBDDA0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3047;p45">
            <a:extLst>
              <a:ext uri="{FF2B5EF4-FFF2-40B4-BE49-F238E27FC236}">
                <a16:creationId xmlns:a16="http://schemas.microsoft.com/office/drawing/2014/main" id="{FAA9499D-83F5-4EC8-3E26-D73C3394D30E}"/>
              </a:ext>
            </a:extLst>
          </p:cNvPr>
          <p:cNvGrpSpPr/>
          <p:nvPr/>
        </p:nvGrpSpPr>
        <p:grpSpPr>
          <a:xfrm rot="11924431">
            <a:off x="3553687" y="4053709"/>
            <a:ext cx="1175432" cy="1365306"/>
            <a:chOff x="3283690" y="2016136"/>
            <a:chExt cx="484584" cy="485169"/>
          </a:xfrm>
        </p:grpSpPr>
        <p:sp>
          <p:nvSpPr>
            <p:cNvPr id="1028" name="Google Shape;3048;p45">
              <a:extLst>
                <a:ext uri="{FF2B5EF4-FFF2-40B4-BE49-F238E27FC236}">
                  <a16:creationId xmlns:a16="http://schemas.microsoft.com/office/drawing/2014/main" id="{8056DBD1-DB47-B084-3E9C-97711BDEDA4B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049;p45">
              <a:extLst>
                <a:ext uri="{FF2B5EF4-FFF2-40B4-BE49-F238E27FC236}">
                  <a16:creationId xmlns:a16="http://schemas.microsoft.com/office/drawing/2014/main" id="{E9B76994-4E4B-C3C3-8A15-E00C4F371ECA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050;p45">
              <a:extLst>
                <a:ext uri="{FF2B5EF4-FFF2-40B4-BE49-F238E27FC236}">
                  <a16:creationId xmlns:a16="http://schemas.microsoft.com/office/drawing/2014/main" id="{84D866DE-DA2B-32E9-649D-BCBF55B4C94B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051;p45">
              <a:extLst>
                <a:ext uri="{FF2B5EF4-FFF2-40B4-BE49-F238E27FC236}">
                  <a16:creationId xmlns:a16="http://schemas.microsoft.com/office/drawing/2014/main" id="{4BFDB398-D54C-1C83-AA7C-0709D4C3A686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052;p45">
              <a:extLst>
                <a:ext uri="{FF2B5EF4-FFF2-40B4-BE49-F238E27FC236}">
                  <a16:creationId xmlns:a16="http://schemas.microsoft.com/office/drawing/2014/main" id="{A089BCBA-B45B-62F0-A1C6-B9AA8CFB9EA3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053;p45">
              <a:extLst>
                <a:ext uri="{FF2B5EF4-FFF2-40B4-BE49-F238E27FC236}">
                  <a16:creationId xmlns:a16="http://schemas.microsoft.com/office/drawing/2014/main" id="{BB37A8E5-CF7C-7151-D587-D1AA33C19FAD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054;p45">
              <a:extLst>
                <a:ext uri="{FF2B5EF4-FFF2-40B4-BE49-F238E27FC236}">
                  <a16:creationId xmlns:a16="http://schemas.microsoft.com/office/drawing/2014/main" id="{7EC081A4-BDD8-AB23-5452-DA1763E928E4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055;p45">
              <a:extLst>
                <a:ext uri="{FF2B5EF4-FFF2-40B4-BE49-F238E27FC236}">
                  <a16:creationId xmlns:a16="http://schemas.microsoft.com/office/drawing/2014/main" id="{EA235B2D-84F4-A362-37E1-66793BFFF127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3056;p45">
              <a:extLst>
                <a:ext uri="{FF2B5EF4-FFF2-40B4-BE49-F238E27FC236}">
                  <a16:creationId xmlns:a16="http://schemas.microsoft.com/office/drawing/2014/main" id="{3628FEBA-CBE3-2365-00DA-41142F6E661F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3047;p45">
            <a:extLst>
              <a:ext uri="{FF2B5EF4-FFF2-40B4-BE49-F238E27FC236}">
                <a16:creationId xmlns:a16="http://schemas.microsoft.com/office/drawing/2014/main" id="{2EA934E7-7E4A-A285-3FBE-1F95099169F6}"/>
              </a:ext>
            </a:extLst>
          </p:cNvPr>
          <p:cNvGrpSpPr/>
          <p:nvPr/>
        </p:nvGrpSpPr>
        <p:grpSpPr>
          <a:xfrm rot="20824570">
            <a:off x="2682264" y="3974679"/>
            <a:ext cx="1175432" cy="1365306"/>
            <a:chOff x="3283690" y="2016136"/>
            <a:chExt cx="484584" cy="485169"/>
          </a:xfrm>
        </p:grpSpPr>
        <p:sp>
          <p:nvSpPr>
            <p:cNvPr id="1038" name="Google Shape;3048;p45">
              <a:extLst>
                <a:ext uri="{FF2B5EF4-FFF2-40B4-BE49-F238E27FC236}">
                  <a16:creationId xmlns:a16="http://schemas.microsoft.com/office/drawing/2014/main" id="{C8BFC0C6-CBDE-DEA4-E5AA-FB11B2F9D00D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049;p45">
              <a:extLst>
                <a:ext uri="{FF2B5EF4-FFF2-40B4-BE49-F238E27FC236}">
                  <a16:creationId xmlns:a16="http://schemas.microsoft.com/office/drawing/2014/main" id="{F443A2AC-D67F-A1CC-A415-736D56E6C00A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050;p45">
              <a:extLst>
                <a:ext uri="{FF2B5EF4-FFF2-40B4-BE49-F238E27FC236}">
                  <a16:creationId xmlns:a16="http://schemas.microsoft.com/office/drawing/2014/main" id="{DCE5CC78-D35C-023C-0EFC-7A231C1E06C3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051;p45">
              <a:extLst>
                <a:ext uri="{FF2B5EF4-FFF2-40B4-BE49-F238E27FC236}">
                  <a16:creationId xmlns:a16="http://schemas.microsoft.com/office/drawing/2014/main" id="{4183A695-CC72-BA6C-647D-72D74C326FD6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052;p45">
              <a:extLst>
                <a:ext uri="{FF2B5EF4-FFF2-40B4-BE49-F238E27FC236}">
                  <a16:creationId xmlns:a16="http://schemas.microsoft.com/office/drawing/2014/main" id="{E928B8F5-D666-612E-A84D-3F47F6344977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053;p45">
              <a:extLst>
                <a:ext uri="{FF2B5EF4-FFF2-40B4-BE49-F238E27FC236}">
                  <a16:creationId xmlns:a16="http://schemas.microsoft.com/office/drawing/2014/main" id="{95A08E08-44CC-4EB8-83A4-4975C110E900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054;p45">
              <a:extLst>
                <a:ext uri="{FF2B5EF4-FFF2-40B4-BE49-F238E27FC236}">
                  <a16:creationId xmlns:a16="http://schemas.microsoft.com/office/drawing/2014/main" id="{99BE1B35-36FE-2DE7-98DE-E88C9FCA8A0E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055;p45">
              <a:extLst>
                <a:ext uri="{FF2B5EF4-FFF2-40B4-BE49-F238E27FC236}">
                  <a16:creationId xmlns:a16="http://schemas.microsoft.com/office/drawing/2014/main" id="{F13E7BE5-80C0-366D-7596-E5F1D8D1B48C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3056;p45">
              <a:extLst>
                <a:ext uri="{FF2B5EF4-FFF2-40B4-BE49-F238E27FC236}">
                  <a16:creationId xmlns:a16="http://schemas.microsoft.com/office/drawing/2014/main" id="{EEE68325-7F08-7AA2-D067-5E6D93CAA0E1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3047;p45">
            <a:extLst>
              <a:ext uri="{FF2B5EF4-FFF2-40B4-BE49-F238E27FC236}">
                <a16:creationId xmlns:a16="http://schemas.microsoft.com/office/drawing/2014/main" id="{D507A307-66E9-B482-F320-A33739CA7C3B}"/>
              </a:ext>
            </a:extLst>
          </p:cNvPr>
          <p:cNvGrpSpPr/>
          <p:nvPr/>
        </p:nvGrpSpPr>
        <p:grpSpPr>
          <a:xfrm rot="14362620">
            <a:off x="4227560" y="4062078"/>
            <a:ext cx="923327" cy="1135689"/>
            <a:chOff x="3283690" y="2016136"/>
            <a:chExt cx="484584" cy="485169"/>
          </a:xfrm>
        </p:grpSpPr>
        <p:sp>
          <p:nvSpPr>
            <p:cNvPr id="1048" name="Google Shape;3048;p45">
              <a:extLst>
                <a:ext uri="{FF2B5EF4-FFF2-40B4-BE49-F238E27FC236}">
                  <a16:creationId xmlns:a16="http://schemas.microsoft.com/office/drawing/2014/main" id="{FEE1212A-1A8D-7973-1ECB-2F636330219C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049;p45">
              <a:extLst>
                <a:ext uri="{FF2B5EF4-FFF2-40B4-BE49-F238E27FC236}">
                  <a16:creationId xmlns:a16="http://schemas.microsoft.com/office/drawing/2014/main" id="{7CC84500-3AD5-C586-C755-CC367E99918C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050;p45">
              <a:extLst>
                <a:ext uri="{FF2B5EF4-FFF2-40B4-BE49-F238E27FC236}">
                  <a16:creationId xmlns:a16="http://schemas.microsoft.com/office/drawing/2014/main" id="{32A9917B-1F63-B566-BCF2-2F499E3A85E6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051;p45">
              <a:extLst>
                <a:ext uri="{FF2B5EF4-FFF2-40B4-BE49-F238E27FC236}">
                  <a16:creationId xmlns:a16="http://schemas.microsoft.com/office/drawing/2014/main" id="{46F06FB5-204A-FB4A-11F3-554124922266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052;p45">
              <a:extLst>
                <a:ext uri="{FF2B5EF4-FFF2-40B4-BE49-F238E27FC236}">
                  <a16:creationId xmlns:a16="http://schemas.microsoft.com/office/drawing/2014/main" id="{2351FEA4-9FEE-620E-65A4-22BE929A843C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053;p45">
              <a:extLst>
                <a:ext uri="{FF2B5EF4-FFF2-40B4-BE49-F238E27FC236}">
                  <a16:creationId xmlns:a16="http://schemas.microsoft.com/office/drawing/2014/main" id="{F976A9C2-4638-55AE-DF0C-2FAD22FA3A86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054;p45">
              <a:extLst>
                <a:ext uri="{FF2B5EF4-FFF2-40B4-BE49-F238E27FC236}">
                  <a16:creationId xmlns:a16="http://schemas.microsoft.com/office/drawing/2014/main" id="{976E6C73-C7EE-C626-681B-3F4029D8012E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055;p45">
              <a:extLst>
                <a:ext uri="{FF2B5EF4-FFF2-40B4-BE49-F238E27FC236}">
                  <a16:creationId xmlns:a16="http://schemas.microsoft.com/office/drawing/2014/main" id="{0735DD22-5300-63ED-8CFE-DD194992C353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3056;p45">
              <a:extLst>
                <a:ext uri="{FF2B5EF4-FFF2-40B4-BE49-F238E27FC236}">
                  <a16:creationId xmlns:a16="http://schemas.microsoft.com/office/drawing/2014/main" id="{7D251A99-8D51-2E81-E99B-0F0639728270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3047;p45">
            <a:extLst>
              <a:ext uri="{FF2B5EF4-FFF2-40B4-BE49-F238E27FC236}">
                <a16:creationId xmlns:a16="http://schemas.microsoft.com/office/drawing/2014/main" id="{3C082B19-7081-A8C2-F802-FB5FDB3C0E19}"/>
              </a:ext>
            </a:extLst>
          </p:cNvPr>
          <p:cNvGrpSpPr/>
          <p:nvPr/>
        </p:nvGrpSpPr>
        <p:grpSpPr>
          <a:xfrm rot="20824570">
            <a:off x="4512352" y="4487437"/>
            <a:ext cx="1175432" cy="1365306"/>
            <a:chOff x="3283690" y="2016136"/>
            <a:chExt cx="484584" cy="485169"/>
          </a:xfrm>
        </p:grpSpPr>
        <p:sp>
          <p:nvSpPr>
            <p:cNvPr id="1058" name="Google Shape;3048;p45">
              <a:extLst>
                <a:ext uri="{FF2B5EF4-FFF2-40B4-BE49-F238E27FC236}">
                  <a16:creationId xmlns:a16="http://schemas.microsoft.com/office/drawing/2014/main" id="{F758E8D8-737C-DB56-2D14-B7816B480DA7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049;p45">
              <a:extLst>
                <a:ext uri="{FF2B5EF4-FFF2-40B4-BE49-F238E27FC236}">
                  <a16:creationId xmlns:a16="http://schemas.microsoft.com/office/drawing/2014/main" id="{B1A8A7AE-6EF3-9968-4D67-DD82500AA27B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050;p45">
              <a:extLst>
                <a:ext uri="{FF2B5EF4-FFF2-40B4-BE49-F238E27FC236}">
                  <a16:creationId xmlns:a16="http://schemas.microsoft.com/office/drawing/2014/main" id="{7935CC49-4597-3C50-9FE3-CA5D3408E074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051;p45">
              <a:extLst>
                <a:ext uri="{FF2B5EF4-FFF2-40B4-BE49-F238E27FC236}">
                  <a16:creationId xmlns:a16="http://schemas.microsoft.com/office/drawing/2014/main" id="{6EEA0058-3DAF-E7F4-2F89-C987251C1CCE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052;p45">
              <a:extLst>
                <a:ext uri="{FF2B5EF4-FFF2-40B4-BE49-F238E27FC236}">
                  <a16:creationId xmlns:a16="http://schemas.microsoft.com/office/drawing/2014/main" id="{C0216682-70D1-AEE2-269A-8A4C81AE4336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053;p45">
              <a:extLst>
                <a:ext uri="{FF2B5EF4-FFF2-40B4-BE49-F238E27FC236}">
                  <a16:creationId xmlns:a16="http://schemas.microsoft.com/office/drawing/2014/main" id="{D4C4CBBE-B8F8-1438-593A-60E1359FD8DA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054;p45">
              <a:extLst>
                <a:ext uri="{FF2B5EF4-FFF2-40B4-BE49-F238E27FC236}">
                  <a16:creationId xmlns:a16="http://schemas.microsoft.com/office/drawing/2014/main" id="{05062E99-7069-FBA9-E6DA-CB28E1961BB2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055;p45">
              <a:extLst>
                <a:ext uri="{FF2B5EF4-FFF2-40B4-BE49-F238E27FC236}">
                  <a16:creationId xmlns:a16="http://schemas.microsoft.com/office/drawing/2014/main" id="{5D9FBE41-BBD9-9D4A-AD7A-9F0D047DEDD5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3056;p45">
              <a:extLst>
                <a:ext uri="{FF2B5EF4-FFF2-40B4-BE49-F238E27FC236}">
                  <a16:creationId xmlns:a16="http://schemas.microsoft.com/office/drawing/2014/main" id="{7F2C2F66-A08C-7F07-B7A9-4C034914B9EE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3047;p45">
            <a:extLst>
              <a:ext uri="{FF2B5EF4-FFF2-40B4-BE49-F238E27FC236}">
                <a16:creationId xmlns:a16="http://schemas.microsoft.com/office/drawing/2014/main" id="{E20A040E-9BE0-106B-EC97-41A08DB3D77C}"/>
              </a:ext>
            </a:extLst>
          </p:cNvPr>
          <p:cNvGrpSpPr/>
          <p:nvPr/>
        </p:nvGrpSpPr>
        <p:grpSpPr>
          <a:xfrm rot="1276365">
            <a:off x="4720549" y="3699796"/>
            <a:ext cx="1175432" cy="1365306"/>
            <a:chOff x="3283690" y="2016136"/>
            <a:chExt cx="484584" cy="485169"/>
          </a:xfrm>
        </p:grpSpPr>
        <p:sp>
          <p:nvSpPr>
            <p:cNvPr id="1150" name="Google Shape;3048;p45">
              <a:extLst>
                <a:ext uri="{FF2B5EF4-FFF2-40B4-BE49-F238E27FC236}">
                  <a16:creationId xmlns:a16="http://schemas.microsoft.com/office/drawing/2014/main" id="{11B18FEE-7753-D924-9E8E-E1427E441E30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049;p45">
              <a:extLst>
                <a:ext uri="{FF2B5EF4-FFF2-40B4-BE49-F238E27FC236}">
                  <a16:creationId xmlns:a16="http://schemas.microsoft.com/office/drawing/2014/main" id="{7DD3A484-C1F1-4E63-0FFB-9A29005C62D5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050;p45">
              <a:extLst>
                <a:ext uri="{FF2B5EF4-FFF2-40B4-BE49-F238E27FC236}">
                  <a16:creationId xmlns:a16="http://schemas.microsoft.com/office/drawing/2014/main" id="{3DABD108-5A32-490E-5A3F-88F84A071D39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051;p45">
              <a:extLst>
                <a:ext uri="{FF2B5EF4-FFF2-40B4-BE49-F238E27FC236}">
                  <a16:creationId xmlns:a16="http://schemas.microsoft.com/office/drawing/2014/main" id="{1D4E5C22-7C1E-B195-A271-B7F0F7A2F1B3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052;p45">
              <a:extLst>
                <a:ext uri="{FF2B5EF4-FFF2-40B4-BE49-F238E27FC236}">
                  <a16:creationId xmlns:a16="http://schemas.microsoft.com/office/drawing/2014/main" id="{74C30440-BE2A-EE21-339E-0E3A85E30549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053;p45">
              <a:extLst>
                <a:ext uri="{FF2B5EF4-FFF2-40B4-BE49-F238E27FC236}">
                  <a16:creationId xmlns:a16="http://schemas.microsoft.com/office/drawing/2014/main" id="{D966FB8A-359D-1CA8-562A-63EF70E4E8F5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054;p45">
              <a:extLst>
                <a:ext uri="{FF2B5EF4-FFF2-40B4-BE49-F238E27FC236}">
                  <a16:creationId xmlns:a16="http://schemas.microsoft.com/office/drawing/2014/main" id="{8D62EF6B-2A8F-90BD-EDCE-E9D33540A66D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055;p45">
              <a:extLst>
                <a:ext uri="{FF2B5EF4-FFF2-40B4-BE49-F238E27FC236}">
                  <a16:creationId xmlns:a16="http://schemas.microsoft.com/office/drawing/2014/main" id="{E1A88DBE-EE7F-8E08-6D58-852B28810C9C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3056;p45">
              <a:extLst>
                <a:ext uri="{FF2B5EF4-FFF2-40B4-BE49-F238E27FC236}">
                  <a16:creationId xmlns:a16="http://schemas.microsoft.com/office/drawing/2014/main" id="{0E4F0E22-EC0F-6AFD-945A-EAEFDBAE4BD4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3047;p45">
            <a:extLst>
              <a:ext uri="{FF2B5EF4-FFF2-40B4-BE49-F238E27FC236}">
                <a16:creationId xmlns:a16="http://schemas.microsoft.com/office/drawing/2014/main" id="{6DBDFFD6-DC05-658D-6447-AF3E1D4354F1}"/>
              </a:ext>
            </a:extLst>
          </p:cNvPr>
          <p:cNvGrpSpPr/>
          <p:nvPr/>
        </p:nvGrpSpPr>
        <p:grpSpPr>
          <a:xfrm rot="20824570">
            <a:off x="5479293" y="4443721"/>
            <a:ext cx="1072899" cy="1236927"/>
            <a:chOff x="3283690" y="2016136"/>
            <a:chExt cx="484584" cy="485169"/>
          </a:xfrm>
        </p:grpSpPr>
        <p:sp>
          <p:nvSpPr>
            <p:cNvPr id="1160" name="Google Shape;3048;p45">
              <a:extLst>
                <a:ext uri="{FF2B5EF4-FFF2-40B4-BE49-F238E27FC236}">
                  <a16:creationId xmlns:a16="http://schemas.microsoft.com/office/drawing/2014/main" id="{32C2328E-A937-70D5-BA67-A27DB89BE89F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049;p45">
              <a:extLst>
                <a:ext uri="{FF2B5EF4-FFF2-40B4-BE49-F238E27FC236}">
                  <a16:creationId xmlns:a16="http://schemas.microsoft.com/office/drawing/2014/main" id="{FDEED6B1-9211-FAF3-0C10-69221F6E30A6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050;p45">
              <a:extLst>
                <a:ext uri="{FF2B5EF4-FFF2-40B4-BE49-F238E27FC236}">
                  <a16:creationId xmlns:a16="http://schemas.microsoft.com/office/drawing/2014/main" id="{1F4688B8-5D6D-32FE-A275-812E36405383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051;p45">
              <a:extLst>
                <a:ext uri="{FF2B5EF4-FFF2-40B4-BE49-F238E27FC236}">
                  <a16:creationId xmlns:a16="http://schemas.microsoft.com/office/drawing/2014/main" id="{32F924F4-E9F0-2CD2-C848-CC5EF8D60616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052;p45">
              <a:extLst>
                <a:ext uri="{FF2B5EF4-FFF2-40B4-BE49-F238E27FC236}">
                  <a16:creationId xmlns:a16="http://schemas.microsoft.com/office/drawing/2014/main" id="{72727C12-BF9A-3177-E432-4C8A0C33FC43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053;p45">
              <a:extLst>
                <a:ext uri="{FF2B5EF4-FFF2-40B4-BE49-F238E27FC236}">
                  <a16:creationId xmlns:a16="http://schemas.microsoft.com/office/drawing/2014/main" id="{78CA8B6A-AD1D-4E76-A973-D7C1F5A09993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054;p45">
              <a:extLst>
                <a:ext uri="{FF2B5EF4-FFF2-40B4-BE49-F238E27FC236}">
                  <a16:creationId xmlns:a16="http://schemas.microsoft.com/office/drawing/2014/main" id="{5464B91E-82E1-6EA5-7D4E-801F4E143682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055;p45">
              <a:extLst>
                <a:ext uri="{FF2B5EF4-FFF2-40B4-BE49-F238E27FC236}">
                  <a16:creationId xmlns:a16="http://schemas.microsoft.com/office/drawing/2014/main" id="{B88BB4E5-CA24-2B0E-13F2-D484A2C7157B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3056;p45">
              <a:extLst>
                <a:ext uri="{FF2B5EF4-FFF2-40B4-BE49-F238E27FC236}">
                  <a16:creationId xmlns:a16="http://schemas.microsoft.com/office/drawing/2014/main" id="{4422A5B5-0A2E-D566-4A6A-E17487FC2CB0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3047;p45">
            <a:extLst>
              <a:ext uri="{FF2B5EF4-FFF2-40B4-BE49-F238E27FC236}">
                <a16:creationId xmlns:a16="http://schemas.microsoft.com/office/drawing/2014/main" id="{4FADAA9C-D389-7FAE-2581-5C4C6FB5DB87}"/>
              </a:ext>
            </a:extLst>
          </p:cNvPr>
          <p:cNvGrpSpPr/>
          <p:nvPr/>
        </p:nvGrpSpPr>
        <p:grpSpPr>
          <a:xfrm rot="20824570">
            <a:off x="4740129" y="3136240"/>
            <a:ext cx="1175432" cy="1365306"/>
            <a:chOff x="3283690" y="2016136"/>
            <a:chExt cx="484584" cy="485169"/>
          </a:xfrm>
        </p:grpSpPr>
        <p:sp>
          <p:nvSpPr>
            <p:cNvPr id="1170" name="Google Shape;3048;p45">
              <a:extLst>
                <a:ext uri="{FF2B5EF4-FFF2-40B4-BE49-F238E27FC236}">
                  <a16:creationId xmlns:a16="http://schemas.microsoft.com/office/drawing/2014/main" id="{FA5464BD-5CB0-1141-CB31-26D1EFFD031C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049;p45">
              <a:extLst>
                <a:ext uri="{FF2B5EF4-FFF2-40B4-BE49-F238E27FC236}">
                  <a16:creationId xmlns:a16="http://schemas.microsoft.com/office/drawing/2014/main" id="{E59FCF04-7FA5-B8CD-B7A3-376A647C2A19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050;p45">
              <a:extLst>
                <a:ext uri="{FF2B5EF4-FFF2-40B4-BE49-F238E27FC236}">
                  <a16:creationId xmlns:a16="http://schemas.microsoft.com/office/drawing/2014/main" id="{2B1C356E-D107-0513-C4D0-33EC51FB187C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051;p45">
              <a:extLst>
                <a:ext uri="{FF2B5EF4-FFF2-40B4-BE49-F238E27FC236}">
                  <a16:creationId xmlns:a16="http://schemas.microsoft.com/office/drawing/2014/main" id="{BCE49941-536B-C50D-0726-A1AAEA3C7EF6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052;p45">
              <a:extLst>
                <a:ext uri="{FF2B5EF4-FFF2-40B4-BE49-F238E27FC236}">
                  <a16:creationId xmlns:a16="http://schemas.microsoft.com/office/drawing/2014/main" id="{301632F8-1595-E07C-7733-B3B850FC571E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053;p45">
              <a:extLst>
                <a:ext uri="{FF2B5EF4-FFF2-40B4-BE49-F238E27FC236}">
                  <a16:creationId xmlns:a16="http://schemas.microsoft.com/office/drawing/2014/main" id="{DCDE1A0F-A2D0-C363-2D35-1B2AB78A7BDF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054;p45">
              <a:extLst>
                <a:ext uri="{FF2B5EF4-FFF2-40B4-BE49-F238E27FC236}">
                  <a16:creationId xmlns:a16="http://schemas.microsoft.com/office/drawing/2014/main" id="{18E9CCC1-0A10-606E-97EB-20883F4CA9BC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055;p45">
              <a:extLst>
                <a:ext uri="{FF2B5EF4-FFF2-40B4-BE49-F238E27FC236}">
                  <a16:creationId xmlns:a16="http://schemas.microsoft.com/office/drawing/2014/main" id="{215428E1-3395-9811-CC04-EC3CA0BAE93A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3056;p45">
              <a:extLst>
                <a:ext uri="{FF2B5EF4-FFF2-40B4-BE49-F238E27FC236}">
                  <a16:creationId xmlns:a16="http://schemas.microsoft.com/office/drawing/2014/main" id="{39933FBD-FF60-27FC-2BBB-A3BE8DC461E6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3047;p45">
            <a:extLst>
              <a:ext uri="{FF2B5EF4-FFF2-40B4-BE49-F238E27FC236}">
                <a16:creationId xmlns:a16="http://schemas.microsoft.com/office/drawing/2014/main" id="{B639314A-FA1B-2C41-DABC-7F05E143B07E}"/>
              </a:ext>
            </a:extLst>
          </p:cNvPr>
          <p:cNvGrpSpPr/>
          <p:nvPr/>
        </p:nvGrpSpPr>
        <p:grpSpPr>
          <a:xfrm rot="580683">
            <a:off x="2202975" y="4776202"/>
            <a:ext cx="1175432" cy="1365306"/>
            <a:chOff x="3283690" y="2016136"/>
            <a:chExt cx="484584" cy="485169"/>
          </a:xfrm>
        </p:grpSpPr>
        <p:sp>
          <p:nvSpPr>
            <p:cNvPr id="1180" name="Google Shape;3048;p45">
              <a:extLst>
                <a:ext uri="{FF2B5EF4-FFF2-40B4-BE49-F238E27FC236}">
                  <a16:creationId xmlns:a16="http://schemas.microsoft.com/office/drawing/2014/main" id="{481F8BD3-70E9-699C-AA72-CD302712B443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049;p45">
              <a:extLst>
                <a:ext uri="{FF2B5EF4-FFF2-40B4-BE49-F238E27FC236}">
                  <a16:creationId xmlns:a16="http://schemas.microsoft.com/office/drawing/2014/main" id="{0CB71C63-1F4D-1BBB-C73C-4E5DB21B4CAE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050;p45">
              <a:extLst>
                <a:ext uri="{FF2B5EF4-FFF2-40B4-BE49-F238E27FC236}">
                  <a16:creationId xmlns:a16="http://schemas.microsoft.com/office/drawing/2014/main" id="{CD7EE783-399D-2F58-AEA1-5DDADC223B19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051;p45">
              <a:extLst>
                <a:ext uri="{FF2B5EF4-FFF2-40B4-BE49-F238E27FC236}">
                  <a16:creationId xmlns:a16="http://schemas.microsoft.com/office/drawing/2014/main" id="{A034BF50-4DDC-5A27-8385-E17FB0852D3D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052;p45">
              <a:extLst>
                <a:ext uri="{FF2B5EF4-FFF2-40B4-BE49-F238E27FC236}">
                  <a16:creationId xmlns:a16="http://schemas.microsoft.com/office/drawing/2014/main" id="{54EF8940-DDDE-6820-28D0-9961BEF1495E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053;p45">
              <a:extLst>
                <a:ext uri="{FF2B5EF4-FFF2-40B4-BE49-F238E27FC236}">
                  <a16:creationId xmlns:a16="http://schemas.microsoft.com/office/drawing/2014/main" id="{B1E9C950-52B5-DA08-83D6-446D0F46BF44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054;p45">
              <a:extLst>
                <a:ext uri="{FF2B5EF4-FFF2-40B4-BE49-F238E27FC236}">
                  <a16:creationId xmlns:a16="http://schemas.microsoft.com/office/drawing/2014/main" id="{09CB24BD-25CD-3F18-9639-22BF5E1AE0D6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055;p45">
              <a:extLst>
                <a:ext uri="{FF2B5EF4-FFF2-40B4-BE49-F238E27FC236}">
                  <a16:creationId xmlns:a16="http://schemas.microsoft.com/office/drawing/2014/main" id="{E57CF05C-EE87-91D9-B5FF-B283D356C543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3056;p45">
              <a:extLst>
                <a:ext uri="{FF2B5EF4-FFF2-40B4-BE49-F238E27FC236}">
                  <a16:creationId xmlns:a16="http://schemas.microsoft.com/office/drawing/2014/main" id="{32D6151E-FAD5-47C8-A9BA-385506CB7604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3047;p45">
            <a:extLst>
              <a:ext uri="{FF2B5EF4-FFF2-40B4-BE49-F238E27FC236}">
                <a16:creationId xmlns:a16="http://schemas.microsoft.com/office/drawing/2014/main" id="{CF0BED34-2025-6349-E0B7-54734E6F68D4}"/>
              </a:ext>
            </a:extLst>
          </p:cNvPr>
          <p:cNvGrpSpPr/>
          <p:nvPr/>
        </p:nvGrpSpPr>
        <p:grpSpPr>
          <a:xfrm rot="1778981">
            <a:off x="4259030" y="3013208"/>
            <a:ext cx="1175432" cy="1365306"/>
            <a:chOff x="3283690" y="2016136"/>
            <a:chExt cx="484584" cy="485169"/>
          </a:xfrm>
        </p:grpSpPr>
        <p:sp>
          <p:nvSpPr>
            <p:cNvPr id="1190" name="Google Shape;3048;p45">
              <a:extLst>
                <a:ext uri="{FF2B5EF4-FFF2-40B4-BE49-F238E27FC236}">
                  <a16:creationId xmlns:a16="http://schemas.microsoft.com/office/drawing/2014/main" id="{8D7386E0-C660-BAE8-FD32-38849E906A0F}"/>
                </a:ext>
              </a:extLst>
            </p:cNvPr>
            <p:cNvSpPr/>
            <p:nvPr/>
          </p:nvSpPr>
          <p:spPr>
            <a:xfrm>
              <a:off x="3323824" y="2017844"/>
              <a:ext cx="411659" cy="483461"/>
            </a:xfrm>
            <a:custGeom>
              <a:avLst/>
              <a:gdLst/>
              <a:ahLst/>
              <a:cxnLst/>
              <a:rect l="l" t="t" r="r" b="b"/>
              <a:pathLst>
                <a:path w="16873" h="19816" extrusionOk="0">
                  <a:moveTo>
                    <a:pt x="1" y="0"/>
                  </a:moveTo>
                  <a:lnTo>
                    <a:pt x="1484" y="2805"/>
                  </a:lnTo>
                  <a:cubicBezTo>
                    <a:pt x="1507" y="2851"/>
                    <a:pt x="1530" y="2897"/>
                    <a:pt x="1530" y="2944"/>
                  </a:cubicBezTo>
                  <a:lnTo>
                    <a:pt x="1530" y="18355"/>
                  </a:lnTo>
                  <a:cubicBezTo>
                    <a:pt x="1530" y="19166"/>
                    <a:pt x="2179" y="19815"/>
                    <a:pt x="3014" y="19815"/>
                  </a:cubicBezTo>
                  <a:lnTo>
                    <a:pt x="16594" y="19815"/>
                  </a:lnTo>
                  <a:cubicBezTo>
                    <a:pt x="16756" y="19815"/>
                    <a:pt x="16872" y="19699"/>
                    <a:pt x="16872" y="19537"/>
                  </a:cubicBezTo>
                  <a:lnTo>
                    <a:pt x="16872" y="2341"/>
                  </a:lnTo>
                  <a:cubicBezTo>
                    <a:pt x="16872" y="1043"/>
                    <a:pt x="15829" y="0"/>
                    <a:pt x="14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049;p45">
              <a:extLst>
                <a:ext uri="{FF2B5EF4-FFF2-40B4-BE49-F238E27FC236}">
                  <a16:creationId xmlns:a16="http://schemas.microsoft.com/office/drawing/2014/main" id="{0F76BDB3-4E5B-89A6-EA77-B8D457EBFA3D}"/>
                </a:ext>
              </a:extLst>
            </p:cNvPr>
            <p:cNvSpPr/>
            <p:nvPr/>
          </p:nvSpPr>
          <p:spPr>
            <a:xfrm>
              <a:off x="3283690" y="2016136"/>
              <a:ext cx="78048" cy="122719"/>
            </a:xfrm>
            <a:custGeom>
              <a:avLst/>
              <a:gdLst/>
              <a:ahLst/>
              <a:cxnLst/>
              <a:rect l="l" t="t" r="r" b="b"/>
              <a:pathLst>
                <a:path w="3199" h="5030" extrusionOk="0">
                  <a:moveTo>
                    <a:pt x="1599" y="1"/>
                  </a:moveTo>
                  <a:cubicBezTo>
                    <a:pt x="696" y="1"/>
                    <a:pt x="0" y="743"/>
                    <a:pt x="24" y="1623"/>
                  </a:cubicBezTo>
                  <a:lnTo>
                    <a:pt x="24" y="5030"/>
                  </a:lnTo>
                  <a:lnTo>
                    <a:pt x="3175" y="5030"/>
                  </a:lnTo>
                  <a:lnTo>
                    <a:pt x="3152" y="1623"/>
                  </a:lnTo>
                  <a:cubicBezTo>
                    <a:pt x="3199" y="743"/>
                    <a:pt x="2480" y="1"/>
                    <a:pt x="1599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050;p45">
              <a:extLst>
                <a:ext uri="{FF2B5EF4-FFF2-40B4-BE49-F238E27FC236}">
                  <a16:creationId xmlns:a16="http://schemas.microsoft.com/office/drawing/2014/main" id="{D9A043A9-8E3B-8576-3B6D-954C3D309B3E}"/>
                </a:ext>
              </a:extLst>
            </p:cNvPr>
            <p:cNvSpPr/>
            <p:nvPr/>
          </p:nvSpPr>
          <p:spPr>
            <a:xfrm>
              <a:off x="3410337" y="2399494"/>
              <a:ext cx="357936" cy="101811"/>
            </a:xfrm>
            <a:custGeom>
              <a:avLst/>
              <a:gdLst/>
              <a:ahLst/>
              <a:cxnLst/>
              <a:rect l="l" t="t" r="r" b="b"/>
              <a:pathLst>
                <a:path w="14671" h="4173" extrusionOk="0">
                  <a:moveTo>
                    <a:pt x="1530" y="1"/>
                  </a:moveTo>
                  <a:lnTo>
                    <a:pt x="1530" y="1298"/>
                  </a:lnTo>
                  <a:lnTo>
                    <a:pt x="1530" y="1322"/>
                  </a:lnTo>
                  <a:lnTo>
                    <a:pt x="1530" y="2619"/>
                  </a:lnTo>
                  <a:cubicBezTo>
                    <a:pt x="1507" y="3477"/>
                    <a:pt x="835" y="4149"/>
                    <a:pt x="1" y="4172"/>
                  </a:cubicBezTo>
                  <a:lnTo>
                    <a:pt x="13095" y="4172"/>
                  </a:lnTo>
                  <a:cubicBezTo>
                    <a:pt x="13975" y="4172"/>
                    <a:pt x="14671" y="3477"/>
                    <a:pt x="14671" y="2596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051;p45">
              <a:extLst>
                <a:ext uri="{FF2B5EF4-FFF2-40B4-BE49-F238E27FC236}">
                  <a16:creationId xmlns:a16="http://schemas.microsoft.com/office/drawing/2014/main" id="{5AE87007-FE1C-BFD3-5EB3-F0D15F17F0B9}"/>
                </a:ext>
              </a:extLst>
            </p:cNvPr>
            <p:cNvSpPr/>
            <p:nvPr/>
          </p:nvSpPr>
          <p:spPr>
            <a:xfrm>
              <a:off x="3553966" y="2017844"/>
              <a:ext cx="181517" cy="483461"/>
            </a:xfrm>
            <a:custGeom>
              <a:avLst/>
              <a:gdLst/>
              <a:ahLst/>
              <a:cxnLst/>
              <a:rect l="l" t="t" r="r" b="b"/>
              <a:pathLst>
                <a:path w="7440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7161" y="19815"/>
                  </a:lnTo>
                  <a:cubicBezTo>
                    <a:pt x="7300" y="19815"/>
                    <a:pt x="7439" y="19699"/>
                    <a:pt x="7439" y="19537"/>
                  </a:cubicBezTo>
                  <a:lnTo>
                    <a:pt x="7439" y="2341"/>
                  </a:lnTo>
                  <a:cubicBezTo>
                    <a:pt x="7439" y="1043"/>
                    <a:pt x="6396" y="0"/>
                    <a:pt x="509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052;p45">
              <a:extLst>
                <a:ext uri="{FF2B5EF4-FFF2-40B4-BE49-F238E27FC236}">
                  <a16:creationId xmlns:a16="http://schemas.microsoft.com/office/drawing/2014/main" id="{B9968EB8-C14C-DFC8-2FB4-1CC77740C4EE}"/>
                </a:ext>
              </a:extLst>
            </p:cNvPr>
            <p:cNvSpPr/>
            <p:nvPr/>
          </p:nvSpPr>
          <p:spPr>
            <a:xfrm>
              <a:off x="3553966" y="2399494"/>
              <a:ext cx="214308" cy="101811"/>
            </a:xfrm>
            <a:custGeom>
              <a:avLst/>
              <a:gdLst/>
              <a:ahLst/>
              <a:cxnLst/>
              <a:rect l="l" t="t" r="r" b="b"/>
              <a:pathLst>
                <a:path w="8784" h="4173" extrusionOk="0">
                  <a:moveTo>
                    <a:pt x="0" y="1"/>
                  </a:moveTo>
                  <a:lnTo>
                    <a:pt x="0" y="4172"/>
                  </a:lnTo>
                  <a:lnTo>
                    <a:pt x="7208" y="4172"/>
                  </a:lnTo>
                  <a:cubicBezTo>
                    <a:pt x="8088" y="4172"/>
                    <a:pt x="8784" y="3477"/>
                    <a:pt x="8784" y="2596"/>
                  </a:cubicBezTo>
                  <a:lnTo>
                    <a:pt x="8784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053;p45">
              <a:extLst>
                <a:ext uri="{FF2B5EF4-FFF2-40B4-BE49-F238E27FC236}">
                  <a16:creationId xmlns:a16="http://schemas.microsoft.com/office/drawing/2014/main" id="{0E9F2BD0-E8E9-59D6-621E-B69832A0E87E}"/>
                </a:ext>
              </a:extLst>
            </p:cNvPr>
            <p:cNvSpPr/>
            <p:nvPr/>
          </p:nvSpPr>
          <p:spPr>
            <a:xfrm>
              <a:off x="3436906" y="2273407"/>
              <a:ext cx="101811" cy="28301"/>
            </a:xfrm>
            <a:custGeom>
              <a:avLst/>
              <a:gdLst/>
              <a:ahLst/>
              <a:cxnLst/>
              <a:rect l="l" t="t" r="r" b="b"/>
              <a:pathLst>
                <a:path w="4173" h="1160" extrusionOk="0">
                  <a:moveTo>
                    <a:pt x="1" y="1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054;p45">
              <a:extLst>
                <a:ext uri="{FF2B5EF4-FFF2-40B4-BE49-F238E27FC236}">
                  <a16:creationId xmlns:a16="http://schemas.microsoft.com/office/drawing/2014/main" id="{DCBC6037-72C3-EDED-9769-7133BD345A49}"/>
                </a:ext>
              </a:extLst>
            </p:cNvPr>
            <p:cNvSpPr/>
            <p:nvPr/>
          </p:nvSpPr>
          <p:spPr>
            <a:xfrm>
              <a:off x="3436906" y="2329961"/>
              <a:ext cx="101811" cy="28277"/>
            </a:xfrm>
            <a:custGeom>
              <a:avLst/>
              <a:gdLst/>
              <a:ahLst/>
              <a:cxnLst/>
              <a:rect l="l" t="t" r="r" b="b"/>
              <a:pathLst>
                <a:path w="417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172" y="1159"/>
                  </a:lnTo>
                  <a:lnTo>
                    <a:pt x="41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055;p45">
              <a:extLst>
                <a:ext uri="{FF2B5EF4-FFF2-40B4-BE49-F238E27FC236}">
                  <a16:creationId xmlns:a16="http://schemas.microsoft.com/office/drawing/2014/main" id="{44AD43A0-FF3A-FDBB-3C87-E7D9B31C1F34}"/>
                </a:ext>
              </a:extLst>
            </p:cNvPr>
            <p:cNvSpPr/>
            <p:nvPr/>
          </p:nvSpPr>
          <p:spPr>
            <a:xfrm>
              <a:off x="3569799" y="2273407"/>
              <a:ext cx="101225" cy="28301"/>
            </a:xfrm>
            <a:custGeom>
              <a:avLst/>
              <a:gdLst/>
              <a:ahLst/>
              <a:cxnLst/>
              <a:rect l="l" t="t" r="r" b="b"/>
              <a:pathLst>
                <a:path w="4149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3056;p45">
              <a:extLst>
                <a:ext uri="{FF2B5EF4-FFF2-40B4-BE49-F238E27FC236}">
                  <a16:creationId xmlns:a16="http://schemas.microsoft.com/office/drawing/2014/main" id="{F8EF378A-B450-946F-7AE8-B97487239502}"/>
                </a:ext>
              </a:extLst>
            </p:cNvPr>
            <p:cNvSpPr/>
            <p:nvPr/>
          </p:nvSpPr>
          <p:spPr>
            <a:xfrm>
              <a:off x="3569799" y="2329961"/>
              <a:ext cx="101225" cy="28277"/>
            </a:xfrm>
            <a:custGeom>
              <a:avLst/>
              <a:gdLst/>
              <a:ahLst/>
              <a:cxnLst/>
              <a:rect l="l" t="t" r="r" b="b"/>
              <a:pathLst>
                <a:path w="4149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148" y="1159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3057;p45">
            <a:extLst>
              <a:ext uri="{FF2B5EF4-FFF2-40B4-BE49-F238E27FC236}">
                <a16:creationId xmlns:a16="http://schemas.microsoft.com/office/drawing/2014/main" id="{353FD5F6-73EB-F603-B510-7F99A06A5F2F}"/>
              </a:ext>
            </a:extLst>
          </p:cNvPr>
          <p:cNvSpPr/>
          <p:nvPr/>
        </p:nvSpPr>
        <p:spPr>
          <a:xfrm rot="1662056">
            <a:off x="4844330" y="3154191"/>
            <a:ext cx="483456" cy="518470"/>
          </a:xfrm>
          <a:custGeom>
            <a:avLst/>
            <a:gdLst/>
            <a:ahLst/>
            <a:cxnLst/>
            <a:rect l="l" t="t" r="r" b="b"/>
            <a:pathLst>
              <a:path w="7116" h="6617" extrusionOk="0">
                <a:moveTo>
                  <a:pt x="3546" y="1460"/>
                </a:moveTo>
                <a:cubicBezTo>
                  <a:pt x="3616" y="1553"/>
                  <a:pt x="3685" y="1646"/>
                  <a:pt x="3755" y="1762"/>
                </a:cubicBezTo>
                <a:cubicBezTo>
                  <a:pt x="3940" y="2017"/>
                  <a:pt x="4056" y="2341"/>
                  <a:pt x="4125" y="2642"/>
                </a:cubicBezTo>
                <a:lnTo>
                  <a:pt x="4125" y="2665"/>
                </a:lnTo>
                <a:cubicBezTo>
                  <a:pt x="3940" y="2631"/>
                  <a:pt x="3749" y="2613"/>
                  <a:pt x="3555" y="2613"/>
                </a:cubicBezTo>
                <a:cubicBezTo>
                  <a:pt x="3361" y="2613"/>
                  <a:pt x="3164" y="2631"/>
                  <a:pt x="2967" y="2665"/>
                </a:cubicBezTo>
                <a:cubicBezTo>
                  <a:pt x="3036" y="2295"/>
                  <a:pt x="3175" y="1970"/>
                  <a:pt x="3384" y="1692"/>
                </a:cubicBezTo>
                <a:cubicBezTo>
                  <a:pt x="3477" y="1553"/>
                  <a:pt x="3546" y="1460"/>
                  <a:pt x="3546" y="1460"/>
                </a:cubicBezTo>
                <a:close/>
                <a:moveTo>
                  <a:pt x="3549" y="3731"/>
                </a:moveTo>
                <a:cubicBezTo>
                  <a:pt x="3726" y="3731"/>
                  <a:pt x="3905" y="3755"/>
                  <a:pt x="4079" y="3801"/>
                </a:cubicBezTo>
                <a:cubicBezTo>
                  <a:pt x="3963" y="4125"/>
                  <a:pt x="3801" y="4450"/>
                  <a:pt x="3546" y="4705"/>
                </a:cubicBezTo>
                <a:cubicBezTo>
                  <a:pt x="3314" y="4450"/>
                  <a:pt x="3129" y="4125"/>
                  <a:pt x="3036" y="3801"/>
                </a:cubicBezTo>
                <a:cubicBezTo>
                  <a:pt x="3198" y="3755"/>
                  <a:pt x="3372" y="3731"/>
                  <a:pt x="3549" y="3731"/>
                </a:cubicBezTo>
                <a:close/>
                <a:moveTo>
                  <a:pt x="5099" y="4334"/>
                </a:moveTo>
                <a:cubicBezTo>
                  <a:pt x="5446" y="4612"/>
                  <a:pt x="5678" y="4983"/>
                  <a:pt x="5817" y="5400"/>
                </a:cubicBezTo>
                <a:cubicBezTo>
                  <a:pt x="5650" y="5437"/>
                  <a:pt x="5480" y="5456"/>
                  <a:pt x="5309" y="5456"/>
                </a:cubicBezTo>
                <a:cubicBezTo>
                  <a:pt x="5052" y="5456"/>
                  <a:pt x="4793" y="5414"/>
                  <a:pt x="4543" y="5331"/>
                </a:cubicBezTo>
                <a:cubicBezTo>
                  <a:pt x="4774" y="5029"/>
                  <a:pt x="4960" y="4682"/>
                  <a:pt x="5099" y="4334"/>
                </a:cubicBezTo>
                <a:close/>
                <a:moveTo>
                  <a:pt x="1993" y="4334"/>
                </a:moveTo>
                <a:cubicBezTo>
                  <a:pt x="2132" y="4682"/>
                  <a:pt x="2341" y="5029"/>
                  <a:pt x="2573" y="5331"/>
                </a:cubicBezTo>
                <a:cubicBezTo>
                  <a:pt x="2318" y="5423"/>
                  <a:pt x="2063" y="5470"/>
                  <a:pt x="1808" y="5470"/>
                </a:cubicBezTo>
                <a:lnTo>
                  <a:pt x="1785" y="5470"/>
                </a:lnTo>
                <a:cubicBezTo>
                  <a:pt x="1623" y="5470"/>
                  <a:pt x="1460" y="5446"/>
                  <a:pt x="1298" y="5400"/>
                </a:cubicBezTo>
                <a:cubicBezTo>
                  <a:pt x="1414" y="4983"/>
                  <a:pt x="1669" y="4612"/>
                  <a:pt x="1993" y="4334"/>
                </a:cubicBezTo>
                <a:close/>
                <a:moveTo>
                  <a:pt x="3546" y="0"/>
                </a:moveTo>
                <a:lnTo>
                  <a:pt x="3222" y="255"/>
                </a:lnTo>
                <a:cubicBezTo>
                  <a:pt x="2318" y="904"/>
                  <a:pt x="1808" y="1947"/>
                  <a:pt x="1785" y="3059"/>
                </a:cubicBezTo>
                <a:lnTo>
                  <a:pt x="1762" y="3083"/>
                </a:lnTo>
                <a:cubicBezTo>
                  <a:pt x="811" y="3639"/>
                  <a:pt x="186" y="4635"/>
                  <a:pt x="70" y="5725"/>
                </a:cubicBezTo>
                <a:lnTo>
                  <a:pt x="0" y="6165"/>
                </a:lnTo>
                <a:lnTo>
                  <a:pt x="394" y="6327"/>
                </a:lnTo>
                <a:cubicBezTo>
                  <a:pt x="844" y="6521"/>
                  <a:pt x="1320" y="6616"/>
                  <a:pt x="1796" y="6616"/>
                </a:cubicBezTo>
                <a:cubicBezTo>
                  <a:pt x="2399" y="6616"/>
                  <a:pt x="3002" y="6463"/>
                  <a:pt x="3546" y="6165"/>
                </a:cubicBezTo>
                <a:lnTo>
                  <a:pt x="3592" y="6165"/>
                </a:lnTo>
                <a:cubicBezTo>
                  <a:pt x="4124" y="6463"/>
                  <a:pt x="4728" y="6616"/>
                  <a:pt x="5331" y="6616"/>
                </a:cubicBezTo>
                <a:cubicBezTo>
                  <a:pt x="5807" y="6616"/>
                  <a:pt x="6282" y="6521"/>
                  <a:pt x="6721" y="6327"/>
                </a:cubicBezTo>
                <a:lnTo>
                  <a:pt x="7115" y="6165"/>
                </a:lnTo>
                <a:lnTo>
                  <a:pt x="7069" y="5725"/>
                </a:lnTo>
                <a:cubicBezTo>
                  <a:pt x="6930" y="4635"/>
                  <a:pt x="6304" y="3662"/>
                  <a:pt x="5354" y="3083"/>
                </a:cubicBezTo>
                <a:lnTo>
                  <a:pt x="5331" y="3059"/>
                </a:lnTo>
                <a:cubicBezTo>
                  <a:pt x="5307" y="1947"/>
                  <a:pt x="4774" y="904"/>
                  <a:pt x="3894" y="255"/>
                </a:cubicBezTo>
                <a:lnTo>
                  <a:pt x="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7EC576-FE94-F49F-2EC6-83E3C2F88C9B}"/>
              </a:ext>
            </a:extLst>
          </p:cNvPr>
          <p:cNvSpPr txBox="1"/>
          <p:nvPr/>
        </p:nvSpPr>
        <p:spPr>
          <a:xfrm>
            <a:off x="5556753" y="2059937"/>
            <a:ext cx="3191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bg2"/>
                </a:solidFill>
                <a:latin typeface="Lato"/>
                <a:ea typeface="Lato"/>
                <a:cs typeface="Lato"/>
              </a:rPr>
              <a:t>Overt</a:t>
            </a: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 </a:t>
            </a:r>
            <a:r>
              <a:rPr lang="pt-BR" dirty="0" err="1">
                <a:solidFill>
                  <a:schemeClr val="bg2"/>
                </a:solidFill>
                <a:latin typeface="Lato"/>
                <a:ea typeface="Lato"/>
                <a:cs typeface="Lato"/>
              </a:rPr>
              <a:t>channel</a:t>
            </a: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 é um canal de comunicação legítimo e visível, enquanto </a:t>
            </a:r>
            <a:r>
              <a:rPr lang="pt-BR" dirty="0" err="1">
                <a:solidFill>
                  <a:schemeClr val="bg2"/>
                </a:solidFill>
                <a:latin typeface="Lato"/>
                <a:ea typeface="Lato"/>
                <a:cs typeface="Lato"/>
              </a:rPr>
              <a:t>covert</a:t>
            </a: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 </a:t>
            </a:r>
            <a:r>
              <a:rPr lang="pt-BR" dirty="0" err="1">
                <a:solidFill>
                  <a:schemeClr val="bg2"/>
                </a:solidFill>
                <a:latin typeface="Lato"/>
                <a:ea typeface="Lato"/>
                <a:cs typeface="Lato"/>
              </a:rPr>
              <a:t>channel</a:t>
            </a:r>
            <a:r>
              <a:rPr lang="pt-BR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 é um canal clandestino e não autorizado. </a:t>
            </a:r>
          </a:p>
        </p:txBody>
      </p:sp>
    </p:spTree>
    <p:extLst>
      <p:ext uri="{BB962C8B-B14F-4D97-AF65-F5344CB8AC3E}">
        <p14:creationId xmlns:p14="http://schemas.microsoft.com/office/powerpoint/2010/main" val="190778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6"/>
          <p:cNvSpPr/>
          <p:nvPr/>
        </p:nvSpPr>
        <p:spPr>
          <a:xfrm>
            <a:off x="8686800" y="2991850"/>
            <a:ext cx="204300" cy="20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D2A36667-C0E1-BED2-7D72-8F3E0888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65" y="538040"/>
            <a:ext cx="7135260" cy="3779100"/>
          </a:xfrm>
        </p:spPr>
        <p:txBody>
          <a:bodyPr/>
          <a:lstStyle/>
          <a:p>
            <a:r>
              <a:rPr lang="pt-BR" sz="8800" dirty="0"/>
              <a:t>Hands-On</a:t>
            </a:r>
            <a:endParaRPr lang="pt-BR" dirty="0"/>
          </a:p>
        </p:txBody>
      </p:sp>
      <p:grpSp>
        <p:nvGrpSpPr>
          <p:cNvPr id="2" name="Google Shape;1611;p32">
            <a:extLst>
              <a:ext uri="{FF2B5EF4-FFF2-40B4-BE49-F238E27FC236}">
                <a16:creationId xmlns:a16="http://schemas.microsoft.com/office/drawing/2014/main" id="{98A7A7DD-3E22-C019-EC05-C0F4A0F2C971}"/>
              </a:ext>
            </a:extLst>
          </p:cNvPr>
          <p:cNvGrpSpPr/>
          <p:nvPr/>
        </p:nvGrpSpPr>
        <p:grpSpPr>
          <a:xfrm>
            <a:off x="238" y="2333893"/>
            <a:ext cx="9153025" cy="2814178"/>
            <a:chOff x="238" y="2333893"/>
            <a:chExt cx="9153025" cy="2814178"/>
          </a:xfrm>
        </p:grpSpPr>
        <p:grpSp>
          <p:nvGrpSpPr>
            <p:cNvPr id="3" name="Google Shape;1612;p32">
              <a:extLst>
                <a:ext uri="{FF2B5EF4-FFF2-40B4-BE49-F238E27FC236}">
                  <a16:creationId xmlns:a16="http://schemas.microsoft.com/office/drawing/2014/main" id="{41A4FABD-77DB-D805-B96F-0B771A182325}"/>
                </a:ext>
              </a:extLst>
            </p:cNvPr>
            <p:cNvGrpSpPr/>
            <p:nvPr/>
          </p:nvGrpSpPr>
          <p:grpSpPr>
            <a:xfrm>
              <a:off x="7377622" y="2333893"/>
              <a:ext cx="1775641" cy="2814178"/>
              <a:chOff x="-8162175" y="836138"/>
              <a:chExt cx="2333300" cy="3698000"/>
            </a:xfrm>
          </p:grpSpPr>
          <p:sp>
            <p:nvSpPr>
              <p:cNvPr id="3166" name="Google Shape;1613;p32">
                <a:extLst>
                  <a:ext uri="{FF2B5EF4-FFF2-40B4-BE49-F238E27FC236}">
                    <a16:creationId xmlns:a16="http://schemas.microsoft.com/office/drawing/2014/main" id="{510CA5F6-C29A-3065-B52F-8B1713AB368C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1614;p32">
                <a:extLst>
                  <a:ext uri="{FF2B5EF4-FFF2-40B4-BE49-F238E27FC236}">
                    <a16:creationId xmlns:a16="http://schemas.microsoft.com/office/drawing/2014/main" id="{B2E22758-0251-73CA-7CDD-A43CD70E9D6C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1615;p32">
                <a:extLst>
                  <a:ext uri="{FF2B5EF4-FFF2-40B4-BE49-F238E27FC236}">
                    <a16:creationId xmlns:a16="http://schemas.microsoft.com/office/drawing/2014/main" id="{BA5979D2-A216-F263-6209-E75C08152D79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1616;p32">
                <a:extLst>
                  <a:ext uri="{FF2B5EF4-FFF2-40B4-BE49-F238E27FC236}">
                    <a16:creationId xmlns:a16="http://schemas.microsoft.com/office/drawing/2014/main" id="{83CDDD35-7910-E09B-7CA8-F05629691AC0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1617;p32">
                <a:extLst>
                  <a:ext uri="{FF2B5EF4-FFF2-40B4-BE49-F238E27FC236}">
                    <a16:creationId xmlns:a16="http://schemas.microsoft.com/office/drawing/2014/main" id="{1FF89781-8579-F65E-6244-B5EFCC63A08A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1618;p32">
                <a:extLst>
                  <a:ext uri="{FF2B5EF4-FFF2-40B4-BE49-F238E27FC236}">
                    <a16:creationId xmlns:a16="http://schemas.microsoft.com/office/drawing/2014/main" id="{7E14DA7D-C4F0-D3E3-E1BA-7A6F8F560EAE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1619;p32">
                <a:extLst>
                  <a:ext uri="{FF2B5EF4-FFF2-40B4-BE49-F238E27FC236}">
                    <a16:creationId xmlns:a16="http://schemas.microsoft.com/office/drawing/2014/main" id="{9F670DD5-4449-2422-F5E3-EE0EC3BC0EDB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1620;p32">
                <a:extLst>
                  <a:ext uri="{FF2B5EF4-FFF2-40B4-BE49-F238E27FC236}">
                    <a16:creationId xmlns:a16="http://schemas.microsoft.com/office/drawing/2014/main" id="{D80A901D-F318-472C-F136-D760AE0EA46E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1621;p32">
                <a:extLst>
                  <a:ext uri="{FF2B5EF4-FFF2-40B4-BE49-F238E27FC236}">
                    <a16:creationId xmlns:a16="http://schemas.microsoft.com/office/drawing/2014/main" id="{44196AD7-5F84-B6E6-74A2-8A5122F5FC64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1622;p32">
                <a:extLst>
                  <a:ext uri="{FF2B5EF4-FFF2-40B4-BE49-F238E27FC236}">
                    <a16:creationId xmlns:a16="http://schemas.microsoft.com/office/drawing/2014/main" id="{851963D3-22AC-D4A8-425F-C528B57409CB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1623;p32">
                <a:extLst>
                  <a:ext uri="{FF2B5EF4-FFF2-40B4-BE49-F238E27FC236}">
                    <a16:creationId xmlns:a16="http://schemas.microsoft.com/office/drawing/2014/main" id="{F1F2DE34-2383-7F9F-F8CA-270A69DB7744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1624;p32">
                <a:extLst>
                  <a:ext uri="{FF2B5EF4-FFF2-40B4-BE49-F238E27FC236}">
                    <a16:creationId xmlns:a16="http://schemas.microsoft.com/office/drawing/2014/main" id="{605DDBB1-AB94-21F1-3CB8-1E090B9567D2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1625;p32">
                <a:extLst>
                  <a:ext uri="{FF2B5EF4-FFF2-40B4-BE49-F238E27FC236}">
                    <a16:creationId xmlns:a16="http://schemas.microsoft.com/office/drawing/2014/main" id="{143B95DA-DF50-C3D9-30C3-625ADF32260A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1626;p32">
                <a:extLst>
                  <a:ext uri="{FF2B5EF4-FFF2-40B4-BE49-F238E27FC236}">
                    <a16:creationId xmlns:a16="http://schemas.microsoft.com/office/drawing/2014/main" id="{B3FE113A-7C91-0E20-0C95-C05476EFA668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1627;p32">
                <a:extLst>
                  <a:ext uri="{FF2B5EF4-FFF2-40B4-BE49-F238E27FC236}">
                    <a16:creationId xmlns:a16="http://schemas.microsoft.com/office/drawing/2014/main" id="{4D076740-C1C9-B85E-F6ED-0F6A21C6A577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1628;p32">
                <a:extLst>
                  <a:ext uri="{FF2B5EF4-FFF2-40B4-BE49-F238E27FC236}">
                    <a16:creationId xmlns:a16="http://schemas.microsoft.com/office/drawing/2014/main" id="{28557D75-3F9E-88E5-0F6B-7C2576DFDAE1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1629;p32">
                <a:extLst>
                  <a:ext uri="{FF2B5EF4-FFF2-40B4-BE49-F238E27FC236}">
                    <a16:creationId xmlns:a16="http://schemas.microsoft.com/office/drawing/2014/main" id="{F225850A-0E7A-8E10-9525-99760EECE816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1630;p32">
                <a:extLst>
                  <a:ext uri="{FF2B5EF4-FFF2-40B4-BE49-F238E27FC236}">
                    <a16:creationId xmlns:a16="http://schemas.microsoft.com/office/drawing/2014/main" id="{28B6094E-6CB0-08F0-AE3B-DBDB8C512BEF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1631;p32">
                <a:extLst>
                  <a:ext uri="{FF2B5EF4-FFF2-40B4-BE49-F238E27FC236}">
                    <a16:creationId xmlns:a16="http://schemas.microsoft.com/office/drawing/2014/main" id="{5E8E3468-F2FA-AA70-4DAE-7E34C38B42D5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1632;p32">
                <a:extLst>
                  <a:ext uri="{FF2B5EF4-FFF2-40B4-BE49-F238E27FC236}">
                    <a16:creationId xmlns:a16="http://schemas.microsoft.com/office/drawing/2014/main" id="{8C443558-C24E-603B-6CEE-1CFAD17A757C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1633;p32">
                <a:extLst>
                  <a:ext uri="{FF2B5EF4-FFF2-40B4-BE49-F238E27FC236}">
                    <a16:creationId xmlns:a16="http://schemas.microsoft.com/office/drawing/2014/main" id="{080C7883-6978-52E3-380F-66DCBC142C5D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1634;p32">
                <a:extLst>
                  <a:ext uri="{FF2B5EF4-FFF2-40B4-BE49-F238E27FC236}">
                    <a16:creationId xmlns:a16="http://schemas.microsoft.com/office/drawing/2014/main" id="{1C7BBEDB-DE18-EC89-AE7D-6D1217CFCA24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1635;p32">
                <a:extLst>
                  <a:ext uri="{FF2B5EF4-FFF2-40B4-BE49-F238E27FC236}">
                    <a16:creationId xmlns:a16="http://schemas.microsoft.com/office/drawing/2014/main" id="{1F934B68-13C3-136A-32C8-199D0C7D0830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1636;p32">
                <a:extLst>
                  <a:ext uri="{FF2B5EF4-FFF2-40B4-BE49-F238E27FC236}">
                    <a16:creationId xmlns:a16="http://schemas.microsoft.com/office/drawing/2014/main" id="{486ED653-F628-5052-1B79-2A20447E09C6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1637;p32">
                <a:extLst>
                  <a:ext uri="{FF2B5EF4-FFF2-40B4-BE49-F238E27FC236}">
                    <a16:creationId xmlns:a16="http://schemas.microsoft.com/office/drawing/2014/main" id="{28A41DCE-1391-A948-556F-E8AAE23ADAEB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1638;p32">
                <a:extLst>
                  <a:ext uri="{FF2B5EF4-FFF2-40B4-BE49-F238E27FC236}">
                    <a16:creationId xmlns:a16="http://schemas.microsoft.com/office/drawing/2014/main" id="{439A9493-095E-31A2-AB58-1D7F79E3CA5D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1639;p32">
                <a:extLst>
                  <a:ext uri="{FF2B5EF4-FFF2-40B4-BE49-F238E27FC236}">
                    <a16:creationId xmlns:a16="http://schemas.microsoft.com/office/drawing/2014/main" id="{3DF9BB27-7B21-D866-2D57-2153116FF145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1640;p32">
                <a:extLst>
                  <a:ext uri="{FF2B5EF4-FFF2-40B4-BE49-F238E27FC236}">
                    <a16:creationId xmlns:a16="http://schemas.microsoft.com/office/drawing/2014/main" id="{4EBC9501-3DC5-28CD-0353-B4DBA0F37945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1641;p32">
                <a:extLst>
                  <a:ext uri="{FF2B5EF4-FFF2-40B4-BE49-F238E27FC236}">
                    <a16:creationId xmlns:a16="http://schemas.microsoft.com/office/drawing/2014/main" id="{90FAEE11-03AE-01AB-0458-5701F8D9FEE5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1642;p32">
                <a:extLst>
                  <a:ext uri="{FF2B5EF4-FFF2-40B4-BE49-F238E27FC236}">
                    <a16:creationId xmlns:a16="http://schemas.microsoft.com/office/drawing/2014/main" id="{F5D58C79-A5DE-3C63-9B7F-1B62C32D0CDD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1643;p32">
                <a:extLst>
                  <a:ext uri="{FF2B5EF4-FFF2-40B4-BE49-F238E27FC236}">
                    <a16:creationId xmlns:a16="http://schemas.microsoft.com/office/drawing/2014/main" id="{51957DE0-0A48-A411-60C6-1D03D3CDA1C6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1644;p32">
                <a:extLst>
                  <a:ext uri="{FF2B5EF4-FFF2-40B4-BE49-F238E27FC236}">
                    <a16:creationId xmlns:a16="http://schemas.microsoft.com/office/drawing/2014/main" id="{C788515E-78E8-1A5B-BFD6-91B1A99AC542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1645;p32">
                <a:extLst>
                  <a:ext uri="{FF2B5EF4-FFF2-40B4-BE49-F238E27FC236}">
                    <a16:creationId xmlns:a16="http://schemas.microsoft.com/office/drawing/2014/main" id="{06FE4F3D-33FB-DCF6-91BF-900366AB25FD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1646;p32">
                <a:extLst>
                  <a:ext uri="{FF2B5EF4-FFF2-40B4-BE49-F238E27FC236}">
                    <a16:creationId xmlns:a16="http://schemas.microsoft.com/office/drawing/2014/main" id="{172BE4CC-3800-73BF-F2A1-222730CEB278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1647;p32">
                <a:extLst>
                  <a:ext uri="{FF2B5EF4-FFF2-40B4-BE49-F238E27FC236}">
                    <a16:creationId xmlns:a16="http://schemas.microsoft.com/office/drawing/2014/main" id="{DECF4EFE-1751-7680-FA66-94810EBC13B4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1648;p32">
                <a:extLst>
                  <a:ext uri="{FF2B5EF4-FFF2-40B4-BE49-F238E27FC236}">
                    <a16:creationId xmlns:a16="http://schemas.microsoft.com/office/drawing/2014/main" id="{3C8F2627-D4F9-7ABA-F8B9-B3F19E54B6C2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1649;p32">
                <a:extLst>
                  <a:ext uri="{FF2B5EF4-FFF2-40B4-BE49-F238E27FC236}">
                    <a16:creationId xmlns:a16="http://schemas.microsoft.com/office/drawing/2014/main" id="{E989BCBC-C45C-BB47-509F-39F03CC5A5E5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1650;p32">
                <a:extLst>
                  <a:ext uri="{FF2B5EF4-FFF2-40B4-BE49-F238E27FC236}">
                    <a16:creationId xmlns:a16="http://schemas.microsoft.com/office/drawing/2014/main" id="{3840297F-AE9A-D30A-7452-EA87DF79A09D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1651;p32">
                <a:extLst>
                  <a:ext uri="{FF2B5EF4-FFF2-40B4-BE49-F238E27FC236}">
                    <a16:creationId xmlns:a16="http://schemas.microsoft.com/office/drawing/2014/main" id="{B98AC0A8-AC6D-F19E-4EB8-4DCFAF974EE3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1652;p32">
                <a:extLst>
                  <a:ext uri="{FF2B5EF4-FFF2-40B4-BE49-F238E27FC236}">
                    <a16:creationId xmlns:a16="http://schemas.microsoft.com/office/drawing/2014/main" id="{FD4A155B-7387-9DDD-A190-D1E728856E61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1653;p32">
                <a:extLst>
                  <a:ext uri="{FF2B5EF4-FFF2-40B4-BE49-F238E27FC236}">
                    <a16:creationId xmlns:a16="http://schemas.microsoft.com/office/drawing/2014/main" id="{85AC95B2-82D9-6C65-7309-0F915F589F54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1654;p32">
                <a:extLst>
                  <a:ext uri="{FF2B5EF4-FFF2-40B4-BE49-F238E27FC236}">
                    <a16:creationId xmlns:a16="http://schemas.microsoft.com/office/drawing/2014/main" id="{8FFB735D-1141-9A70-24EC-D8A8290FD21F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1655;p32">
                <a:extLst>
                  <a:ext uri="{FF2B5EF4-FFF2-40B4-BE49-F238E27FC236}">
                    <a16:creationId xmlns:a16="http://schemas.microsoft.com/office/drawing/2014/main" id="{448C1576-6454-55C4-B52F-81C2E1F52134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1656;p32">
                <a:extLst>
                  <a:ext uri="{FF2B5EF4-FFF2-40B4-BE49-F238E27FC236}">
                    <a16:creationId xmlns:a16="http://schemas.microsoft.com/office/drawing/2014/main" id="{0A00F575-6E28-0DB9-FDD6-093BE9B598C3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1657;p32">
                <a:extLst>
                  <a:ext uri="{FF2B5EF4-FFF2-40B4-BE49-F238E27FC236}">
                    <a16:creationId xmlns:a16="http://schemas.microsoft.com/office/drawing/2014/main" id="{9A083795-C1DB-5D7A-2F11-E705D1D7F275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1658;p32">
                <a:extLst>
                  <a:ext uri="{FF2B5EF4-FFF2-40B4-BE49-F238E27FC236}">
                    <a16:creationId xmlns:a16="http://schemas.microsoft.com/office/drawing/2014/main" id="{5884D1B6-7F3D-5665-D2A7-6E6001E4AE34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1659;p32">
                <a:extLst>
                  <a:ext uri="{FF2B5EF4-FFF2-40B4-BE49-F238E27FC236}">
                    <a16:creationId xmlns:a16="http://schemas.microsoft.com/office/drawing/2014/main" id="{9B90B195-F0AD-3504-A448-F002DB30072B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1660;p32">
                <a:extLst>
                  <a:ext uri="{FF2B5EF4-FFF2-40B4-BE49-F238E27FC236}">
                    <a16:creationId xmlns:a16="http://schemas.microsoft.com/office/drawing/2014/main" id="{74F72AC0-65ED-269C-34A0-E07AE4E9C762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1661;p32">
                <a:extLst>
                  <a:ext uri="{FF2B5EF4-FFF2-40B4-BE49-F238E27FC236}">
                    <a16:creationId xmlns:a16="http://schemas.microsoft.com/office/drawing/2014/main" id="{5FD47F65-1D42-C6D9-2232-CDE292A52449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1662;p32">
                <a:extLst>
                  <a:ext uri="{FF2B5EF4-FFF2-40B4-BE49-F238E27FC236}">
                    <a16:creationId xmlns:a16="http://schemas.microsoft.com/office/drawing/2014/main" id="{27428425-1084-96F5-087A-3F012A1F0C4F}"/>
                  </a:ext>
                </a:extLst>
              </p:cNvPr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1663;p32">
                <a:extLst>
                  <a:ext uri="{FF2B5EF4-FFF2-40B4-BE49-F238E27FC236}">
                    <a16:creationId xmlns:a16="http://schemas.microsoft.com/office/drawing/2014/main" id="{05779A0A-D3EA-2015-4AEA-BEF6EE6ECC92}"/>
                  </a:ext>
                </a:extLst>
              </p:cNvPr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1664;p32">
                <a:extLst>
                  <a:ext uri="{FF2B5EF4-FFF2-40B4-BE49-F238E27FC236}">
                    <a16:creationId xmlns:a16="http://schemas.microsoft.com/office/drawing/2014/main" id="{4A9C0054-5583-7C5A-FCDD-2F952A104A08}"/>
                  </a:ext>
                </a:extLst>
              </p:cNvPr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1665;p32">
                <a:extLst>
                  <a:ext uri="{FF2B5EF4-FFF2-40B4-BE49-F238E27FC236}">
                    <a16:creationId xmlns:a16="http://schemas.microsoft.com/office/drawing/2014/main" id="{A3E23273-176E-5833-FA87-2A3868D229BF}"/>
                  </a:ext>
                </a:extLst>
              </p:cNvPr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1666;p32">
                <a:extLst>
                  <a:ext uri="{FF2B5EF4-FFF2-40B4-BE49-F238E27FC236}">
                    <a16:creationId xmlns:a16="http://schemas.microsoft.com/office/drawing/2014/main" id="{A5B99CEC-5E06-AD00-3F5C-BEEF4E041189}"/>
                  </a:ext>
                </a:extLst>
              </p:cNvPr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1667;p32">
                <a:extLst>
                  <a:ext uri="{FF2B5EF4-FFF2-40B4-BE49-F238E27FC236}">
                    <a16:creationId xmlns:a16="http://schemas.microsoft.com/office/drawing/2014/main" id="{C585C7AD-0E69-108F-8B70-777159223B3E}"/>
                  </a:ext>
                </a:extLst>
              </p:cNvPr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1668;p32">
                <a:extLst>
                  <a:ext uri="{FF2B5EF4-FFF2-40B4-BE49-F238E27FC236}">
                    <a16:creationId xmlns:a16="http://schemas.microsoft.com/office/drawing/2014/main" id="{C4EAF59B-3F22-B5F4-7225-8E04BEEAF6BF}"/>
                  </a:ext>
                </a:extLst>
              </p:cNvPr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1669;p32">
                <a:extLst>
                  <a:ext uri="{FF2B5EF4-FFF2-40B4-BE49-F238E27FC236}">
                    <a16:creationId xmlns:a16="http://schemas.microsoft.com/office/drawing/2014/main" id="{C965AB97-6395-B2B5-2ACE-D214F3CAC554}"/>
                  </a:ext>
                </a:extLst>
              </p:cNvPr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1670;p32">
                <a:extLst>
                  <a:ext uri="{FF2B5EF4-FFF2-40B4-BE49-F238E27FC236}">
                    <a16:creationId xmlns:a16="http://schemas.microsoft.com/office/drawing/2014/main" id="{119BE8CC-ED74-40AE-C5C7-798808AA6F30}"/>
                  </a:ext>
                </a:extLst>
              </p:cNvPr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1671;p32">
                <a:extLst>
                  <a:ext uri="{FF2B5EF4-FFF2-40B4-BE49-F238E27FC236}">
                    <a16:creationId xmlns:a16="http://schemas.microsoft.com/office/drawing/2014/main" id="{1EEFB783-036B-B0BF-80AA-478CC2645C81}"/>
                  </a:ext>
                </a:extLst>
              </p:cNvPr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1672;p32">
                <a:extLst>
                  <a:ext uri="{FF2B5EF4-FFF2-40B4-BE49-F238E27FC236}">
                    <a16:creationId xmlns:a16="http://schemas.microsoft.com/office/drawing/2014/main" id="{3367A318-0B6B-0AF7-C824-2E616D192283}"/>
                  </a:ext>
                </a:extLst>
              </p:cNvPr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1673;p32">
                <a:extLst>
                  <a:ext uri="{FF2B5EF4-FFF2-40B4-BE49-F238E27FC236}">
                    <a16:creationId xmlns:a16="http://schemas.microsoft.com/office/drawing/2014/main" id="{29072C9B-CDA6-1D90-F170-AC1F104FC427}"/>
                  </a:ext>
                </a:extLst>
              </p:cNvPr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1674;p32">
                <a:extLst>
                  <a:ext uri="{FF2B5EF4-FFF2-40B4-BE49-F238E27FC236}">
                    <a16:creationId xmlns:a16="http://schemas.microsoft.com/office/drawing/2014/main" id="{7BB93558-0804-E0E3-A64C-9BC3941BA176}"/>
                  </a:ext>
                </a:extLst>
              </p:cNvPr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1675;p32">
                <a:extLst>
                  <a:ext uri="{FF2B5EF4-FFF2-40B4-BE49-F238E27FC236}">
                    <a16:creationId xmlns:a16="http://schemas.microsoft.com/office/drawing/2014/main" id="{40BD4762-D45C-9E1A-99A2-2FA4928ABE66}"/>
                  </a:ext>
                </a:extLst>
              </p:cNvPr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1676;p32">
                <a:extLst>
                  <a:ext uri="{FF2B5EF4-FFF2-40B4-BE49-F238E27FC236}">
                    <a16:creationId xmlns:a16="http://schemas.microsoft.com/office/drawing/2014/main" id="{62085AD5-06EA-5594-79AF-2C98595E7339}"/>
                  </a:ext>
                </a:extLst>
              </p:cNvPr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1677;p32">
                <a:extLst>
                  <a:ext uri="{FF2B5EF4-FFF2-40B4-BE49-F238E27FC236}">
                    <a16:creationId xmlns:a16="http://schemas.microsoft.com/office/drawing/2014/main" id="{E0570E97-F935-C22C-4D4D-1ECE468A1F31}"/>
                  </a:ext>
                </a:extLst>
              </p:cNvPr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1678;p32">
                <a:extLst>
                  <a:ext uri="{FF2B5EF4-FFF2-40B4-BE49-F238E27FC236}">
                    <a16:creationId xmlns:a16="http://schemas.microsoft.com/office/drawing/2014/main" id="{9165E1AB-23A2-6338-F983-ED301A7A5BC2}"/>
                  </a:ext>
                </a:extLst>
              </p:cNvPr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1679;p32">
                <a:extLst>
                  <a:ext uri="{FF2B5EF4-FFF2-40B4-BE49-F238E27FC236}">
                    <a16:creationId xmlns:a16="http://schemas.microsoft.com/office/drawing/2014/main" id="{42C71D6A-F1CE-3A00-E4A7-2D715867915E}"/>
                  </a:ext>
                </a:extLst>
              </p:cNvPr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1680;p32">
                <a:extLst>
                  <a:ext uri="{FF2B5EF4-FFF2-40B4-BE49-F238E27FC236}">
                    <a16:creationId xmlns:a16="http://schemas.microsoft.com/office/drawing/2014/main" id="{9635C58D-1C66-3B03-FA9F-A4F89F3F4D09}"/>
                  </a:ext>
                </a:extLst>
              </p:cNvPr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1681;p32">
                <a:extLst>
                  <a:ext uri="{FF2B5EF4-FFF2-40B4-BE49-F238E27FC236}">
                    <a16:creationId xmlns:a16="http://schemas.microsoft.com/office/drawing/2014/main" id="{FD17A683-009A-C843-0346-FB34B46E3F3C}"/>
                  </a:ext>
                </a:extLst>
              </p:cNvPr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1682;p32">
                <a:extLst>
                  <a:ext uri="{FF2B5EF4-FFF2-40B4-BE49-F238E27FC236}">
                    <a16:creationId xmlns:a16="http://schemas.microsoft.com/office/drawing/2014/main" id="{D1964E54-A667-5BEF-6EBC-779546BA7211}"/>
                  </a:ext>
                </a:extLst>
              </p:cNvPr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1683;p32">
                <a:extLst>
                  <a:ext uri="{FF2B5EF4-FFF2-40B4-BE49-F238E27FC236}">
                    <a16:creationId xmlns:a16="http://schemas.microsoft.com/office/drawing/2014/main" id="{420816C9-E13A-3274-C0D8-64E078CC3A44}"/>
                  </a:ext>
                </a:extLst>
              </p:cNvPr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1684;p32">
                <a:extLst>
                  <a:ext uri="{FF2B5EF4-FFF2-40B4-BE49-F238E27FC236}">
                    <a16:creationId xmlns:a16="http://schemas.microsoft.com/office/drawing/2014/main" id="{36B09A43-B3AF-4F31-9B7B-7060DC244136}"/>
                  </a:ext>
                </a:extLst>
              </p:cNvPr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1685;p32">
                <a:extLst>
                  <a:ext uri="{FF2B5EF4-FFF2-40B4-BE49-F238E27FC236}">
                    <a16:creationId xmlns:a16="http://schemas.microsoft.com/office/drawing/2014/main" id="{E9686381-DA8A-9B5A-EA3F-DF7F13C90080}"/>
                  </a:ext>
                </a:extLst>
              </p:cNvPr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1686;p32">
                <a:extLst>
                  <a:ext uri="{FF2B5EF4-FFF2-40B4-BE49-F238E27FC236}">
                    <a16:creationId xmlns:a16="http://schemas.microsoft.com/office/drawing/2014/main" id="{73426195-D0F0-9E9D-57B4-5FCEB83C818F}"/>
                  </a:ext>
                </a:extLst>
              </p:cNvPr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1687;p32">
                <a:extLst>
                  <a:ext uri="{FF2B5EF4-FFF2-40B4-BE49-F238E27FC236}">
                    <a16:creationId xmlns:a16="http://schemas.microsoft.com/office/drawing/2014/main" id="{F712E9D3-E7DF-C57C-30E8-0EE5CC342FB7}"/>
                  </a:ext>
                </a:extLst>
              </p:cNvPr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1688;p32">
                <a:extLst>
                  <a:ext uri="{FF2B5EF4-FFF2-40B4-BE49-F238E27FC236}">
                    <a16:creationId xmlns:a16="http://schemas.microsoft.com/office/drawing/2014/main" id="{683278CA-1B1C-35FC-7415-0B8D9F1703F8}"/>
                  </a:ext>
                </a:extLst>
              </p:cNvPr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1689;p32">
                <a:extLst>
                  <a:ext uri="{FF2B5EF4-FFF2-40B4-BE49-F238E27FC236}">
                    <a16:creationId xmlns:a16="http://schemas.microsoft.com/office/drawing/2014/main" id="{623A34BA-BB3E-385E-C833-0C9FABD42F52}"/>
                  </a:ext>
                </a:extLst>
              </p:cNvPr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1690;p32">
                <a:extLst>
                  <a:ext uri="{FF2B5EF4-FFF2-40B4-BE49-F238E27FC236}">
                    <a16:creationId xmlns:a16="http://schemas.microsoft.com/office/drawing/2014/main" id="{CBDE7A82-2B5F-25AF-0554-68F18470516B}"/>
                  </a:ext>
                </a:extLst>
              </p:cNvPr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1691;p32">
                <a:extLst>
                  <a:ext uri="{FF2B5EF4-FFF2-40B4-BE49-F238E27FC236}">
                    <a16:creationId xmlns:a16="http://schemas.microsoft.com/office/drawing/2014/main" id="{D529F67C-BA4D-DCCB-2C12-BB4C1C9C7622}"/>
                  </a:ext>
                </a:extLst>
              </p:cNvPr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1692;p32">
                <a:extLst>
                  <a:ext uri="{FF2B5EF4-FFF2-40B4-BE49-F238E27FC236}">
                    <a16:creationId xmlns:a16="http://schemas.microsoft.com/office/drawing/2014/main" id="{FD8B8FD3-C5CB-D7F2-853F-6F97CC246AB8}"/>
                  </a:ext>
                </a:extLst>
              </p:cNvPr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1693;p32">
                <a:extLst>
                  <a:ext uri="{FF2B5EF4-FFF2-40B4-BE49-F238E27FC236}">
                    <a16:creationId xmlns:a16="http://schemas.microsoft.com/office/drawing/2014/main" id="{06F0C1FF-748B-75E8-E72A-E7E2374552D4}"/>
                  </a:ext>
                </a:extLst>
              </p:cNvPr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1694;p32">
                <a:extLst>
                  <a:ext uri="{FF2B5EF4-FFF2-40B4-BE49-F238E27FC236}">
                    <a16:creationId xmlns:a16="http://schemas.microsoft.com/office/drawing/2014/main" id="{53C9F75B-5FCB-09F8-9A8C-E4E443F2E80E}"/>
                  </a:ext>
                </a:extLst>
              </p:cNvPr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1695;p32">
                <a:extLst>
                  <a:ext uri="{FF2B5EF4-FFF2-40B4-BE49-F238E27FC236}">
                    <a16:creationId xmlns:a16="http://schemas.microsoft.com/office/drawing/2014/main" id="{202C64BD-B7ED-1FF5-7FB8-AAE8B3EEFB92}"/>
                  </a:ext>
                </a:extLst>
              </p:cNvPr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1696;p32">
                <a:extLst>
                  <a:ext uri="{FF2B5EF4-FFF2-40B4-BE49-F238E27FC236}">
                    <a16:creationId xmlns:a16="http://schemas.microsoft.com/office/drawing/2014/main" id="{14B5B22D-5104-AD1F-5800-1F621FED6344}"/>
                  </a:ext>
                </a:extLst>
              </p:cNvPr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1697;p32">
                <a:extLst>
                  <a:ext uri="{FF2B5EF4-FFF2-40B4-BE49-F238E27FC236}">
                    <a16:creationId xmlns:a16="http://schemas.microsoft.com/office/drawing/2014/main" id="{5AFBE208-0A63-8475-AF5F-1E49AD9B651A}"/>
                  </a:ext>
                </a:extLst>
              </p:cNvPr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1698;p32">
                <a:extLst>
                  <a:ext uri="{FF2B5EF4-FFF2-40B4-BE49-F238E27FC236}">
                    <a16:creationId xmlns:a16="http://schemas.microsoft.com/office/drawing/2014/main" id="{D7D2FB4C-904E-0AEC-A071-9BFBF1C30C56}"/>
                  </a:ext>
                </a:extLst>
              </p:cNvPr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1699;p32">
                <a:extLst>
                  <a:ext uri="{FF2B5EF4-FFF2-40B4-BE49-F238E27FC236}">
                    <a16:creationId xmlns:a16="http://schemas.microsoft.com/office/drawing/2014/main" id="{C9EFEC16-6D9C-F5AE-DB83-D561EFE961CF}"/>
                  </a:ext>
                </a:extLst>
              </p:cNvPr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1700;p32">
                <a:extLst>
                  <a:ext uri="{FF2B5EF4-FFF2-40B4-BE49-F238E27FC236}">
                    <a16:creationId xmlns:a16="http://schemas.microsoft.com/office/drawing/2014/main" id="{1FF6A7D5-FAC8-5A4F-7501-84C2F361A7F0}"/>
                  </a:ext>
                </a:extLst>
              </p:cNvPr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1701;p32">
                <a:extLst>
                  <a:ext uri="{FF2B5EF4-FFF2-40B4-BE49-F238E27FC236}">
                    <a16:creationId xmlns:a16="http://schemas.microsoft.com/office/drawing/2014/main" id="{F26EEBB3-C115-0BE4-F302-1C07DD62943B}"/>
                  </a:ext>
                </a:extLst>
              </p:cNvPr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1702;p32">
                <a:extLst>
                  <a:ext uri="{FF2B5EF4-FFF2-40B4-BE49-F238E27FC236}">
                    <a16:creationId xmlns:a16="http://schemas.microsoft.com/office/drawing/2014/main" id="{C9D6675B-AB41-BE54-970E-AC50B639FF06}"/>
                  </a:ext>
                </a:extLst>
              </p:cNvPr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1703;p32">
                <a:extLst>
                  <a:ext uri="{FF2B5EF4-FFF2-40B4-BE49-F238E27FC236}">
                    <a16:creationId xmlns:a16="http://schemas.microsoft.com/office/drawing/2014/main" id="{C2134FAE-7597-C13C-48DD-FAB4E4A2957E}"/>
                  </a:ext>
                </a:extLst>
              </p:cNvPr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1704;p32">
                <a:extLst>
                  <a:ext uri="{FF2B5EF4-FFF2-40B4-BE49-F238E27FC236}">
                    <a16:creationId xmlns:a16="http://schemas.microsoft.com/office/drawing/2014/main" id="{2976C416-DA37-525C-00C7-96A3921153E6}"/>
                  </a:ext>
                </a:extLst>
              </p:cNvPr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1705;p32">
                <a:extLst>
                  <a:ext uri="{FF2B5EF4-FFF2-40B4-BE49-F238E27FC236}">
                    <a16:creationId xmlns:a16="http://schemas.microsoft.com/office/drawing/2014/main" id="{5488C86E-2F7F-8494-A1B4-215C7F5CAA15}"/>
                  </a:ext>
                </a:extLst>
              </p:cNvPr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1706;p32">
                <a:extLst>
                  <a:ext uri="{FF2B5EF4-FFF2-40B4-BE49-F238E27FC236}">
                    <a16:creationId xmlns:a16="http://schemas.microsoft.com/office/drawing/2014/main" id="{9FFEF1A0-69D0-F96C-1CBE-0224050635C3}"/>
                  </a:ext>
                </a:extLst>
              </p:cNvPr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1707;p32">
                <a:extLst>
                  <a:ext uri="{FF2B5EF4-FFF2-40B4-BE49-F238E27FC236}">
                    <a16:creationId xmlns:a16="http://schemas.microsoft.com/office/drawing/2014/main" id="{F5962C60-6CB2-B664-2E42-2AA3E1B2E95F}"/>
                  </a:ext>
                </a:extLst>
              </p:cNvPr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1708;p32">
                <a:extLst>
                  <a:ext uri="{FF2B5EF4-FFF2-40B4-BE49-F238E27FC236}">
                    <a16:creationId xmlns:a16="http://schemas.microsoft.com/office/drawing/2014/main" id="{F7F13D4A-C00D-AE77-9BDA-553945F0F633}"/>
                  </a:ext>
                </a:extLst>
              </p:cNvPr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1709;p32">
                <a:extLst>
                  <a:ext uri="{FF2B5EF4-FFF2-40B4-BE49-F238E27FC236}">
                    <a16:creationId xmlns:a16="http://schemas.microsoft.com/office/drawing/2014/main" id="{AE75D898-23FD-0956-914E-B230AFA2FAF9}"/>
                  </a:ext>
                </a:extLst>
              </p:cNvPr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1710;p32">
                <a:extLst>
                  <a:ext uri="{FF2B5EF4-FFF2-40B4-BE49-F238E27FC236}">
                    <a16:creationId xmlns:a16="http://schemas.microsoft.com/office/drawing/2014/main" id="{803577D1-3E70-D230-B245-85F1A4E45380}"/>
                  </a:ext>
                </a:extLst>
              </p:cNvPr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1711;p32">
                <a:extLst>
                  <a:ext uri="{FF2B5EF4-FFF2-40B4-BE49-F238E27FC236}">
                    <a16:creationId xmlns:a16="http://schemas.microsoft.com/office/drawing/2014/main" id="{DECE0C49-B7BC-A85E-2B8D-6CDACE6C68F8}"/>
                  </a:ext>
                </a:extLst>
              </p:cNvPr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1712;p32">
                <a:extLst>
                  <a:ext uri="{FF2B5EF4-FFF2-40B4-BE49-F238E27FC236}">
                    <a16:creationId xmlns:a16="http://schemas.microsoft.com/office/drawing/2014/main" id="{B5400303-EF75-C7D3-D2A3-D9367FAEFF3E}"/>
                  </a:ext>
                </a:extLst>
              </p:cNvPr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1713;p32">
                <a:extLst>
                  <a:ext uri="{FF2B5EF4-FFF2-40B4-BE49-F238E27FC236}">
                    <a16:creationId xmlns:a16="http://schemas.microsoft.com/office/drawing/2014/main" id="{A36250B8-BE03-16D8-0289-9E3741158EFF}"/>
                  </a:ext>
                </a:extLst>
              </p:cNvPr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1714;p32">
                <a:extLst>
                  <a:ext uri="{FF2B5EF4-FFF2-40B4-BE49-F238E27FC236}">
                    <a16:creationId xmlns:a16="http://schemas.microsoft.com/office/drawing/2014/main" id="{F26C92E1-18E7-928A-2EDA-58E6A9649C24}"/>
                  </a:ext>
                </a:extLst>
              </p:cNvPr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1715;p32">
                <a:extLst>
                  <a:ext uri="{FF2B5EF4-FFF2-40B4-BE49-F238E27FC236}">
                    <a16:creationId xmlns:a16="http://schemas.microsoft.com/office/drawing/2014/main" id="{A07A3FCF-E662-0B55-BBA4-3394A74ECF1F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1716;p32">
                <a:extLst>
                  <a:ext uri="{FF2B5EF4-FFF2-40B4-BE49-F238E27FC236}">
                    <a16:creationId xmlns:a16="http://schemas.microsoft.com/office/drawing/2014/main" id="{6E198A6C-A664-88C3-FE6E-B635E813C710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1717;p32">
                <a:extLst>
                  <a:ext uri="{FF2B5EF4-FFF2-40B4-BE49-F238E27FC236}">
                    <a16:creationId xmlns:a16="http://schemas.microsoft.com/office/drawing/2014/main" id="{7C0926FA-A1F0-1958-38F7-AA5CBE49FEAA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1718;p32">
                <a:extLst>
                  <a:ext uri="{FF2B5EF4-FFF2-40B4-BE49-F238E27FC236}">
                    <a16:creationId xmlns:a16="http://schemas.microsoft.com/office/drawing/2014/main" id="{3B57D615-5B86-811E-AA65-8022D7686F02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1719;p32">
                <a:extLst>
                  <a:ext uri="{FF2B5EF4-FFF2-40B4-BE49-F238E27FC236}">
                    <a16:creationId xmlns:a16="http://schemas.microsoft.com/office/drawing/2014/main" id="{32E416A1-D4F9-1262-61BB-FC3A238974AE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1720;p32">
                <a:extLst>
                  <a:ext uri="{FF2B5EF4-FFF2-40B4-BE49-F238E27FC236}">
                    <a16:creationId xmlns:a16="http://schemas.microsoft.com/office/drawing/2014/main" id="{2ECB9F35-807F-E879-973F-E9CA0AFC0725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1721;p32">
                <a:extLst>
                  <a:ext uri="{FF2B5EF4-FFF2-40B4-BE49-F238E27FC236}">
                    <a16:creationId xmlns:a16="http://schemas.microsoft.com/office/drawing/2014/main" id="{DDB62D8A-7FFF-0422-E525-0A6EE4AB8D2E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1722;p32">
                <a:extLst>
                  <a:ext uri="{FF2B5EF4-FFF2-40B4-BE49-F238E27FC236}">
                    <a16:creationId xmlns:a16="http://schemas.microsoft.com/office/drawing/2014/main" id="{F561CA1B-D98D-D219-BD4D-CB8E4CDF5BBC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1723;p32">
                <a:extLst>
                  <a:ext uri="{FF2B5EF4-FFF2-40B4-BE49-F238E27FC236}">
                    <a16:creationId xmlns:a16="http://schemas.microsoft.com/office/drawing/2014/main" id="{A13ED0C6-C23E-49D1-BFB8-DABFC3125B5D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1724;p32">
                <a:extLst>
                  <a:ext uri="{FF2B5EF4-FFF2-40B4-BE49-F238E27FC236}">
                    <a16:creationId xmlns:a16="http://schemas.microsoft.com/office/drawing/2014/main" id="{6854805C-CE22-AE5D-8B75-E7D9C0A4CA58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1725;p32">
                <a:extLst>
                  <a:ext uri="{FF2B5EF4-FFF2-40B4-BE49-F238E27FC236}">
                    <a16:creationId xmlns:a16="http://schemas.microsoft.com/office/drawing/2014/main" id="{EBFDA30E-7B66-E528-727F-6C1AF2F3E28A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1726;p32">
                <a:extLst>
                  <a:ext uri="{FF2B5EF4-FFF2-40B4-BE49-F238E27FC236}">
                    <a16:creationId xmlns:a16="http://schemas.microsoft.com/office/drawing/2014/main" id="{025DAB3D-DA7A-1325-B908-EFC0B18954D1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1727;p32">
                <a:extLst>
                  <a:ext uri="{FF2B5EF4-FFF2-40B4-BE49-F238E27FC236}">
                    <a16:creationId xmlns:a16="http://schemas.microsoft.com/office/drawing/2014/main" id="{236AAB52-3E6A-B713-7602-A1F745BEA395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1728;p32">
                <a:extLst>
                  <a:ext uri="{FF2B5EF4-FFF2-40B4-BE49-F238E27FC236}">
                    <a16:creationId xmlns:a16="http://schemas.microsoft.com/office/drawing/2014/main" id="{8207C757-FEB4-2ADC-689E-DE0E0EFD5041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1729;p32">
                <a:extLst>
                  <a:ext uri="{FF2B5EF4-FFF2-40B4-BE49-F238E27FC236}">
                    <a16:creationId xmlns:a16="http://schemas.microsoft.com/office/drawing/2014/main" id="{E6E92700-2B97-EEE9-83CE-24B881849733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1730;p32">
                <a:extLst>
                  <a:ext uri="{FF2B5EF4-FFF2-40B4-BE49-F238E27FC236}">
                    <a16:creationId xmlns:a16="http://schemas.microsoft.com/office/drawing/2014/main" id="{3CE6B01D-7CA4-6C71-E845-C80A5CB31F80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1731;p32">
                <a:extLst>
                  <a:ext uri="{FF2B5EF4-FFF2-40B4-BE49-F238E27FC236}">
                    <a16:creationId xmlns:a16="http://schemas.microsoft.com/office/drawing/2014/main" id="{D8AFAB11-5265-3D84-34FF-13901FD8DAAE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1732;p32">
                <a:extLst>
                  <a:ext uri="{FF2B5EF4-FFF2-40B4-BE49-F238E27FC236}">
                    <a16:creationId xmlns:a16="http://schemas.microsoft.com/office/drawing/2014/main" id="{08F702F3-7A85-64D0-61B9-4F9F90CA7FF7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1733;p32">
                <a:extLst>
                  <a:ext uri="{FF2B5EF4-FFF2-40B4-BE49-F238E27FC236}">
                    <a16:creationId xmlns:a16="http://schemas.microsoft.com/office/drawing/2014/main" id="{FC911B68-EA48-86A2-1DB4-95AA544868B0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1734;p32">
                <a:extLst>
                  <a:ext uri="{FF2B5EF4-FFF2-40B4-BE49-F238E27FC236}">
                    <a16:creationId xmlns:a16="http://schemas.microsoft.com/office/drawing/2014/main" id="{6F038661-4188-7F7D-880C-51E43028BC54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1735;p32">
                <a:extLst>
                  <a:ext uri="{FF2B5EF4-FFF2-40B4-BE49-F238E27FC236}">
                    <a16:creationId xmlns:a16="http://schemas.microsoft.com/office/drawing/2014/main" id="{7C11004D-67B4-6713-FC27-538A47798F00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1736;p32">
                <a:extLst>
                  <a:ext uri="{FF2B5EF4-FFF2-40B4-BE49-F238E27FC236}">
                    <a16:creationId xmlns:a16="http://schemas.microsoft.com/office/drawing/2014/main" id="{C4D059AA-E098-60C2-460E-379DB9018F18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1737;p32">
                <a:extLst>
                  <a:ext uri="{FF2B5EF4-FFF2-40B4-BE49-F238E27FC236}">
                    <a16:creationId xmlns:a16="http://schemas.microsoft.com/office/drawing/2014/main" id="{03F32B42-3C1A-A31A-5CA8-8CDFBA0A17DB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1738;p32">
                <a:extLst>
                  <a:ext uri="{FF2B5EF4-FFF2-40B4-BE49-F238E27FC236}">
                    <a16:creationId xmlns:a16="http://schemas.microsoft.com/office/drawing/2014/main" id="{1004E591-24D6-8B2D-E574-5DBBB689B398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1739;p32">
                <a:extLst>
                  <a:ext uri="{FF2B5EF4-FFF2-40B4-BE49-F238E27FC236}">
                    <a16:creationId xmlns:a16="http://schemas.microsoft.com/office/drawing/2014/main" id="{2DCDE83C-B5F7-BF46-FAA7-53B51D67587D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1740;p32">
                <a:extLst>
                  <a:ext uri="{FF2B5EF4-FFF2-40B4-BE49-F238E27FC236}">
                    <a16:creationId xmlns:a16="http://schemas.microsoft.com/office/drawing/2014/main" id="{CBBD6A26-8248-A36C-FC1A-50DB128CA919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1741;p32">
                <a:extLst>
                  <a:ext uri="{FF2B5EF4-FFF2-40B4-BE49-F238E27FC236}">
                    <a16:creationId xmlns:a16="http://schemas.microsoft.com/office/drawing/2014/main" id="{349AFADF-325F-7E44-61F8-C5886B988276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1742;p32">
                <a:extLst>
                  <a:ext uri="{FF2B5EF4-FFF2-40B4-BE49-F238E27FC236}">
                    <a16:creationId xmlns:a16="http://schemas.microsoft.com/office/drawing/2014/main" id="{F15AEA37-FE1B-394A-9B5C-F45677F93579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1743;p32">
                <a:extLst>
                  <a:ext uri="{FF2B5EF4-FFF2-40B4-BE49-F238E27FC236}">
                    <a16:creationId xmlns:a16="http://schemas.microsoft.com/office/drawing/2014/main" id="{DCCA7D2D-3829-9E29-7789-865A4C3F06E8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1744;p32">
                <a:extLst>
                  <a:ext uri="{FF2B5EF4-FFF2-40B4-BE49-F238E27FC236}">
                    <a16:creationId xmlns:a16="http://schemas.microsoft.com/office/drawing/2014/main" id="{89A0FF2B-8F73-BFAF-6CBF-29CAF9227688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1745;p32">
                <a:extLst>
                  <a:ext uri="{FF2B5EF4-FFF2-40B4-BE49-F238E27FC236}">
                    <a16:creationId xmlns:a16="http://schemas.microsoft.com/office/drawing/2014/main" id="{B2C4F6F2-DF62-A528-2CB9-1D698DA4A49B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1746;p32">
                <a:extLst>
                  <a:ext uri="{FF2B5EF4-FFF2-40B4-BE49-F238E27FC236}">
                    <a16:creationId xmlns:a16="http://schemas.microsoft.com/office/drawing/2014/main" id="{13C43D87-EA71-FED7-B22C-9C7EF29E072F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1747;p32">
                <a:extLst>
                  <a:ext uri="{FF2B5EF4-FFF2-40B4-BE49-F238E27FC236}">
                    <a16:creationId xmlns:a16="http://schemas.microsoft.com/office/drawing/2014/main" id="{E9362F4A-2E6E-17E5-4804-E4F1650DA63D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1748;p32">
                <a:extLst>
                  <a:ext uri="{FF2B5EF4-FFF2-40B4-BE49-F238E27FC236}">
                    <a16:creationId xmlns:a16="http://schemas.microsoft.com/office/drawing/2014/main" id="{B1E1465B-2E50-CC0A-01D1-9BA2B53F3DA7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1749;p32">
                <a:extLst>
                  <a:ext uri="{FF2B5EF4-FFF2-40B4-BE49-F238E27FC236}">
                    <a16:creationId xmlns:a16="http://schemas.microsoft.com/office/drawing/2014/main" id="{C55F984C-CE8C-CA8B-72A7-DB620BCE7931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1750;p32">
                <a:extLst>
                  <a:ext uri="{FF2B5EF4-FFF2-40B4-BE49-F238E27FC236}">
                    <a16:creationId xmlns:a16="http://schemas.microsoft.com/office/drawing/2014/main" id="{2FBE2349-9537-CB7D-763F-F4F50B6C7E73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1751;p32">
                <a:extLst>
                  <a:ext uri="{FF2B5EF4-FFF2-40B4-BE49-F238E27FC236}">
                    <a16:creationId xmlns:a16="http://schemas.microsoft.com/office/drawing/2014/main" id="{781BF523-0920-DD4D-A491-4754DE4C8C63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1752;p32">
                <a:extLst>
                  <a:ext uri="{FF2B5EF4-FFF2-40B4-BE49-F238E27FC236}">
                    <a16:creationId xmlns:a16="http://schemas.microsoft.com/office/drawing/2014/main" id="{E8B41F30-3479-2DDC-0775-7E4395678B9A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1753;p32">
                <a:extLst>
                  <a:ext uri="{FF2B5EF4-FFF2-40B4-BE49-F238E27FC236}">
                    <a16:creationId xmlns:a16="http://schemas.microsoft.com/office/drawing/2014/main" id="{B0D37B72-AFDD-99F5-88D2-E00D0C7FF627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1754;p32">
                <a:extLst>
                  <a:ext uri="{FF2B5EF4-FFF2-40B4-BE49-F238E27FC236}">
                    <a16:creationId xmlns:a16="http://schemas.microsoft.com/office/drawing/2014/main" id="{BDDFD5C2-04AF-2C5E-2E4E-550C4C945DF2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1755;p32">
                <a:extLst>
                  <a:ext uri="{FF2B5EF4-FFF2-40B4-BE49-F238E27FC236}">
                    <a16:creationId xmlns:a16="http://schemas.microsoft.com/office/drawing/2014/main" id="{B240FE18-B100-1151-5707-A441AD5D034F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1756;p32">
                <a:extLst>
                  <a:ext uri="{FF2B5EF4-FFF2-40B4-BE49-F238E27FC236}">
                    <a16:creationId xmlns:a16="http://schemas.microsoft.com/office/drawing/2014/main" id="{E5CD6F95-00B9-7C21-B76B-1D250561335C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1757;p32">
                <a:extLst>
                  <a:ext uri="{FF2B5EF4-FFF2-40B4-BE49-F238E27FC236}">
                    <a16:creationId xmlns:a16="http://schemas.microsoft.com/office/drawing/2014/main" id="{F26C4BEA-FA22-BF37-8E94-C4F0047E6E4B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1758;p32">
                <a:extLst>
                  <a:ext uri="{FF2B5EF4-FFF2-40B4-BE49-F238E27FC236}">
                    <a16:creationId xmlns:a16="http://schemas.microsoft.com/office/drawing/2014/main" id="{05D320B5-804D-F93F-1CF5-4B61733039F3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1759;p32">
                <a:extLst>
                  <a:ext uri="{FF2B5EF4-FFF2-40B4-BE49-F238E27FC236}">
                    <a16:creationId xmlns:a16="http://schemas.microsoft.com/office/drawing/2014/main" id="{87AB6AB6-9D41-0FF1-959D-FB7EDE2E9F9E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1760;p32">
                <a:extLst>
                  <a:ext uri="{FF2B5EF4-FFF2-40B4-BE49-F238E27FC236}">
                    <a16:creationId xmlns:a16="http://schemas.microsoft.com/office/drawing/2014/main" id="{499CCAB3-07D6-1F14-D27B-996765E6B7A9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1761;p32">
                <a:extLst>
                  <a:ext uri="{FF2B5EF4-FFF2-40B4-BE49-F238E27FC236}">
                    <a16:creationId xmlns:a16="http://schemas.microsoft.com/office/drawing/2014/main" id="{4C132211-EB98-20CF-448D-7D33E067FB95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1762;p32">
                <a:extLst>
                  <a:ext uri="{FF2B5EF4-FFF2-40B4-BE49-F238E27FC236}">
                    <a16:creationId xmlns:a16="http://schemas.microsoft.com/office/drawing/2014/main" id="{C5F06490-3845-6E5E-22B2-3A834FB0C28D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1763;p32">
                <a:extLst>
                  <a:ext uri="{FF2B5EF4-FFF2-40B4-BE49-F238E27FC236}">
                    <a16:creationId xmlns:a16="http://schemas.microsoft.com/office/drawing/2014/main" id="{613448B8-E7F4-049F-FFAC-5928D5BA7127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764;p32">
              <a:extLst>
                <a:ext uri="{FF2B5EF4-FFF2-40B4-BE49-F238E27FC236}">
                  <a16:creationId xmlns:a16="http://schemas.microsoft.com/office/drawing/2014/main" id="{127E2C05-C126-7497-D980-46E80259940E}"/>
                </a:ext>
              </a:extLst>
            </p:cNvPr>
            <p:cNvGrpSpPr/>
            <p:nvPr/>
          </p:nvGrpSpPr>
          <p:grpSpPr>
            <a:xfrm flipH="1">
              <a:off x="238" y="2333893"/>
              <a:ext cx="1775641" cy="2814178"/>
              <a:chOff x="-8162175" y="836138"/>
              <a:chExt cx="2333300" cy="3698000"/>
            </a:xfrm>
          </p:grpSpPr>
          <p:sp>
            <p:nvSpPr>
              <p:cNvPr id="5" name="Google Shape;1765;p32">
                <a:extLst>
                  <a:ext uri="{FF2B5EF4-FFF2-40B4-BE49-F238E27FC236}">
                    <a16:creationId xmlns:a16="http://schemas.microsoft.com/office/drawing/2014/main" id="{42E5B98F-94EE-6CED-EB57-E9729DC5833C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766;p32">
                <a:extLst>
                  <a:ext uri="{FF2B5EF4-FFF2-40B4-BE49-F238E27FC236}">
                    <a16:creationId xmlns:a16="http://schemas.microsoft.com/office/drawing/2014/main" id="{3B8F4822-CA64-6BA5-5B8A-A7E3FE96183F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67;p32">
                <a:extLst>
                  <a:ext uri="{FF2B5EF4-FFF2-40B4-BE49-F238E27FC236}">
                    <a16:creationId xmlns:a16="http://schemas.microsoft.com/office/drawing/2014/main" id="{75F147E1-A08B-724A-BD79-DA57EF60FF07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68;p32">
                <a:extLst>
                  <a:ext uri="{FF2B5EF4-FFF2-40B4-BE49-F238E27FC236}">
                    <a16:creationId xmlns:a16="http://schemas.microsoft.com/office/drawing/2014/main" id="{549DBBFC-9678-5526-A82C-F7E0BD6B6A88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69;p32">
                <a:extLst>
                  <a:ext uri="{FF2B5EF4-FFF2-40B4-BE49-F238E27FC236}">
                    <a16:creationId xmlns:a16="http://schemas.microsoft.com/office/drawing/2014/main" id="{CC1A68B1-3499-95F2-3B36-853A90540E4B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70;p32">
                <a:extLst>
                  <a:ext uri="{FF2B5EF4-FFF2-40B4-BE49-F238E27FC236}">
                    <a16:creationId xmlns:a16="http://schemas.microsoft.com/office/drawing/2014/main" id="{B65101A0-CD12-F226-3243-93838074ABF4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71;p32">
                <a:extLst>
                  <a:ext uri="{FF2B5EF4-FFF2-40B4-BE49-F238E27FC236}">
                    <a16:creationId xmlns:a16="http://schemas.microsoft.com/office/drawing/2014/main" id="{43D3DECC-E3CD-06BB-DB54-A037BAE73CFE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72;p32">
                <a:extLst>
                  <a:ext uri="{FF2B5EF4-FFF2-40B4-BE49-F238E27FC236}">
                    <a16:creationId xmlns:a16="http://schemas.microsoft.com/office/drawing/2014/main" id="{EBE20B4D-EED3-83BE-2380-8C8068CC1F50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73;p32">
                <a:extLst>
                  <a:ext uri="{FF2B5EF4-FFF2-40B4-BE49-F238E27FC236}">
                    <a16:creationId xmlns:a16="http://schemas.microsoft.com/office/drawing/2014/main" id="{B1617821-C938-5825-D860-90F1D49C8C61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74;p32">
                <a:extLst>
                  <a:ext uri="{FF2B5EF4-FFF2-40B4-BE49-F238E27FC236}">
                    <a16:creationId xmlns:a16="http://schemas.microsoft.com/office/drawing/2014/main" id="{1101635B-3CBC-BED6-31B2-12CBBE33AC8E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75;p32">
                <a:extLst>
                  <a:ext uri="{FF2B5EF4-FFF2-40B4-BE49-F238E27FC236}">
                    <a16:creationId xmlns:a16="http://schemas.microsoft.com/office/drawing/2014/main" id="{8FE99677-0113-4B2A-C01F-2C5D46C32C6E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76;p32">
                <a:extLst>
                  <a:ext uri="{FF2B5EF4-FFF2-40B4-BE49-F238E27FC236}">
                    <a16:creationId xmlns:a16="http://schemas.microsoft.com/office/drawing/2014/main" id="{C34C1358-A694-7860-6AE1-1BB006789A84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77;p32">
                <a:extLst>
                  <a:ext uri="{FF2B5EF4-FFF2-40B4-BE49-F238E27FC236}">
                    <a16:creationId xmlns:a16="http://schemas.microsoft.com/office/drawing/2014/main" id="{4DAC95D3-0BB9-890E-0E01-1402A7A792FA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78;p32">
                <a:extLst>
                  <a:ext uri="{FF2B5EF4-FFF2-40B4-BE49-F238E27FC236}">
                    <a16:creationId xmlns:a16="http://schemas.microsoft.com/office/drawing/2014/main" id="{2946D987-4815-0CA8-341A-84AD5350CCCF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79;p32">
                <a:extLst>
                  <a:ext uri="{FF2B5EF4-FFF2-40B4-BE49-F238E27FC236}">
                    <a16:creationId xmlns:a16="http://schemas.microsoft.com/office/drawing/2014/main" id="{A27EF1D9-C3A5-1FAC-DE51-C5625B268224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80;p32">
                <a:extLst>
                  <a:ext uri="{FF2B5EF4-FFF2-40B4-BE49-F238E27FC236}">
                    <a16:creationId xmlns:a16="http://schemas.microsoft.com/office/drawing/2014/main" id="{FFD5DB14-1B76-76A8-635F-CE9EB98C548B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81;p32">
                <a:extLst>
                  <a:ext uri="{FF2B5EF4-FFF2-40B4-BE49-F238E27FC236}">
                    <a16:creationId xmlns:a16="http://schemas.microsoft.com/office/drawing/2014/main" id="{E3B71B13-0234-21DA-4990-61EC85DF47AB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82;p32">
                <a:extLst>
                  <a:ext uri="{FF2B5EF4-FFF2-40B4-BE49-F238E27FC236}">
                    <a16:creationId xmlns:a16="http://schemas.microsoft.com/office/drawing/2014/main" id="{E7D2D0E8-E1A3-E24F-A6C5-5856A1BB8A82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83;p32">
                <a:extLst>
                  <a:ext uri="{FF2B5EF4-FFF2-40B4-BE49-F238E27FC236}">
                    <a16:creationId xmlns:a16="http://schemas.microsoft.com/office/drawing/2014/main" id="{1925FFDD-43B4-2F65-B4B1-954EB5DDB66D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84;p32">
                <a:extLst>
                  <a:ext uri="{FF2B5EF4-FFF2-40B4-BE49-F238E27FC236}">
                    <a16:creationId xmlns:a16="http://schemas.microsoft.com/office/drawing/2014/main" id="{B38C15DA-1FE1-F9AE-A533-10BFF1584F72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85;p32">
                <a:extLst>
                  <a:ext uri="{FF2B5EF4-FFF2-40B4-BE49-F238E27FC236}">
                    <a16:creationId xmlns:a16="http://schemas.microsoft.com/office/drawing/2014/main" id="{32BEA10B-8633-C23C-732F-C4A02B6DA630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86;p32">
                <a:extLst>
                  <a:ext uri="{FF2B5EF4-FFF2-40B4-BE49-F238E27FC236}">
                    <a16:creationId xmlns:a16="http://schemas.microsoft.com/office/drawing/2014/main" id="{D5DD9BCA-0610-7C61-9D29-6AD33D00EC08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87;p32">
                <a:extLst>
                  <a:ext uri="{FF2B5EF4-FFF2-40B4-BE49-F238E27FC236}">
                    <a16:creationId xmlns:a16="http://schemas.microsoft.com/office/drawing/2014/main" id="{10E5376F-F900-480F-E931-1F5D0A3C2E6C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88;p32">
                <a:extLst>
                  <a:ext uri="{FF2B5EF4-FFF2-40B4-BE49-F238E27FC236}">
                    <a16:creationId xmlns:a16="http://schemas.microsoft.com/office/drawing/2014/main" id="{719D33CA-0AC2-D095-8460-1C96D7599F45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89;p32">
                <a:extLst>
                  <a:ext uri="{FF2B5EF4-FFF2-40B4-BE49-F238E27FC236}">
                    <a16:creationId xmlns:a16="http://schemas.microsoft.com/office/drawing/2014/main" id="{64EE7BE6-A7F3-C04E-EFCB-80D698ADBFC9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90;p32">
                <a:extLst>
                  <a:ext uri="{FF2B5EF4-FFF2-40B4-BE49-F238E27FC236}">
                    <a16:creationId xmlns:a16="http://schemas.microsoft.com/office/drawing/2014/main" id="{A7039783-9034-6F1A-13A2-148B5B00E685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91;p32">
                <a:extLst>
                  <a:ext uri="{FF2B5EF4-FFF2-40B4-BE49-F238E27FC236}">
                    <a16:creationId xmlns:a16="http://schemas.microsoft.com/office/drawing/2014/main" id="{BB95C964-191B-B8FC-9A7E-AA48A29B688B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2;p32">
                <a:extLst>
                  <a:ext uri="{FF2B5EF4-FFF2-40B4-BE49-F238E27FC236}">
                    <a16:creationId xmlns:a16="http://schemas.microsoft.com/office/drawing/2014/main" id="{ADDD5D9C-5EE5-480D-911B-32A5DC6FE26C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93;p32">
                <a:extLst>
                  <a:ext uri="{FF2B5EF4-FFF2-40B4-BE49-F238E27FC236}">
                    <a16:creationId xmlns:a16="http://schemas.microsoft.com/office/drawing/2014/main" id="{D43445CC-72AC-8D95-38AD-0792589A0B08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94;p32">
                <a:extLst>
                  <a:ext uri="{FF2B5EF4-FFF2-40B4-BE49-F238E27FC236}">
                    <a16:creationId xmlns:a16="http://schemas.microsoft.com/office/drawing/2014/main" id="{362EB8BE-56E3-B183-87DF-BD3FD5A93CBB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95;p32">
                <a:extLst>
                  <a:ext uri="{FF2B5EF4-FFF2-40B4-BE49-F238E27FC236}">
                    <a16:creationId xmlns:a16="http://schemas.microsoft.com/office/drawing/2014/main" id="{3B02F5FC-0EF8-6841-3AD9-FDA220BC2ECE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96;p32">
                <a:extLst>
                  <a:ext uri="{FF2B5EF4-FFF2-40B4-BE49-F238E27FC236}">
                    <a16:creationId xmlns:a16="http://schemas.microsoft.com/office/drawing/2014/main" id="{0A9560B0-2D21-E0B0-485F-D612074AD7AF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97;p32">
                <a:extLst>
                  <a:ext uri="{FF2B5EF4-FFF2-40B4-BE49-F238E27FC236}">
                    <a16:creationId xmlns:a16="http://schemas.microsoft.com/office/drawing/2014/main" id="{00F758BF-9AA3-0972-1CB5-1F690F089F58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98;p32">
                <a:extLst>
                  <a:ext uri="{FF2B5EF4-FFF2-40B4-BE49-F238E27FC236}">
                    <a16:creationId xmlns:a16="http://schemas.microsoft.com/office/drawing/2014/main" id="{9B7083B5-A9D1-8C2F-F5BC-586D26F45FC0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99;p32">
                <a:extLst>
                  <a:ext uri="{FF2B5EF4-FFF2-40B4-BE49-F238E27FC236}">
                    <a16:creationId xmlns:a16="http://schemas.microsoft.com/office/drawing/2014/main" id="{ED3F7F0E-E342-025A-112C-12F599E43D55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00;p32">
                <a:extLst>
                  <a:ext uri="{FF2B5EF4-FFF2-40B4-BE49-F238E27FC236}">
                    <a16:creationId xmlns:a16="http://schemas.microsoft.com/office/drawing/2014/main" id="{D191FFCB-108A-DC67-A5B8-05911646806C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01;p32">
                <a:extLst>
                  <a:ext uri="{FF2B5EF4-FFF2-40B4-BE49-F238E27FC236}">
                    <a16:creationId xmlns:a16="http://schemas.microsoft.com/office/drawing/2014/main" id="{CBA7B89A-EC5B-4713-CC5A-4E3331664A55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02;p32">
                <a:extLst>
                  <a:ext uri="{FF2B5EF4-FFF2-40B4-BE49-F238E27FC236}">
                    <a16:creationId xmlns:a16="http://schemas.microsoft.com/office/drawing/2014/main" id="{4E16F994-2857-08E0-49B3-9E93DDCCC8BC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03;p32">
                <a:extLst>
                  <a:ext uri="{FF2B5EF4-FFF2-40B4-BE49-F238E27FC236}">
                    <a16:creationId xmlns:a16="http://schemas.microsoft.com/office/drawing/2014/main" id="{7A281D5D-6970-CCE2-BA84-74BA75F11DE7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04;p32">
                <a:extLst>
                  <a:ext uri="{FF2B5EF4-FFF2-40B4-BE49-F238E27FC236}">
                    <a16:creationId xmlns:a16="http://schemas.microsoft.com/office/drawing/2014/main" id="{4B660B7C-4CEF-9A7F-2C1B-19B01539EDF1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05;p32">
                <a:extLst>
                  <a:ext uri="{FF2B5EF4-FFF2-40B4-BE49-F238E27FC236}">
                    <a16:creationId xmlns:a16="http://schemas.microsoft.com/office/drawing/2014/main" id="{2C3B3C4E-6306-E71A-8FAE-D4D44723DB04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06;p32">
                <a:extLst>
                  <a:ext uri="{FF2B5EF4-FFF2-40B4-BE49-F238E27FC236}">
                    <a16:creationId xmlns:a16="http://schemas.microsoft.com/office/drawing/2014/main" id="{46950907-FD9F-B1FD-2E5E-C5025EE93898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07;p32">
                <a:extLst>
                  <a:ext uri="{FF2B5EF4-FFF2-40B4-BE49-F238E27FC236}">
                    <a16:creationId xmlns:a16="http://schemas.microsoft.com/office/drawing/2014/main" id="{B202768A-727E-D6B1-9670-B22522E64E55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08;p32">
                <a:extLst>
                  <a:ext uri="{FF2B5EF4-FFF2-40B4-BE49-F238E27FC236}">
                    <a16:creationId xmlns:a16="http://schemas.microsoft.com/office/drawing/2014/main" id="{DA0C0EBB-3184-FD5D-3F7D-3A492337C97D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09;p32">
                <a:extLst>
                  <a:ext uri="{FF2B5EF4-FFF2-40B4-BE49-F238E27FC236}">
                    <a16:creationId xmlns:a16="http://schemas.microsoft.com/office/drawing/2014/main" id="{9B9EA268-4A61-91CC-99CD-42681CA402D4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10;p32">
                <a:extLst>
                  <a:ext uri="{FF2B5EF4-FFF2-40B4-BE49-F238E27FC236}">
                    <a16:creationId xmlns:a16="http://schemas.microsoft.com/office/drawing/2014/main" id="{B3F9AC78-B06A-07F1-CC8C-8D7538B16378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11;p32">
                <a:extLst>
                  <a:ext uri="{FF2B5EF4-FFF2-40B4-BE49-F238E27FC236}">
                    <a16:creationId xmlns:a16="http://schemas.microsoft.com/office/drawing/2014/main" id="{8E937ABC-4D51-6E3F-0EC5-E4C3318EFE49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12;p32">
                <a:extLst>
                  <a:ext uri="{FF2B5EF4-FFF2-40B4-BE49-F238E27FC236}">
                    <a16:creationId xmlns:a16="http://schemas.microsoft.com/office/drawing/2014/main" id="{F914AD17-F62D-1205-1642-F7F53D63935D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13;p32">
                <a:extLst>
                  <a:ext uri="{FF2B5EF4-FFF2-40B4-BE49-F238E27FC236}">
                    <a16:creationId xmlns:a16="http://schemas.microsoft.com/office/drawing/2014/main" id="{E5D4555A-64CB-C2F0-6332-C80866C40AA6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14;p32">
                <a:extLst>
                  <a:ext uri="{FF2B5EF4-FFF2-40B4-BE49-F238E27FC236}">
                    <a16:creationId xmlns:a16="http://schemas.microsoft.com/office/drawing/2014/main" id="{B90C5CD7-A728-5CB4-3421-74A20C9871FC}"/>
                  </a:ext>
                </a:extLst>
              </p:cNvPr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15;p32">
                <a:extLst>
                  <a:ext uri="{FF2B5EF4-FFF2-40B4-BE49-F238E27FC236}">
                    <a16:creationId xmlns:a16="http://schemas.microsoft.com/office/drawing/2014/main" id="{2A269E6B-A8B3-08EB-DE9C-F6A29B0B07A7}"/>
                  </a:ext>
                </a:extLst>
              </p:cNvPr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16;p32">
                <a:extLst>
                  <a:ext uri="{FF2B5EF4-FFF2-40B4-BE49-F238E27FC236}">
                    <a16:creationId xmlns:a16="http://schemas.microsoft.com/office/drawing/2014/main" id="{C67088C4-1729-E66F-8A3B-26B5484E7B87}"/>
                  </a:ext>
                </a:extLst>
              </p:cNvPr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17;p32">
                <a:extLst>
                  <a:ext uri="{FF2B5EF4-FFF2-40B4-BE49-F238E27FC236}">
                    <a16:creationId xmlns:a16="http://schemas.microsoft.com/office/drawing/2014/main" id="{3F20257E-D66B-7283-9544-2A5DEE045ACD}"/>
                  </a:ext>
                </a:extLst>
              </p:cNvPr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18;p32">
                <a:extLst>
                  <a:ext uri="{FF2B5EF4-FFF2-40B4-BE49-F238E27FC236}">
                    <a16:creationId xmlns:a16="http://schemas.microsoft.com/office/drawing/2014/main" id="{255AFB04-97CD-64B0-933D-72341099C970}"/>
                  </a:ext>
                </a:extLst>
              </p:cNvPr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19;p32">
                <a:extLst>
                  <a:ext uri="{FF2B5EF4-FFF2-40B4-BE49-F238E27FC236}">
                    <a16:creationId xmlns:a16="http://schemas.microsoft.com/office/drawing/2014/main" id="{6A4F7DE2-8B26-A85D-39D2-1F2013F57A11}"/>
                  </a:ext>
                </a:extLst>
              </p:cNvPr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20;p32">
                <a:extLst>
                  <a:ext uri="{FF2B5EF4-FFF2-40B4-BE49-F238E27FC236}">
                    <a16:creationId xmlns:a16="http://schemas.microsoft.com/office/drawing/2014/main" id="{44568EF5-BFEE-5BEB-9DEE-928BECC04862}"/>
                  </a:ext>
                </a:extLst>
              </p:cNvPr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21;p32">
                <a:extLst>
                  <a:ext uri="{FF2B5EF4-FFF2-40B4-BE49-F238E27FC236}">
                    <a16:creationId xmlns:a16="http://schemas.microsoft.com/office/drawing/2014/main" id="{EC4DCB89-B721-EAB4-0B93-215DD53AD31F}"/>
                  </a:ext>
                </a:extLst>
              </p:cNvPr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22;p32">
                <a:extLst>
                  <a:ext uri="{FF2B5EF4-FFF2-40B4-BE49-F238E27FC236}">
                    <a16:creationId xmlns:a16="http://schemas.microsoft.com/office/drawing/2014/main" id="{949E5018-8D14-3F1B-1604-20BF48BBC8B6}"/>
                  </a:ext>
                </a:extLst>
              </p:cNvPr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1823;p32">
                <a:extLst>
                  <a:ext uri="{FF2B5EF4-FFF2-40B4-BE49-F238E27FC236}">
                    <a16:creationId xmlns:a16="http://schemas.microsoft.com/office/drawing/2014/main" id="{1ABDA4CE-2801-9A0F-F522-524E348935DC}"/>
                  </a:ext>
                </a:extLst>
              </p:cNvPr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1824;p32">
                <a:extLst>
                  <a:ext uri="{FF2B5EF4-FFF2-40B4-BE49-F238E27FC236}">
                    <a16:creationId xmlns:a16="http://schemas.microsoft.com/office/drawing/2014/main" id="{5CFAB9A3-2B4F-6549-8CD0-08730281C865}"/>
                  </a:ext>
                </a:extLst>
              </p:cNvPr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1825;p32">
                <a:extLst>
                  <a:ext uri="{FF2B5EF4-FFF2-40B4-BE49-F238E27FC236}">
                    <a16:creationId xmlns:a16="http://schemas.microsoft.com/office/drawing/2014/main" id="{C630340A-18CF-B1CE-773F-DBE6E357D5FF}"/>
                  </a:ext>
                </a:extLst>
              </p:cNvPr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1826;p32">
                <a:extLst>
                  <a:ext uri="{FF2B5EF4-FFF2-40B4-BE49-F238E27FC236}">
                    <a16:creationId xmlns:a16="http://schemas.microsoft.com/office/drawing/2014/main" id="{FC03004E-C47B-7D35-DEE8-4B01363352BC}"/>
                  </a:ext>
                </a:extLst>
              </p:cNvPr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1827;p32">
                <a:extLst>
                  <a:ext uri="{FF2B5EF4-FFF2-40B4-BE49-F238E27FC236}">
                    <a16:creationId xmlns:a16="http://schemas.microsoft.com/office/drawing/2014/main" id="{067E447B-BFE5-5E12-1216-43BC76E26144}"/>
                  </a:ext>
                </a:extLst>
              </p:cNvPr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1828;p32">
                <a:extLst>
                  <a:ext uri="{FF2B5EF4-FFF2-40B4-BE49-F238E27FC236}">
                    <a16:creationId xmlns:a16="http://schemas.microsoft.com/office/drawing/2014/main" id="{D1F89FA8-74FB-6483-8827-F5CF2123C4B2}"/>
                  </a:ext>
                </a:extLst>
              </p:cNvPr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1829;p32">
                <a:extLst>
                  <a:ext uri="{FF2B5EF4-FFF2-40B4-BE49-F238E27FC236}">
                    <a16:creationId xmlns:a16="http://schemas.microsoft.com/office/drawing/2014/main" id="{5BCE93E0-AA72-3B47-289D-DC9359268A35}"/>
                  </a:ext>
                </a:extLst>
              </p:cNvPr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1830;p32">
                <a:extLst>
                  <a:ext uri="{FF2B5EF4-FFF2-40B4-BE49-F238E27FC236}">
                    <a16:creationId xmlns:a16="http://schemas.microsoft.com/office/drawing/2014/main" id="{9D9004E4-9B55-587F-F986-7A175DB4FCE8}"/>
                  </a:ext>
                </a:extLst>
              </p:cNvPr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1831;p32">
                <a:extLst>
                  <a:ext uri="{FF2B5EF4-FFF2-40B4-BE49-F238E27FC236}">
                    <a16:creationId xmlns:a16="http://schemas.microsoft.com/office/drawing/2014/main" id="{E54FF045-B472-D405-5B57-F8D25D374678}"/>
                  </a:ext>
                </a:extLst>
              </p:cNvPr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1832;p32">
                <a:extLst>
                  <a:ext uri="{FF2B5EF4-FFF2-40B4-BE49-F238E27FC236}">
                    <a16:creationId xmlns:a16="http://schemas.microsoft.com/office/drawing/2014/main" id="{5E92D79F-E1D8-FFA8-7822-BE7682F1E06A}"/>
                  </a:ext>
                </a:extLst>
              </p:cNvPr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1833;p32">
                <a:extLst>
                  <a:ext uri="{FF2B5EF4-FFF2-40B4-BE49-F238E27FC236}">
                    <a16:creationId xmlns:a16="http://schemas.microsoft.com/office/drawing/2014/main" id="{6FDAA35F-9D32-313E-DBF8-ACD500CED8AB}"/>
                  </a:ext>
                </a:extLst>
              </p:cNvPr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1834;p32">
                <a:extLst>
                  <a:ext uri="{FF2B5EF4-FFF2-40B4-BE49-F238E27FC236}">
                    <a16:creationId xmlns:a16="http://schemas.microsoft.com/office/drawing/2014/main" id="{1D064E32-E2A8-3371-47D6-C5411E8275D5}"/>
                  </a:ext>
                </a:extLst>
              </p:cNvPr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1835;p32">
                <a:extLst>
                  <a:ext uri="{FF2B5EF4-FFF2-40B4-BE49-F238E27FC236}">
                    <a16:creationId xmlns:a16="http://schemas.microsoft.com/office/drawing/2014/main" id="{30751695-00C9-71CF-47CB-9608C295A837}"/>
                  </a:ext>
                </a:extLst>
              </p:cNvPr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1836;p32">
                <a:extLst>
                  <a:ext uri="{FF2B5EF4-FFF2-40B4-BE49-F238E27FC236}">
                    <a16:creationId xmlns:a16="http://schemas.microsoft.com/office/drawing/2014/main" id="{E6E5D928-5393-6F84-60A7-216A83F513F0}"/>
                  </a:ext>
                </a:extLst>
              </p:cNvPr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1837;p32">
                <a:extLst>
                  <a:ext uri="{FF2B5EF4-FFF2-40B4-BE49-F238E27FC236}">
                    <a16:creationId xmlns:a16="http://schemas.microsoft.com/office/drawing/2014/main" id="{EDC96F64-01BE-C5AF-3D24-8B808EDFEBB7}"/>
                  </a:ext>
                </a:extLst>
              </p:cNvPr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1838;p32">
                <a:extLst>
                  <a:ext uri="{FF2B5EF4-FFF2-40B4-BE49-F238E27FC236}">
                    <a16:creationId xmlns:a16="http://schemas.microsoft.com/office/drawing/2014/main" id="{12AE6849-A998-1213-D125-BF6C5865C4C0}"/>
                  </a:ext>
                </a:extLst>
              </p:cNvPr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1839;p32">
                <a:extLst>
                  <a:ext uri="{FF2B5EF4-FFF2-40B4-BE49-F238E27FC236}">
                    <a16:creationId xmlns:a16="http://schemas.microsoft.com/office/drawing/2014/main" id="{26D271FB-E1DD-67A0-A8BA-B0220D5F1D7C}"/>
                  </a:ext>
                </a:extLst>
              </p:cNvPr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1840;p32">
                <a:extLst>
                  <a:ext uri="{FF2B5EF4-FFF2-40B4-BE49-F238E27FC236}">
                    <a16:creationId xmlns:a16="http://schemas.microsoft.com/office/drawing/2014/main" id="{4AEFEFB2-D520-E564-728F-6EFFDC9E0FB8}"/>
                  </a:ext>
                </a:extLst>
              </p:cNvPr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1841;p32">
                <a:extLst>
                  <a:ext uri="{FF2B5EF4-FFF2-40B4-BE49-F238E27FC236}">
                    <a16:creationId xmlns:a16="http://schemas.microsoft.com/office/drawing/2014/main" id="{D295FACA-D42C-9454-BB0C-8895901ECFFE}"/>
                  </a:ext>
                </a:extLst>
              </p:cNvPr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1842;p32">
                <a:extLst>
                  <a:ext uri="{FF2B5EF4-FFF2-40B4-BE49-F238E27FC236}">
                    <a16:creationId xmlns:a16="http://schemas.microsoft.com/office/drawing/2014/main" id="{399199C4-9FD7-11BF-5319-C220EE72A655}"/>
                  </a:ext>
                </a:extLst>
              </p:cNvPr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1843;p32">
                <a:extLst>
                  <a:ext uri="{FF2B5EF4-FFF2-40B4-BE49-F238E27FC236}">
                    <a16:creationId xmlns:a16="http://schemas.microsoft.com/office/drawing/2014/main" id="{D1D62CFB-311F-EB0B-90AA-AC08CA87D5B3}"/>
                  </a:ext>
                </a:extLst>
              </p:cNvPr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1844;p32">
                <a:extLst>
                  <a:ext uri="{FF2B5EF4-FFF2-40B4-BE49-F238E27FC236}">
                    <a16:creationId xmlns:a16="http://schemas.microsoft.com/office/drawing/2014/main" id="{78C96BE8-D2F1-8DFF-89EF-E1C11E460804}"/>
                  </a:ext>
                </a:extLst>
              </p:cNvPr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1845;p32">
                <a:extLst>
                  <a:ext uri="{FF2B5EF4-FFF2-40B4-BE49-F238E27FC236}">
                    <a16:creationId xmlns:a16="http://schemas.microsoft.com/office/drawing/2014/main" id="{D766C844-9194-1728-EBF8-113BB9958C5A}"/>
                  </a:ext>
                </a:extLst>
              </p:cNvPr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1846;p32">
                <a:extLst>
                  <a:ext uri="{FF2B5EF4-FFF2-40B4-BE49-F238E27FC236}">
                    <a16:creationId xmlns:a16="http://schemas.microsoft.com/office/drawing/2014/main" id="{5EC2D54B-E20D-872E-AEA6-FAD3D4EFDA0D}"/>
                  </a:ext>
                </a:extLst>
              </p:cNvPr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1847;p32">
                <a:extLst>
                  <a:ext uri="{FF2B5EF4-FFF2-40B4-BE49-F238E27FC236}">
                    <a16:creationId xmlns:a16="http://schemas.microsoft.com/office/drawing/2014/main" id="{C11E7EDC-C606-876D-EE3C-A1BD0F9A7C1B}"/>
                  </a:ext>
                </a:extLst>
              </p:cNvPr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1848;p32">
                <a:extLst>
                  <a:ext uri="{FF2B5EF4-FFF2-40B4-BE49-F238E27FC236}">
                    <a16:creationId xmlns:a16="http://schemas.microsoft.com/office/drawing/2014/main" id="{8F5E81E9-F31E-C763-DC0D-AEFF7AA684AC}"/>
                  </a:ext>
                </a:extLst>
              </p:cNvPr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1849;p32">
                <a:extLst>
                  <a:ext uri="{FF2B5EF4-FFF2-40B4-BE49-F238E27FC236}">
                    <a16:creationId xmlns:a16="http://schemas.microsoft.com/office/drawing/2014/main" id="{E223D301-C8C1-118E-1A72-9366169AE03A}"/>
                  </a:ext>
                </a:extLst>
              </p:cNvPr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1850;p32">
                <a:extLst>
                  <a:ext uri="{FF2B5EF4-FFF2-40B4-BE49-F238E27FC236}">
                    <a16:creationId xmlns:a16="http://schemas.microsoft.com/office/drawing/2014/main" id="{127FA3AB-91C5-A5ED-684E-4B3F1061C313}"/>
                  </a:ext>
                </a:extLst>
              </p:cNvPr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1851;p32">
                <a:extLst>
                  <a:ext uri="{FF2B5EF4-FFF2-40B4-BE49-F238E27FC236}">
                    <a16:creationId xmlns:a16="http://schemas.microsoft.com/office/drawing/2014/main" id="{0293B71D-56A0-0E3E-1770-AB4A0A27C3ED}"/>
                  </a:ext>
                </a:extLst>
              </p:cNvPr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1852;p32">
                <a:extLst>
                  <a:ext uri="{FF2B5EF4-FFF2-40B4-BE49-F238E27FC236}">
                    <a16:creationId xmlns:a16="http://schemas.microsoft.com/office/drawing/2014/main" id="{A13848D5-6567-36A7-7073-97C36BC7D919}"/>
                  </a:ext>
                </a:extLst>
              </p:cNvPr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1853;p32">
                <a:extLst>
                  <a:ext uri="{FF2B5EF4-FFF2-40B4-BE49-F238E27FC236}">
                    <a16:creationId xmlns:a16="http://schemas.microsoft.com/office/drawing/2014/main" id="{0CEFC246-30B6-D97B-D443-D9311172168C}"/>
                  </a:ext>
                </a:extLst>
              </p:cNvPr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1854;p32">
                <a:extLst>
                  <a:ext uri="{FF2B5EF4-FFF2-40B4-BE49-F238E27FC236}">
                    <a16:creationId xmlns:a16="http://schemas.microsoft.com/office/drawing/2014/main" id="{7B7EDE75-E62E-0886-2CB8-AE621A99A59B}"/>
                  </a:ext>
                </a:extLst>
              </p:cNvPr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1855;p32">
                <a:extLst>
                  <a:ext uri="{FF2B5EF4-FFF2-40B4-BE49-F238E27FC236}">
                    <a16:creationId xmlns:a16="http://schemas.microsoft.com/office/drawing/2014/main" id="{DB0D9E61-9615-F71F-D201-F59004200F4D}"/>
                  </a:ext>
                </a:extLst>
              </p:cNvPr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1856;p32">
                <a:extLst>
                  <a:ext uri="{FF2B5EF4-FFF2-40B4-BE49-F238E27FC236}">
                    <a16:creationId xmlns:a16="http://schemas.microsoft.com/office/drawing/2014/main" id="{28B141D6-88B8-2AF8-8A23-EB1C8C52F4FB}"/>
                  </a:ext>
                </a:extLst>
              </p:cNvPr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1857;p32">
                <a:extLst>
                  <a:ext uri="{FF2B5EF4-FFF2-40B4-BE49-F238E27FC236}">
                    <a16:creationId xmlns:a16="http://schemas.microsoft.com/office/drawing/2014/main" id="{C2ECF9B7-8F44-216A-B004-36843B349BD3}"/>
                  </a:ext>
                </a:extLst>
              </p:cNvPr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1858;p32">
                <a:extLst>
                  <a:ext uri="{FF2B5EF4-FFF2-40B4-BE49-F238E27FC236}">
                    <a16:creationId xmlns:a16="http://schemas.microsoft.com/office/drawing/2014/main" id="{4A68E9C1-ABDE-282C-8E17-168BB6C28055}"/>
                  </a:ext>
                </a:extLst>
              </p:cNvPr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1859;p32">
                <a:extLst>
                  <a:ext uri="{FF2B5EF4-FFF2-40B4-BE49-F238E27FC236}">
                    <a16:creationId xmlns:a16="http://schemas.microsoft.com/office/drawing/2014/main" id="{15D34F20-CB7D-8514-0F13-8822EB350C03}"/>
                  </a:ext>
                </a:extLst>
              </p:cNvPr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1860;p32">
                <a:extLst>
                  <a:ext uri="{FF2B5EF4-FFF2-40B4-BE49-F238E27FC236}">
                    <a16:creationId xmlns:a16="http://schemas.microsoft.com/office/drawing/2014/main" id="{71406B2B-E191-B5AB-F865-9388A769D9B3}"/>
                  </a:ext>
                </a:extLst>
              </p:cNvPr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1861;p32">
                <a:extLst>
                  <a:ext uri="{FF2B5EF4-FFF2-40B4-BE49-F238E27FC236}">
                    <a16:creationId xmlns:a16="http://schemas.microsoft.com/office/drawing/2014/main" id="{0E7EA845-7617-EFAF-2085-6A53221712AC}"/>
                  </a:ext>
                </a:extLst>
              </p:cNvPr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1862;p32">
                <a:extLst>
                  <a:ext uri="{FF2B5EF4-FFF2-40B4-BE49-F238E27FC236}">
                    <a16:creationId xmlns:a16="http://schemas.microsoft.com/office/drawing/2014/main" id="{CD23F293-CF62-49A1-9599-2A2A027C5891}"/>
                  </a:ext>
                </a:extLst>
              </p:cNvPr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1863;p32">
                <a:extLst>
                  <a:ext uri="{FF2B5EF4-FFF2-40B4-BE49-F238E27FC236}">
                    <a16:creationId xmlns:a16="http://schemas.microsoft.com/office/drawing/2014/main" id="{F43D790D-E7E6-18CB-C095-46D649ECF8D4}"/>
                  </a:ext>
                </a:extLst>
              </p:cNvPr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1864;p32">
                <a:extLst>
                  <a:ext uri="{FF2B5EF4-FFF2-40B4-BE49-F238E27FC236}">
                    <a16:creationId xmlns:a16="http://schemas.microsoft.com/office/drawing/2014/main" id="{6A28FD0D-7AA0-F982-9588-9328DAE9C7F6}"/>
                  </a:ext>
                </a:extLst>
              </p:cNvPr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1865;p32">
                <a:extLst>
                  <a:ext uri="{FF2B5EF4-FFF2-40B4-BE49-F238E27FC236}">
                    <a16:creationId xmlns:a16="http://schemas.microsoft.com/office/drawing/2014/main" id="{D14C7DCD-083E-F4D4-F298-A09AD9BACD74}"/>
                  </a:ext>
                </a:extLst>
              </p:cNvPr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1866;p32">
                <a:extLst>
                  <a:ext uri="{FF2B5EF4-FFF2-40B4-BE49-F238E27FC236}">
                    <a16:creationId xmlns:a16="http://schemas.microsoft.com/office/drawing/2014/main" id="{276BF9CC-4969-1C57-F858-8A678B703B3E}"/>
                  </a:ext>
                </a:extLst>
              </p:cNvPr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1867;p32">
                <a:extLst>
                  <a:ext uri="{FF2B5EF4-FFF2-40B4-BE49-F238E27FC236}">
                    <a16:creationId xmlns:a16="http://schemas.microsoft.com/office/drawing/2014/main" id="{FC6EAB6B-46F0-1503-91C5-E1DB18F2B2A4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1868;p32">
                <a:extLst>
                  <a:ext uri="{FF2B5EF4-FFF2-40B4-BE49-F238E27FC236}">
                    <a16:creationId xmlns:a16="http://schemas.microsoft.com/office/drawing/2014/main" id="{FCBFDC05-D6A3-2B89-1B48-0C2F598AC898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1869;p32">
                <a:extLst>
                  <a:ext uri="{FF2B5EF4-FFF2-40B4-BE49-F238E27FC236}">
                    <a16:creationId xmlns:a16="http://schemas.microsoft.com/office/drawing/2014/main" id="{287A995C-73FF-C062-3905-A85073B2A702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1870;p32">
                <a:extLst>
                  <a:ext uri="{FF2B5EF4-FFF2-40B4-BE49-F238E27FC236}">
                    <a16:creationId xmlns:a16="http://schemas.microsoft.com/office/drawing/2014/main" id="{DF07285E-D93A-658E-5F83-92D07C343416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1871;p32">
                <a:extLst>
                  <a:ext uri="{FF2B5EF4-FFF2-40B4-BE49-F238E27FC236}">
                    <a16:creationId xmlns:a16="http://schemas.microsoft.com/office/drawing/2014/main" id="{FB01640B-A434-4E51-F78B-13B0F86D7BB0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1872;p32">
                <a:extLst>
                  <a:ext uri="{FF2B5EF4-FFF2-40B4-BE49-F238E27FC236}">
                    <a16:creationId xmlns:a16="http://schemas.microsoft.com/office/drawing/2014/main" id="{DFEB24EA-32DE-0C8C-13F1-FE67E3C172AF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1873;p32">
                <a:extLst>
                  <a:ext uri="{FF2B5EF4-FFF2-40B4-BE49-F238E27FC236}">
                    <a16:creationId xmlns:a16="http://schemas.microsoft.com/office/drawing/2014/main" id="{139D52FB-EE55-8F93-89C2-6239895888B7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1874;p32">
                <a:extLst>
                  <a:ext uri="{FF2B5EF4-FFF2-40B4-BE49-F238E27FC236}">
                    <a16:creationId xmlns:a16="http://schemas.microsoft.com/office/drawing/2014/main" id="{87282ECF-66A1-5606-2936-F9D165728F7C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1875;p32">
                <a:extLst>
                  <a:ext uri="{FF2B5EF4-FFF2-40B4-BE49-F238E27FC236}">
                    <a16:creationId xmlns:a16="http://schemas.microsoft.com/office/drawing/2014/main" id="{CB8A1266-855B-C79B-9614-940013D8627B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1876;p32">
                <a:extLst>
                  <a:ext uri="{FF2B5EF4-FFF2-40B4-BE49-F238E27FC236}">
                    <a16:creationId xmlns:a16="http://schemas.microsoft.com/office/drawing/2014/main" id="{2E12705D-286D-F6D6-F96F-0B388D5F73A2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1877;p32">
                <a:extLst>
                  <a:ext uri="{FF2B5EF4-FFF2-40B4-BE49-F238E27FC236}">
                    <a16:creationId xmlns:a16="http://schemas.microsoft.com/office/drawing/2014/main" id="{18451C8E-27A4-E763-3692-B17E39E79546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1878;p32">
                <a:extLst>
                  <a:ext uri="{FF2B5EF4-FFF2-40B4-BE49-F238E27FC236}">
                    <a16:creationId xmlns:a16="http://schemas.microsoft.com/office/drawing/2014/main" id="{697D62BA-16F2-217D-C7C3-2A5094B94CB5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1879;p32">
                <a:extLst>
                  <a:ext uri="{FF2B5EF4-FFF2-40B4-BE49-F238E27FC236}">
                    <a16:creationId xmlns:a16="http://schemas.microsoft.com/office/drawing/2014/main" id="{709C2A92-9283-C09D-7749-A2392E9EB6CB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1880;p32">
                <a:extLst>
                  <a:ext uri="{FF2B5EF4-FFF2-40B4-BE49-F238E27FC236}">
                    <a16:creationId xmlns:a16="http://schemas.microsoft.com/office/drawing/2014/main" id="{8F265B6E-D985-923F-1E25-948465DCCED5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1881;p32">
                <a:extLst>
                  <a:ext uri="{FF2B5EF4-FFF2-40B4-BE49-F238E27FC236}">
                    <a16:creationId xmlns:a16="http://schemas.microsoft.com/office/drawing/2014/main" id="{C33ECE83-ADCE-230B-C5A4-DBC6FB5C2AD8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1882;p32">
                <a:extLst>
                  <a:ext uri="{FF2B5EF4-FFF2-40B4-BE49-F238E27FC236}">
                    <a16:creationId xmlns:a16="http://schemas.microsoft.com/office/drawing/2014/main" id="{4DE5E261-6F4F-55AA-7988-231D998FC37F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1883;p32">
                <a:extLst>
                  <a:ext uri="{FF2B5EF4-FFF2-40B4-BE49-F238E27FC236}">
                    <a16:creationId xmlns:a16="http://schemas.microsoft.com/office/drawing/2014/main" id="{EC5D2F3E-1435-35C1-797C-2043535FF647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1884;p32">
                <a:extLst>
                  <a:ext uri="{FF2B5EF4-FFF2-40B4-BE49-F238E27FC236}">
                    <a16:creationId xmlns:a16="http://schemas.microsoft.com/office/drawing/2014/main" id="{B2324E94-BD1F-1291-EB42-E282E350015A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1885;p32">
                <a:extLst>
                  <a:ext uri="{FF2B5EF4-FFF2-40B4-BE49-F238E27FC236}">
                    <a16:creationId xmlns:a16="http://schemas.microsoft.com/office/drawing/2014/main" id="{4AE56F73-F1F7-B69A-2B23-4FBF45F76FF2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1886;p32">
                <a:extLst>
                  <a:ext uri="{FF2B5EF4-FFF2-40B4-BE49-F238E27FC236}">
                    <a16:creationId xmlns:a16="http://schemas.microsoft.com/office/drawing/2014/main" id="{1802D02A-8DA8-364E-27BF-973D343B493D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1887;p32">
                <a:extLst>
                  <a:ext uri="{FF2B5EF4-FFF2-40B4-BE49-F238E27FC236}">
                    <a16:creationId xmlns:a16="http://schemas.microsoft.com/office/drawing/2014/main" id="{A511F78E-C7C4-6733-4835-F9268549908F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1888;p32">
                <a:extLst>
                  <a:ext uri="{FF2B5EF4-FFF2-40B4-BE49-F238E27FC236}">
                    <a16:creationId xmlns:a16="http://schemas.microsoft.com/office/drawing/2014/main" id="{B904D923-3648-79C1-DAA2-53DA40FFA286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1889;p32">
                <a:extLst>
                  <a:ext uri="{FF2B5EF4-FFF2-40B4-BE49-F238E27FC236}">
                    <a16:creationId xmlns:a16="http://schemas.microsoft.com/office/drawing/2014/main" id="{71D56FC1-86B5-A466-87ED-88CDB7DD2B52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1890;p32">
                <a:extLst>
                  <a:ext uri="{FF2B5EF4-FFF2-40B4-BE49-F238E27FC236}">
                    <a16:creationId xmlns:a16="http://schemas.microsoft.com/office/drawing/2014/main" id="{23140C97-CD4A-288B-0520-9FA08C783132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1891;p32">
                <a:extLst>
                  <a:ext uri="{FF2B5EF4-FFF2-40B4-BE49-F238E27FC236}">
                    <a16:creationId xmlns:a16="http://schemas.microsoft.com/office/drawing/2014/main" id="{0701068A-2227-2B49-27B9-0C8269F4DCF6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1892;p32">
                <a:extLst>
                  <a:ext uri="{FF2B5EF4-FFF2-40B4-BE49-F238E27FC236}">
                    <a16:creationId xmlns:a16="http://schemas.microsoft.com/office/drawing/2014/main" id="{B95364AA-65EC-BDAB-DD31-604368C44D94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1893;p32">
                <a:extLst>
                  <a:ext uri="{FF2B5EF4-FFF2-40B4-BE49-F238E27FC236}">
                    <a16:creationId xmlns:a16="http://schemas.microsoft.com/office/drawing/2014/main" id="{DC7BC4DF-1237-7616-271B-1BAAB8C36349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1894;p32">
                <a:extLst>
                  <a:ext uri="{FF2B5EF4-FFF2-40B4-BE49-F238E27FC236}">
                    <a16:creationId xmlns:a16="http://schemas.microsoft.com/office/drawing/2014/main" id="{A6495D24-6A07-D3DE-C8E5-A3636F156D14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1895;p32">
                <a:extLst>
                  <a:ext uri="{FF2B5EF4-FFF2-40B4-BE49-F238E27FC236}">
                    <a16:creationId xmlns:a16="http://schemas.microsoft.com/office/drawing/2014/main" id="{8A7E884B-E81A-DFCB-CA7E-57CB4522A079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1896;p32">
                <a:extLst>
                  <a:ext uri="{FF2B5EF4-FFF2-40B4-BE49-F238E27FC236}">
                    <a16:creationId xmlns:a16="http://schemas.microsoft.com/office/drawing/2014/main" id="{39358914-8B2F-E618-664C-0031E4BBED54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1897;p32">
                <a:extLst>
                  <a:ext uri="{FF2B5EF4-FFF2-40B4-BE49-F238E27FC236}">
                    <a16:creationId xmlns:a16="http://schemas.microsoft.com/office/drawing/2014/main" id="{76E2CA38-72F0-EE2F-3ACA-156F0014ECEE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1898;p32">
                <a:extLst>
                  <a:ext uri="{FF2B5EF4-FFF2-40B4-BE49-F238E27FC236}">
                    <a16:creationId xmlns:a16="http://schemas.microsoft.com/office/drawing/2014/main" id="{E443F605-279C-8000-F7F8-7391D2EBD1C0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1899;p32">
                <a:extLst>
                  <a:ext uri="{FF2B5EF4-FFF2-40B4-BE49-F238E27FC236}">
                    <a16:creationId xmlns:a16="http://schemas.microsoft.com/office/drawing/2014/main" id="{BEC4EF08-24F8-84C6-A180-2AA4F6132F87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1900;p32">
                <a:extLst>
                  <a:ext uri="{FF2B5EF4-FFF2-40B4-BE49-F238E27FC236}">
                    <a16:creationId xmlns:a16="http://schemas.microsoft.com/office/drawing/2014/main" id="{A2A65AAA-E1FA-A0FE-5173-B7B29B87F000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1901;p32">
                <a:extLst>
                  <a:ext uri="{FF2B5EF4-FFF2-40B4-BE49-F238E27FC236}">
                    <a16:creationId xmlns:a16="http://schemas.microsoft.com/office/drawing/2014/main" id="{F7CA7C3D-7C6C-6A0F-5AE8-83E92ABEE2FF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1902;p32">
                <a:extLst>
                  <a:ext uri="{FF2B5EF4-FFF2-40B4-BE49-F238E27FC236}">
                    <a16:creationId xmlns:a16="http://schemas.microsoft.com/office/drawing/2014/main" id="{C3751393-AF55-A9EF-32E3-C39587FDA863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1903;p32">
                <a:extLst>
                  <a:ext uri="{FF2B5EF4-FFF2-40B4-BE49-F238E27FC236}">
                    <a16:creationId xmlns:a16="http://schemas.microsoft.com/office/drawing/2014/main" id="{C6B0FC1B-D119-C78E-0D05-966A9CA9A62A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1904;p32">
                <a:extLst>
                  <a:ext uri="{FF2B5EF4-FFF2-40B4-BE49-F238E27FC236}">
                    <a16:creationId xmlns:a16="http://schemas.microsoft.com/office/drawing/2014/main" id="{38073CFC-A0BA-07C7-5206-6A86AD8A604A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1905;p32">
                <a:extLst>
                  <a:ext uri="{FF2B5EF4-FFF2-40B4-BE49-F238E27FC236}">
                    <a16:creationId xmlns:a16="http://schemas.microsoft.com/office/drawing/2014/main" id="{CB180315-8044-5EF7-0028-8A5E3EA1C92B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1906;p32">
                <a:extLst>
                  <a:ext uri="{FF2B5EF4-FFF2-40B4-BE49-F238E27FC236}">
                    <a16:creationId xmlns:a16="http://schemas.microsoft.com/office/drawing/2014/main" id="{3F3EF964-1139-FEBE-5F37-8B4A647D09B4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1907;p32">
                <a:extLst>
                  <a:ext uri="{FF2B5EF4-FFF2-40B4-BE49-F238E27FC236}">
                    <a16:creationId xmlns:a16="http://schemas.microsoft.com/office/drawing/2014/main" id="{04F00358-7E8E-FCEA-58DC-7AC14858BEE3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1908;p32">
                <a:extLst>
                  <a:ext uri="{FF2B5EF4-FFF2-40B4-BE49-F238E27FC236}">
                    <a16:creationId xmlns:a16="http://schemas.microsoft.com/office/drawing/2014/main" id="{A8D24C3E-BFB7-BB59-554F-C4728E77BAE2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1909;p32">
                <a:extLst>
                  <a:ext uri="{FF2B5EF4-FFF2-40B4-BE49-F238E27FC236}">
                    <a16:creationId xmlns:a16="http://schemas.microsoft.com/office/drawing/2014/main" id="{9DA50437-7607-2B73-B78C-AAB6AEEAA2CD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1910;p32">
                <a:extLst>
                  <a:ext uri="{FF2B5EF4-FFF2-40B4-BE49-F238E27FC236}">
                    <a16:creationId xmlns:a16="http://schemas.microsoft.com/office/drawing/2014/main" id="{5ECF0819-3883-438B-3590-2C2D289B152F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1911;p32">
                <a:extLst>
                  <a:ext uri="{FF2B5EF4-FFF2-40B4-BE49-F238E27FC236}">
                    <a16:creationId xmlns:a16="http://schemas.microsoft.com/office/drawing/2014/main" id="{0CE86071-28D1-8D4F-9D64-476325E7276E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1912;p32">
                <a:extLst>
                  <a:ext uri="{FF2B5EF4-FFF2-40B4-BE49-F238E27FC236}">
                    <a16:creationId xmlns:a16="http://schemas.microsoft.com/office/drawing/2014/main" id="{A1736D0E-0108-5A93-C4AD-9DF518651E0E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1913;p32">
                <a:extLst>
                  <a:ext uri="{FF2B5EF4-FFF2-40B4-BE49-F238E27FC236}">
                    <a16:creationId xmlns:a16="http://schemas.microsoft.com/office/drawing/2014/main" id="{86F6F76A-B0A4-E006-976D-5F988B8B6687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1914;p32">
                <a:extLst>
                  <a:ext uri="{FF2B5EF4-FFF2-40B4-BE49-F238E27FC236}">
                    <a16:creationId xmlns:a16="http://schemas.microsoft.com/office/drawing/2014/main" id="{7D560590-AD20-3493-1533-475A2ADC66DB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1915;p32">
                <a:extLst>
                  <a:ext uri="{FF2B5EF4-FFF2-40B4-BE49-F238E27FC236}">
                    <a16:creationId xmlns:a16="http://schemas.microsoft.com/office/drawing/2014/main" id="{668F372A-15A8-2B2E-6451-C7C7203DC9EB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7" name="Google Shape;553;p19">
            <a:extLst>
              <a:ext uri="{FF2B5EF4-FFF2-40B4-BE49-F238E27FC236}">
                <a16:creationId xmlns:a16="http://schemas.microsoft.com/office/drawing/2014/main" id="{23BEA8F2-9521-163A-4AC9-88FC72CCC436}"/>
              </a:ext>
            </a:extLst>
          </p:cNvPr>
          <p:cNvGrpSpPr/>
          <p:nvPr/>
        </p:nvGrpSpPr>
        <p:grpSpPr>
          <a:xfrm rot="2956816">
            <a:off x="1495507" y="135389"/>
            <a:ext cx="1340722" cy="1781533"/>
            <a:chOff x="614660" y="1129146"/>
            <a:chExt cx="1340722" cy="1781533"/>
          </a:xfrm>
          <a:effectLst>
            <a:glow rad="101600">
              <a:srgbClr val="0070C0">
                <a:alpha val="60000"/>
              </a:srgbClr>
            </a:glow>
          </a:effectLst>
        </p:grpSpPr>
        <p:sp>
          <p:nvSpPr>
            <p:cNvPr id="3318" name="Google Shape;554;p19">
              <a:extLst>
                <a:ext uri="{FF2B5EF4-FFF2-40B4-BE49-F238E27FC236}">
                  <a16:creationId xmlns:a16="http://schemas.microsoft.com/office/drawing/2014/main" id="{2E53E928-0962-561E-4687-E3FCC2B513C9}"/>
                </a:ext>
              </a:extLst>
            </p:cNvPr>
            <p:cNvSpPr/>
            <p:nvPr/>
          </p:nvSpPr>
          <p:spPr>
            <a:xfrm rot="-659104">
              <a:off x="1252987" y="1352283"/>
              <a:ext cx="631395" cy="632413"/>
            </a:xfrm>
            <a:custGeom>
              <a:avLst/>
              <a:gdLst/>
              <a:ahLst/>
              <a:cxnLst/>
              <a:rect l="l" t="t" r="r" b="b"/>
              <a:pathLst>
                <a:path w="35972" h="36030" extrusionOk="0">
                  <a:moveTo>
                    <a:pt x="35241" y="0"/>
                  </a:moveTo>
                  <a:cubicBezTo>
                    <a:pt x="34890" y="2952"/>
                    <a:pt x="34101" y="5815"/>
                    <a:pt x="32845" y="8504"/>
                  </a:cubicBezTo>
                  <a:cubicBezTo>
                    <a:pt x="30799" y="13033"/>
                    <a:pt x="27556" y="16919"/>
                    <a:pt x="24166" y="20513"/>
                  </a:cubicBezTo>
                  <a:cubicBezTo>
                    <a:pt x="20864" y="23961"/>
                    <a:pt x="17387" y="27117"/>
                    <a:pt x="13267" y="29630"/>
                  </a:cubicBezTo>
                  <a:cubicBezTo>
                    <a:pt x="9059" y="32231"/>
                    <a:pt x="4530" y="34130"/>
                    <a:pt x="1" y="36029"/>
                  </a:cubicBezTo>
                  <a:cubicBezTo>
                    <a:pt x="6429" y="34218"/>
                    <a:pt x="12945" y="32581"/>
                    <a:pt x="18731" y="29279"/>
                  </a:cubicBezTo>
                  <a:cubicBezTo>
                    <a:pt x="21156" y="27877"/>
                    <a:pt x="23406" y="26182"/>
                    <a:pt x="25452" y="24254"/>
                  </a:cubicBezTo>
                  <a:cubicBezTo>
                    <a:pt x="31617" y="20455"/>
                    <a:pt x="35504" y="13880"/>
                    <a:pt x="35854" y="6633"/>
                  </a:cubicBezTo>
                  <a:cubicBezTo>
                    <a:pt x="35971" y="4413"/>
                    <a:pt x="35767" y="2163"/>
                    <a:pt x="35241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47058"/>
                  </a:srgbClr>
                </a:gs>
                <a:gs pos="52999">
                  <a:srgbClr val="A4FFCE">
                    <a:alpha val="20392"/>
                  </a:srgbClr>
                </a:gs>
                <a:gs pos="100000">
                  <a:srgbClr val="FFFFFF">
                    <a:alpha val="1411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555;p19">
              <a:extLst>
                <a:ext uri="{FF2B5EF4-FFF2-40B4-BE49-F238E27FC236}">
                  <a16:creationId xmlns:a16="http://schemas.microsoft.com/office/drawing/2014/main" id="{4990684F-F2ED-AE0F-70AF-C1D4B3FA8AA1}"/>
                </a:ext>
              </a:extLst>
            </p:cNvPr>
            <p:cNvSpPr/>
            <p:nvPr/>
          </p:nvSpPr>
          <p:spPr>
            <a:xfrm rot="20940896">
              <a:off x="938961" y="1160177"/>
              <a:ext cx="869370" cy="880446"/>
            </a:xfrm>
            <a:custGeom>
              <a:avLst/>
              <a:gdLst/>
              <a:ahLst/>
              <a:cxnLst/>
              <a:rect l="l" t="t" r="r" b="b"/>
              <a:pathLst>
                <a:path w="49530" h="50161" extrusionOk="0">
                  <a:moveTo>
                    <a:pt x="33525" y="1"/>
                  </a:moveTo>
                  <a:cubicBezTo>
                    <a:pt x="28133" y="1"/>
                    <a:pt x="22545" y="2506"/>
                    <a:pt x="18439" y="6154"/>
                  </a:cubicBezTo>
                  <a:cubicBezTo>
                    <a:pt x="14640" y="9514"/>
                    <a:pt x="11718" y="13722"/>
                    <a:pt x="9877" y="18456"/>
                  </a:cubicBezTo>
                  <a:lnTo>
                    <a:pt x="9556" y="18456"/>
                  </a:lnTo>
                  <a:cubicBezTo>
                    <a:pt x="8562" y="19771"/>
                    <a:pt x="8299" y="21524"/>
                    <a:pt x="8884" y="23073"/>
                  </a:cubicBezTo>
                  <a:cubicBezTo>
                    <a:pt x="10900" y="22400"/>
                    <a:pt x="12712" y="21202"/>
                    <a:pt x="14114" y="19624"/>
                  </a:cubicBezTo>
                  <a:lnTo>
                    <a:pt x="14114" y="19624"/>
                  </a:lnTo>
                  <a:cubicBezTo>
                    <a:pt x="14845" y="21407"/>
                    <a:pt x="13939" y="23452"/>
                    <a:pt x="12741" y="24972"/>
                  </a:cubicBezTo>
                  <a:cubicBezTo>
                    <a:pt x="11543" y="26491"/>
                    <a:pt x="9994" y="27777"/>
                    <a:pt x="9176" y="29530"/>
                  </a:cubicBezTo>
                  <a:cubicBezTo>
                    <a:pt x="8387" y="31313"/>
                    <a:pt x="8621" y="33797"/>
                    <a:pt x="10374" y="34644"/>
                  </a:cubicBezTo>
                  <a:cubicBezTo>
                    <a:pt x="12478" y="31897"/>
                    <a:pt x="14845" y="29326"/>
                    <a:pt x="17445" y="26959"/>
                  </a:cubicBezTo>
                  <a:lnTo>
                    <a:pt x="17445" y="26959"/>
                  </a:lnTo>
                  <a:cubicBezTo>
                    <a:pt x="19257" y="29589"/>
                    <a:pt x="17241" y="33095"/>
                    <a:pt x="15108" y="35491"/>
                  </a:cubicBezTo>
                  <a:cubicBezTo>
                    <a:pt x="11689" y="39348"/>
                    <a:pt x="7802" y="42738"/>
                    <a:pt x="3507" y="45602"/>
                  </a:cubicBezTo>
                  <a:cubicBezTo>
                    <a:pt x="1900" y="46712"/>
                    <a:pt x="1" y="48319"/>
                    <a:pt x="585" y="50160"/>
                  </a:cubicBezTo>
                  <a:lnTo>
                    <a:pt x="29134" y="38180"/>
                  </a:lnTo>
                  <a:cubicBezTo>
                    <a:pt x="31997" y="36952"/>
                    <a:pt x="34890" y="35754"/>
                    <a:pt x="37520" y="34118"/>
                  </a:cubicBezTo>
                  <a:cubicBezTo>
                    <a:pt x="43130" y="30641"/>
                    <a:pt x="47543" y="24972"/>
                    <a:pt x="48536" y="18514"/>
                  </a:cubicBezTo>
                  <a:cubicBezTo>
                    <a:pt x="49530" y="12056"/>
                    <a:pt x="46549" y="4897"/>
                    <a:pt x="40764" y="1771"/>
                  </a:cubicBezTo>
                  <a:cubicBezTo>
                    <a:pt x="38506" y="545"/>
                    <a:pt x="36037" y="1"/>
                    <a:pt x="33525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556;p19">
              <a:extLst>
                <a:ext uri="{FF2B5EF4-FFF2-40B4-BE49-F238E27FC236}">
                  <a16:creationId xmlns:a16="http://schemas.microsoft.com/office/drawing/2014/main" id="{61F88BFB-10F0-04A0-EDA1-AC717B9DE70D}"/>
                </a:ext>
              </a:extLst>
            </p:cNvPr>
            <p:cNvSpPr/>
            <p:nvPr/>
          </p:nvSpPr>
          <p:spPr>
            <a:xfrm rot="20940896">
              <a:off x="1172979" y="1137724"/>
              <a:ext cx="607804" cy="621706"/>
            </a:xfrm>
            <a:custGeom>
              <a:avLst/>
              <a:gdLst/>
              <a:ahLst/>
              <a:cxnLst/>
              <a:rect l="l" t="t" r="r" b="b"/>
              <a:pathLst>
                <a:path w="34628" h="35420" extrusionOk="0">
                  <a:moveTo>
                    <a:pt x="18620" y="0"/>
                  </a:moveTo>
                  <a:cubicBezTo>
                    <a:pt x="14838" y="0"/>
                    <a:pt x="10956" y="1231"/>
                    <a:pt x="7569" y="3232"/>
                  </a:cubicBezTo>
                  <a:cubicBezTo>
                    <a:pt x="4793" y="6008"/>
                    <a:pt x="2689" y="9310"/>
                    <a:pt x="1725" y="13137"/>
                  </a:cubicBezTo>
                  <a:cubicBezTo>
                    <a:pt x="1" y="19917"/>
                    <a:pt x="2017" y="27660"/>
                    <a:pt x="7744" y="32043"/>
                  </a:cubicBezTo>
                  <a:cubicBezTo>
                    <a:pt x="10669" y="34284"/>
                    <a:pt x="14036" y="35420"/>
                    <a:pt x="17364" y="35420"/>
                  </a:cubicBezTo>
                  <a:cubicBezTo>
                    <a:pt x="18723" y="35420"/>
                    <a:pt x="20077" y="35230"/>
                    <a:pt x="21391" y="34848"/>
                  </a:cubicBezTo>
                  <a:cubicBezTo>
                    <a:pt x="21800" y="34615"/>
                    <a:pt x="22238" y="34381"/>
                    <a:pt x="22647" y="34118"/>
                  </a:cubicBezTo>
                  <a:cubicBezTo>
                    <a:pt x="28257" y="30641"/>
                    <a:pt x="32670" y="24972"/>
                    <a:pt x="33663" y="18514"/>
                  </a:cubicBezTo>
                  <a:cubicBezTo>
                    <a:pt x="34628" y="12056"/>
                    <a:pt x="31676" y="4926"/>
                    <a:pt x="25861" y="1771"/>
                  </a:cubicBezTo>
                  <a:cubicBezTo>
                    <a:pt x="23608" y="545"/>
                    <a:pt x="21136" y="0"/>
                    <a:pt x="18620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557;p19">
              <a:extLst>
                <a:ext uri="{FF2B5EF4-FFF2-40B4-BE49-F238E27FC236}">
                  <a16:creationId xmlns:a16="http://schemas.microsoft.com/office/drawing/2014/main" id="{F9472F78-0630-665E-9850-EBF62A25C8C6}"/>
                </a:ext>
              </a:extLst>
            </p:cNvPr>
            <p:cNvSpPr/>
            <p:nvPr/>
          </p:nvSpPr>
          <p:spPr>
            <a:xfrm rot="20940896">
              <a:off x="614660" y="1129146"/>
              <a:ext cx="1340722" cy="1781533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55048" y="0"/>
                  </a:moveTo>
                  <a:cubicBezTo>
                    <a:pt x="50543" y="0"/>
                    <a:pt x="46146" y="1509"/>
                    <a:pt x="42575" y="4296"/>
                  </a:cubicBezTo>
                  <a:cubicBezTo>
                    <a:pt x="41318" y="5085"/>
                    <a:pt x="40120" y="5932"/>
                    <a:pt x="38981" y="6867"/>
                  </a:cubicBezTo>
                  <a:cubicBezTo>
                    <a:pt x="34130" y="10841"/>
                    <a:pt x="32026" y="16802"/>
                    <a:pt x="28870" y="22004"/>
                  </a:cubicBezTo>
                  <a:cubicBezTo>
                    <a:pt x="27176" y="24809"/>
                    <a:pt x="25189" y="27292"/>
                    <a:pt x="22529" y="29309"/>
                  </a:cubicBezTo>
                  <a:cubicBezTo>
                    <a:pt x="19900" y="31325"/>
                    <a:pt x="17007" y="32932"/>
                    <a:pt x="14231" y="34773"/>
                  </a:cubicBezTo>
                  <a:cubicBezTo>
                    <a:pt x="9468" y="37870"/>
                    <a:pt x="6020" y="42224"/>
                    <a:pt x="5026" y="47542"/>
                  </a:cubicBezTo>
                  <a:cubicBezTo>
                    <a:pt x="5482" y="48386"/>
                    <a:pt x="6383" y="49016"/>
                    <a:pt x="7271" y="49016"/>
                  </a:cubicBezTo>
                  <a:cubicBezTo>
                    <a:pt x="7521" y="49016"/>
                    <a:pt x="7769" y="48966"/>
                    <a:pt x="8007" y="48857"/>
                  </a:cubicBezTo>
                  <a:cubicBezTo>
                    <a:pt x="9029" y="48390"/>
                    <a:pt x="9468" y="47192"/>
                    <a:pt x="9672" y="46111"/>
                  </a:cubicBezTo>
                  <a:cubicBezTo>
                    <a:pt x="9877" y="45029"/>
                    <a:pt x="10023" y="43861"/>
                    <a:pt x="10812" y="43042"/>
                  </a:cubicBezTo>
                  <a:cubicBezTo>
                    <a:pt x="11150" y="42691"/>
                    <a:pt x="11668" y="42508"/>
                    <a:pt x="12161" y="42508"/>
                  </a:cubicBezTo>
                  <a:cubicBezTo>
                    <a:pt x="12776" y="42508"/>
                    <a:pt x="13354" y="42793"/>
                    <a:pt x="13500" y="43393"/>
                  </a:cubicBezTo>
                  <a:cubicBezTo>
                    <a:pt x="13588" y="43773"/>
                    <a:pt x="13529" y="44182"/>
                    <a:pt x="13383" y="44562"/>
                  </a:cubicBezTo>
                  <a:cubicBezTo>
                    <a:pt x="11952" y="49062"/>
                    <a:pt x="8650" y="52685"/>
                    <a:pt x="5844" y="56484"/>
                  </a:cubicBezTo>
                  <a:cubicBezTo>
                    <a:pt x="3039" y="60283"/>
                    <a:pt x="526" y="64783"/>
                    <a:pt x="1081" y="69458"/>
                  </a:cubicBezTo>
                  <a:cubicBezTo>
                    <a:pt x="1202" y="70470"/>
                    <a:pt x="1958" y="71681"/>
                    <a:pt x="2794" y="71681"/>
                  </a:cubicBezTo>
                  <a:cubicBezTo>
                    <a:pt x="2971" y="71681"/>
                    <a:pt x="3152" y="71626"/>
                    <a:pt x="3331" y="71503"/>
                  </a:cubicBezTo>
                  <a:cubicBezTo>
                    <a:pt x="3594" y="71299"/>
                    <a:pt x="3799" y="71007"/>
                    <a:pt x="3945" y="70685"/>
                  </a:cubicBezTo>
                  <a:lnTo>
                    <a:pt x="7539" y="63263"/>
                  </a:lnTo>
                  <a:cubicBezTo>
                    <a:pt x="9000" y="64169"/>
                    <a:pt x="8416" y="66419"/>
                    <a:pt x="7685" y="67997"/>
                  </a:cubicBezTo>
                  <a:cubicBezTo>
                    <a:pt x="3624" y="76909"/>
                    <a:pt x="0" y="86727"/>
                    <a:pt x="2075" y="96282"/>
                  </a:cubicBezTo>
                  <a:cubicBezTo>
                    <a:pt x="2426" y="97948"/>
                    <a:pt x="3039" y="99731"/>
                    <a:pt x="4383" y="100753"/>
                  </a:cubicBezTo>
                  <a:cubicBezTo>
                    <a:pt x="5014" y="101236"/>
                    <a:pt x="5835" y="101497"/>
                    <a:pt x="6627" y="101497"/>
                  </a:cubicBezTo>
                  <a:cubicBezTo>
                    <a:pt x="7560" y="101497"/>
                    <a:pt x="8452" y="101135"/>
                    <a:pt x="8942" y="100344"/>
                  </a:cubicBezTo>
                  <a:cubicBezTo>
                    <a:pt x="9292" y="99643"/>
                    <a:pt x="9468" y="98854"/>
                    <a:pt x="9409" y="98065"/>
                  </a:cubicBezTo>
                  <a:cubicBezTo>
                    <a:pt x="9439" y="94237"/>
                    <a:pt x="8562" y="90409"/>
                    <a:pt x="8445" y="86581"/>
                  </a:cubicBezTo>
                  <a:cubicBezTo>
                    <a:pt x="8036" y="75010"/>
                    <a:pt x="14903" y="63760"/>
                    <a:pt x="24896" y="57945"/>
                  </a:cubicBezTo>
                  <a:cubicBezTo>
                    <a:pt x="35299" y="51896"/>
                    <a:pt x="48185" y="51429"/>
                    <a:pt x="58617" y="45438"/>
                  </a:cubicBezTo>
                  <a:cubicBezTo>
                    <a:pt x="61042" y="44036"/>
                    <a:pt x="63292" y="42341"/>
                    <a:pt x="65338" y="40413"/>
                  </a:cubicBezTo>
                  <a:cubicBezTo>
                    <a:pt x="71503" y="36614"/>
                    <a:pt x="75390" y="30039"/>
                    <a:pt x="75740" y="22792"/>
                  </a:cubicBezTo>
                  <a:cubicBezTo>
                    <a:pt x="76383" y="10841"/>
                    <a:pt x="67617" y="643"/>
                    <a:pt x="56133" y="30"/>
                  </a:cubicBezTo>
                  <a:cubicBezTo>
                    <a:pt x="55771" y="10"/>
                    <a:pt x="55409" y="0"/>
                    <a:pt x="55048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57540"/>
                  </a:srgbClr>
                </a:gs>
                <a:gs pos="56000">
                  <a:srgbClr val="A4FFCE">
                    <a:alpha val="32941"/>
                    <a:alpha val="57540"/>
                  </a:srgbClr>
                </a:gs>
                <a:gs pos="100000">
                  <a:srgbClr val="FFFFFF">
                    <a:alpha val="32156"/>
                    <a:alpha val="5754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558;p19">
              <a:extLst>
                <a:ext uri="{FF2B5EF4-FFF2-40B4-BE49-F238E27FC236}">
                  <a16:creationId xmlns:a16="http://schemas.microsoft.com/office/drawing/2014/main" id="{3DCDFD4A-7AF5-5890-5BB5-30194FD90977}"/>
                </a:ext>
              </a:extLst>
            </p:cNvPr>
            <p:cNvSpPr/>
            <p:nvPr/>
          </p:nvSpPr>
          <p:spPr>
            <a:xfrm rot="-659104">
              <a:off x="755857" y="2078314"/>
              <a:ext cx="571892" cy="792947"/>
            </a:xfrm>
            <a:custGeom>
              <a:avLst/>
              <a:gdLst/>
              <a:ahLst/>
              <a:cxnLst/>
              <a:rect l="l" t="t" r="r" b="b"/>
              <a:pathLst>
                <a:path w="32582" h="45176" extrusionOk="0">
                  <a:moveTo>
                    <a:pt x="32582" y="0"/>
                  </a:moveTo>
                  <a:lnTo>
                    <a:pt x="32582" y="0"/>
                  </a:lnTo>
                  <a:cubicBezTo>
                    <a:pt x="27702" y="1286"/>
                    <a:pt x="23027" y="3331"/>
                    <a:pt x="18731" y="6049"/>
                  </a:cubicBezTo>
                  <a:cubicBezTo>
                    <a:pt x="16598" y="7422"/>
                    <a:pt x="14553" y="8942"/>
                    <a:pt x="12653" y="10666"/>
                  </a:cubicBezTo>
                  <a:cubicBezTo>
                    <a:pt x="10754" y="12361"/>
                    <a:pt x="9030" y="14260"/>
                    <a:pt x="7481" y="16305"/>
                  </a:cubicBezTo>
                  <a:cubicBezTo>
                    <a:pt x="5932" y="18351"/>
                    <a:pt x="4617" y="20542"/>
                    <a:pt x="3536" y="22880"/>
                  </a:cubicBezTo>
                  <a:cubicBezTo>
                    <a:pt x="2455" y="25188"/>
                    <a:pt x="1637" y="27614"/>
                    <a:pt x="1082" y="30127"/>
                  </a:cubicBezTo>
                  <a:cubicBezTo>
                    <a:pt x="1" y="35094"/>
                    <a:pt x="59" y="40383"/>
                    <a:pt x="1608" y="45175"/>
                  </a:cubicBezTo>
                  <a:cubicBezTo>
                    <a:pt x="673" y="40266"/>
                    <a:pt x="906" y="35211"/>
                    <a:pt x="2192" y="30390"/>
                  </a:cubicBezTo>
                  <a:cubicBezTo>
                    <a:pt x="2835" y="27994"/>
                    <a:pt x="3682" y="25685"/>
                    <a:pt x="4793" y="23464"/>
                  </a:cubicBezTo>
                  <a:cubicBezTo>
                    <a:pt x="5874" y="21244"/>
                    <a:pt x="7160" y="19140"/>
                    <a:pt x="8650" y="17182"/>
                  </a:cubicBezTo>
                  <a:cubicBezTo>
                    <a:pt x="10140" y="15195"/>
                    <a:pt x="11777" y="13354"/>
                    <a:pt x="13588" y="11659"/>
                  </a:cubicBezTo>
                  <a:cubicBezTo>
                    <a:pt x="15400" y="9964"/>
                    <a:pt x="17329" y="8416"/>
                    <a:pt x="19374" y="7013"/>
                  </a:cubicBezTo>
                  <a:cubicBezTo>
                    <a:pt x="23494" y="4179"/>
                    <a:pt x="27936" y="1812"/>
                    <a:pt x="32582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559;p19">
              <a:extLst>
                <a:ext uri="{FF2B5EF4-FFF2-40B4-BE49-F238E27FC236}">
                  <a16:creationId xmlns:a16="http://schemas.microsoft.com/office/drawing/2014/main" id="{8A90FA09-8387-9D2C-9616-7BD022732935}"/>
                </a:ext>
              </a:extLst>
            </p:cNvPr>
            <p:cNvSpPr/>
            <p:nvPr/>
          </p:nvSpPr>
          <p:spPr>
            <a:xfrm rot="-659104">
              <a:off x="687151" y="1829200"/>
              <a:ext cx="597027" cy="532399"/>
            </a:xfrm>
            <a:custGeom>
              <a:avLst/>
              <a:gdLst/>
              <a:ahLst/>
              <a:cxnLst/>
              <a:rect l="l" t="t" r="r" b="b"/>
              <a:pathLst>
                <a:path w="34014" h="30332" extrusionOk="0">
                  <a:moveTo>
                    <a:pt x="34014" y="0"/>
                  </a:moveTo>
                  <a:lnTo>
                    <a:pt x="34014" y="0"/>
                  </a:lnTo>
                  <a:cubicBezTo>
                    <a:pt x="31530" y="3039"/>
                    <a:pt x="28403" y="5348"/>
                    <a:pt x="25130" y="7335"/>
                  </a:cubicBezTo>
                  <a:cubicBezTo>
                    <a:pt x="23465" y="8328"/>
                    <a:pt x="21770" y="9234"/>
                    <a:pt x="20046" y="10169"/>
                  </a:cubicBezTo>
                  <a:cubicBezTo>
                    <a:pt x="18351" y="11075"/>
                    <a:pt x="16627" y="11981"/>
                    <a:pt x="14903" y="12945"/>
                  </a:cubicBezTo>
                  <a:cubicBezTo>
                    <a:pt x="13179" y="13909"/>
                    <a:pt x="11514" y="14961"/>
                    <a:pt x="9906" y="16101"/>
                  </a:cubicBezTo>
                  <a:cubicBezTo>
                    <a:pt x="8299" y="17270"/>
                    <a:pt x="6780" y="18556"/>
                    <a:pt x="5406" y="19987"/>
                  </a:cubicBezTo>
                  <a:cubicBezTo>
                    <a:pt x="4004" y="21390"/>
                    <a:pt x="2806" y="22997"/>
                    <a:pt x="1841" y="24721"/>
                  </a:cubicBezTo>
                  <a:cubicBezTo>
                    <a:pt x="877" y="26445"/>
                    <a:pt x="264" y="28344"/>
                    <a:pt x="1" y="30331"/>
                  </a:cubicBezTo>
                  <a:cubicBezTo>
                    <a:pt x="527" y="28461"/>
                    <a:pt x="1345" y="26708"/>
                    <a:pt x="2455" y="25101"/>
                  </a:cubicBezTo>
                  <a:cubicBezTo>
                    <a:pt x="3507" y="23523"/>
                    <a:pt x="4764" y="22062"/>
                    <a:pt x="6195" y="20776"/>
                  </a:cubicBezTo>
                  <a:cubicBezTo>
                    <a:pt x="7598" y="19491"/>
                    <a:pt x="9117" y="18293"/>
                    <a:pt x="10695" y="17241"/>
                  </a:cubicBezTo>
                  <a:cubicBezTo>
                    <a:pt x="12273" y="16159"/>
                    <a:pt x="13910" y="15137"/>
                    <a:pt x="15604" y="14202"/>
                  </a:cubicBezTo>
                  <a:lnTo>
                    <a:pt x="20718" y="11367"/>
                  </a:lnTo>
                  <a:cubicBezTo>
                    <a:pt x="22413" y="10403"/>
                    <a:pt x="24108" y="9409"/>
                    <a:pt x="25744" y="8299"/>
                  </a:cubicBezTo>
                  <a:cubicBezTo>
                    <a:pt x="27380" y="7189"/>
                    <a:pt x="28929" y="5961"/>
                    <a:pt x="30361" y="4588"/>
                  </a:cubicBezTo>
                  <a:cubicBezTo>
                    <a:pt x="31764" y="3215"/>
                    <a:pt x="33020" y="1695"/>
                    <a:pt x="34014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560;p19">
              <a:extLst>
                <a:ext uri="{FF2B5EF4-FFF2-40B4-BE49-F238E27FC236}">
                  <a16:creationId xmlns:a16="http://schemas.microsoft.com/office/drawing/2014/main" id="{CB161106-2D9E-3A7E-788D-732A641DBC5D}"/>
                </a:ext>
              </a:extLst>
            </p:cNvPr>
            <p:cNvSpPr/>
            <p:nvPr/>
          </p:nvSpPr>
          <p:spPr>
            <a:xfrm rot="-659104">
              <a:off x="692234" y="1678483"/>
              <a:ext cx="462646" cy="333917"/>
            </a:xfrm>
            <a:custGeom>
              <a:avLst/>
              <a:gdLst/>
              <a:ahLst/>
              <a:cxnLst/>
              <a:rect l="l" t="t" r="r" b="b"/>
              <a:pathLst>
                <a:path w="26358" h="19024" extrusionOk="0">
                  <a:moveTo>
                    <a:pt x="26358" y="0"/>
                  </a:moveTo>
                  <a:lnTo>
                    <a:pt x="26358" y="0"/>
                  </a:lnTo>
                  <a:cubicBezTo>
                    <a:pt x="24575" y="2192"/>
                    <a:pt x="22179" y="3565"/>
                    <a:pt x="19696" y="4676"/>
                  </a:cubicBezTo>
                  <a:cubicBezTo>
                    <a:pt x="18439" y="5202"/>
                    <a:pt x="17124" y="5640"/>
                    <a:pt x="15809" y="6108"/>
                  </a:cubicBezTo>
                  <a:cubicBezTo>
                    <a:pt x="14523" y="6546"/>
                    <a:pt x="13179" y="7013"/>
                    <a:pt x="11864" y="7510"/>
                  </a:cubicBezTo>
                  <a:cubicBezTo>
                    <a:pt x="10520" y="8007"/>
                    <a:pt x="9235" y="8621"/>
                    <a:pt x="8007" y="9322"/>
                  </a:cubicBezTo>
                  <a:cubicBezTo>
                    <a:pt x="6751" y="10052"/>
                    <a:pt x="5611" y="10929"/>
                    <a:pt x="4559" y="11952"/>
                  </a:cubicBezTo>
                  <a:cubicBezTo>
                    <a:pt x="2485" y="13909"/>
                    <a:pt x="907" y="16335"/>
                    <a:pt x="1" y="19023"/>
                  </a:cubicBezTo>
                  <a:cubicBezTo>
                    <a:pt x="1403" y="16656"/>
                    <a:pt x="3186" y="14523"/>
                    <a:pt x="5319" y="12770"/>
                  </a:cubicBezTo>
                  <a:cubicBezTo>
                    <a:pt x="7423" y="11075"/>
                    <a:pt x="9819" y="9760"/>
                    <a:pt x="12390" y="8854"/>
                  </a:cubicBezTo>
                  <a:cubicBezTo>
                    <a:pt x="13676" y="8328"/>
                    <a:pt x="14991" y="7890"/>
                    <a:pt x="16306" y="7393"/>
                  </a:cubicBezTo>
                  <a:cubicBezTo>
                    <a:pt x="17621" y="6897"/>
                    <a:pt x="18907" y="6312"/>
                    <a:pt x="20192" y="5669"/>
                  </a:cubicBezTo>
                  <a:cubicBezTo>
                    <a:pt x="21449" y="5026"/>
                    <a:pt x="22647" y="4237"/>
                    <a:pt x="23728" y="3302"/>
                  </a:cubicBezTo>
                  <a:cubicBezTo>
                    <a:pt x="24809" y="2397"/>
                    <a:pt x="25715" y="1257"/>
                    <a:pt x="263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561;p19">
              <a:extLst>
                <a:ext uri="{FF2B5EF4-FFF2-40B4-BE49-F238E27FC236}">
                  <a16:creationId xmlns:a16="http://schemas.microsoft.com/office/drawing/2014/main" id="{35F0F5F4-294D-6D77-4367-5C1346EC1955}"/>
                </a:ext>
              </a:extLst>
            </p:cNvPr>
            <p:cNvSpPr/>
            <p:nvPr/>
          </p:nvSpPr>
          <p:spPr>
            <a:xfrm rot="-659104">
              <a:off x="848484" y="1871048"/>
              <a:ext cx="237993" cy="159007"/>
            </a:xfrm>
            <a:custGeom>
              <a:avLst/>
              <a:gdLst/>
              <a:ahLst/>
              <a:cxnLst/>
              <a:rect l="l" t="t" r="r" b="b"/>
              <a:pathLst>
                <a:path w="13559" h="9059" extrusionOk="0">
                  <a:moveTo>
                    <a:pt x="13558" y="0"/>
                  </a:moveTo>
                  <a:cubicBezTo>
                    <a:pt x="11571" y="2016"/>
                    <a:pt x="9088" y="2805"/>
                    <a:pt x="6546" y="3916"/>
                  </a:cubicBezTo>
                  <a:cubicBezTo>
                    <a:pt x="5231" y="4442"/>
                    <a:pt x="3974" y="5084"/>
                    <a:pt x="2776" y="5844"/>
                  </a:cubicBezTo>
                  <a:cubicBezTo>
                    <a:pt x="1607" y="6662"/>
                    <a:pt x="526" y="7744"/>
                    <a:pt x="0" y="9058"/>
                  </a:cubicBezTo>
                  <a:cubicBezTo>
                    <a:pt x="994" y="8153"/>
                    <a:pt x="2133" y="7393"/>
                    <a:pt x="3360" y="6838"/>
                  </a:cubicBezTo>
                  <a:cubicBezTo>
                    <a:pt x="4558" y="6283"/>
                    <a:pt x="5815" y="5815"/>
                    <a:pt x="7101" y="5260"/>
                  </a:cubicBezTo>
                  <a:cubicBezTo>
                    <a:pt x="8416" y="4734"/>
                    <a:pt x="9672" y="4091"/>
                    <a:pt x="10841" y="3302"/>
                  </a:cubicBezTo>
                  <a:cubicBezTo>
                    <a:pt x="12010" y="2455"/>
                    <a:pt x="13091" y="1344"/>
                    <a:pt x="135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562;p19">
              <a:extLst>
                <a:ext uri="{FF2B5EF4-FFF2-40B4-BE49-F238E27FC236}">
                  <a16:creationId xmlns:a16="http://schemas.microsoft.com/office/drawing/2014/main" id="{57380AD6-574D-B302-C469-3CCF83C9C5AE}"/>
                </a:ext>
              </a:extLst>
            </p:cNvPr>
            <p:cNvSpPr/>
            <p:nvPr/>
          </p:nvSpPr>
          <p:spPr>
            <a:xfrm rot="-659104">
              <a:off x="829412" y="2187786"/>
              <a:ext cx="137979" cy="135417"/>
            </a:xfrm>
            <a:custGeom>
              <a:avLst/>
              <a:gdLst/>
              <a:ahLst/>
              <a:cxnLst/>
              <a:rect l="l" t="t" r="r" b="b"/>
              <a:pathLst>
                <a:path w="7861" h="7715" extrusionOk="0">
                  <a:moveTo>
                    <a:pt x="7861" y="0"/>
                  </a:moveTo>
                  <a:cubicBezTo>
                    <a:pt x="6896" y="205"/>
                    <a:pt x="6020" y="555"/>
                    <a:pt x="5172" y="1052"/>
                  </a:cubicBezTo>
                  <a:cubicBezTo>
                    <a:pt x="3536" y="2046"/>
                    <a:pt x="2133" y="3419"/>
                    <a:pt x="1140" y="5055"/>
                  </a:cubicBezTo>
                  <a:cubicBezTo>
                    <a:pt x="614" y="5874"/>
                    <a:pt x="234" y="6779"/>
                    <a:pt x="0" y="7715"/>
                  </a:cubicBezTo>
                  <a:cubicBezTo>
                    <a:pt x="731" y="7072"/>
                    <a:pt x="1374" y="6400"/>
                    <a:pt x="2046" y="5757"/>
                  </a:cubicBezTo>
                  <a:lnTo>
                    <a:pt x="3945" y="3857"/>
                  </a:lnTo>
                  <a:lnTo>
                    <a:pt x="5874" y="1987"/>
                  </a:lnTo>
                  <a:cubicBezTo>
                    <a:pt x="6546" y="1344"/>
                    <a:pt x="7189" y="731"/>
                    <a:pt x="7861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563;p19">
              <a:extLst>
                <a:ext uri="{FF2B5EF4-FFF2-40B4-BE49-F238E27FC236}">
                  <a16:creationId xmlns:a16="http://schemas.microsoft.com/office/drawing/2014/main" id="{598319F4-E232-0B7F-08B0-268DAB6AC23B}"/>
                </a:ext>
              </a:extLst>
            </p:cNvPr>
            <p:cNvSpPr/>
            <p:nvPr/>
          </p:nvSpPr>
          <p:spPr>
            <a:xfrm rot="4317119">
              <a:off x="1437915" y="1320249"/>
              <a:ext cx="109264" cy="164659"/>
            </a:xfrm>
            <a:custGeom>
              <a:avLst/>
              <a:gdLst/>
              <a:ahLst/>
              <a:cxnLst/>
              <a:rect l="l" t="t" r="r" b="b"/>
              <a:pathLst>
                <a:path w="6225" h="9381" extrusionOk="0">
                  <a:moveTo>
                    <a:pt x="3127" y="1"/>
                  </a:moveTo>
                  <a:cubicBezTo>
                    <a:pt x="1373" y="1"/>
                    <a:pt x="0" y="2104"/>
                    <a:pt x="0" y="4676"/>
                  </a:cubicBezTo>
                  <a:cubicBezTo>
                    <a:pt x="0" y="7277"/>
                    <a:pt x="1373" y="9380"/>
                    <a:pt x="3127" y="9380"/>
                  </a:cubicBezTo>
                  <a:cubicBezTo>
                    <a:pt x="4851" y="9380"/>
                    <a:pt x="6224" y="7277"/>
                    <a:pt x="6224" y="4676"/>
                  </a:cubicBezTo>
                  <a:cubicBezTo>
                    <a:pt x="6224" y="2104"/>
                    <a:pt x="4851" y="1"/>
                    <a:pt x="312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564;p19">
              <a:extLst>
                <a:ext uri="{FF2B5EF4-FFF2-40B4-BE49-F238E27FC236}">
                  <a16:creationId xmlns:a16="http://schemas.microsoft.com/office/drawing/2014/main" id="{7FDD277A-A7DC-3723-9E65-CA6AC6D80C60}"/>
                </a:ext>
              </a:extLst>
            </p:cNvPr>
            <p:cNvSpPr/>
            <p:nvPr/>
          </p:nvSpPr>
          <p:spPr>
            <a:xfrm rot="881859">
              <a:off x="1631456" y="1146627"/>
              <a:ext cx="87226" cy="144535"/>
            </a:xfrm>
            <a:custGeom>
              <a:avLst/>
              <a:gdLst/>
              <a:ahLst/>
              <a:cxnLst/>
              <a:rect l="l" t="t" r="r" b="b"/>
              <a:pathLst>
                <a:path w="4998" h="8942" extrusionOk="0">
                  <a:moveTo>
                    <a:pt x="2513" y="0"/>
                  </a:moveTo>
                  <a:cubicBezTo>
                    <a:pt x="1111" y="0"/>
                    <a:pt x="0" y="2016"/>
                    <a:pt x="0" y="4471"/>
                  </a:cubicBezTo>
                  <a:cubicBezTo>
                    <a:pt x="0" y="6926"/>
                    <a:pt x="1111" y="8942"/>
                    <a:pt x="2513" y="8942"/>
                  </a:cubicBezTo>
                  <a:cubicBezTo>
                    <a:pt x="3887" y="8942"/>
                    <a:pt x="4997" y="6926"/>
                    <a:pt x="4997" y="4471"/>
                  </a:cubicBezTo>
                  <a:cubicBezTo>
                    <a:pt x="4997" y="2016"/>
                    <a:pt x="3887" y="0"/>
                    <a:pt x="2513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566;p19">
            <a:extLst>
              <a:ext uri="{FF2B5EF4-FFF2-40B4-BE49-F238E27FC236}">
                <a16:creationId xmlns:a16="http://schemas.microsoft.com/office/drawing/2014/main" id="{FAA11B99-CF7B-D278-AE0B-AFE2E8A98689}"/>
              </a:ext>
            </a:extLst>
          </p:cNvPr>
          <p:cNvGrpSpPr/>
          <p:nvPr/>
        </p:nvGrpSpPr>
        <p:grpSpPr>
          <a:xfrm rot="7454926">
            <a:off x="6277517" y="177517"/>
            <a:ext cx="1202947" cy="1315061"/>
            <a:chOff x="12269107" y="1991747"/>
            <a:chExt cx="1648797" cy="1875080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3331" name="Google Shape;567;p19">
              <a:extLst>
                <a:ext uri="{FF2B5EF4-FFF2-40B4-BE49-F238E27FC236}">
                  <a16:creationId xmlns:a16="http://schemas.microsoft.com/office/drawing/2014/main" id="{1E4B69D5-418C-1DD5-0F22-BED55A813C66}"/>
                </a:ext>
              </a:extLst>
            </p:cNvPr>
            <p:cNvSpPr/>
            <p:nvPr/>
          </p:nvSpPr>
          <p:spPr>
            <a:xfrm>
              <a:off x="12375672" y="2482462"/>
              <a:ext cx="900026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568;p19">
              <a:extLst>
                <a:ext uri="{FF2B5EF4-FFF2-40B4-BE49-F238E27FC236}">
                  <a16:creationId xmlns:a16="http://schemas.microsoft.com/office/drawing/2014/main" id="{909F0B17-5734-C3F7-F96C-A55644A30264}"/>
                </a:ext>
              </a:extLst>
            </p:cNvPr>
            <p:cNvSpPr/>
            <p:nvPr/>
          </p:nvSpPr>
          <p:spPr>
            <a:xfrm>
              <a:off x="12269107" y="1991747"/>
              <a:ext cx="1648797" cy="187508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569;p19">
              <a:extLst>
                <a:ext uri="{FF2B5EF4-FFF2-40B4-BE49-F238E27FC236}">
                  <a16:creationId xmlns:a16="http://schemas.microsoft.com/office/drawing/2014/main" id="{832CC81A-047F-D20A-9616-6410BFD2CE4D}"/>
                </a:ext>
              </a:extLst>
            </p:cNvPr>
            <p:cNvSpPr/>
            <p:nvPr/>
          </p:nvSpPr>
          <p:spPr>
            <a:xfrm>
              <a:off x="12431338" y="2054555"/>
              <a:ext cx="865674" cy="885526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571;p19">
              <a:extLst>
                <a:ext uri="{FF2B5EF4-FFF2-40B4-BE49-F238E27FC236}">
                  <a16:creationId xmlns:a16="http://schemas.microsoft.com/office/drawing/2014/main" id="{569A0F5D-201C-503D-2E71-A3B0966C2E64}"/>
                </a:ext>
              </a:extLst>
            </p:cNvPr>
            <p:cNvSpPr/>
            <p:nvPr/>
          </p:nvSpPr>
          <p:spPr>
            <a:xfrm rot="15089727">
              <a:off x="12808890" y="2432542"/>
              <a:ext cx="262058" cy="185954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572;p19">
              <a:extLst>
                <a:ext uri="{FF2B5EF4-FFF2-40B4-BE49-F238E27FC236}">
                  <a16:creationId xmlns:a16="http://schemas.microsoft.com/office/drawing/2014/main" id="{6DFBAD2E-3335-0464-32F1-42334BB9925B}"/>
                </a:ext>
              </a:extLst>
            </p:cNvPr>
            <p:cNvSpPr/>
            <p:nvPr/>
          </p:nvSpPr>
          <p:spPr>
            <a:xfrm rot="18000270">
              <a:off x="12588559" y="2683069"/>
              <a:ext cx="157759" cy="119098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573;p19">
              <a:extLst>
                <a:ext uri="{FF2B5EF4-FFF2-40B4-BE49-F238E27FC236}">
                  <a16:creationId xmlns:a16="http://schemas.microsoft.com/office/drawing/2014/main" id="{C26970F0-48B9-8FED-456D-36AB087F7570}"/>
                </a:ext>
              </a:extLst>
            </p:cNvPr>
            <p:cNvSpPr/>
            <p:nvPr/>
          </p:nvSpPr>
          <p:spPr>
            <a:xfrm rot="10726050">
              <a:off x="12493854" y="2331316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76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Retângulo: Cantos Arredondados 3350">
            <a:extLst>
              <a:ext uri="{FF2B5EF4-FFF2-40B4-BE49-F238E27FC236}">
                <a16:creationId xmlns:a16="http://schemas.microsoft.com/office/drawing/2014/main" id="{1928B8ED-6966-809E-496A-8FE752978E3D}"/>
              </a:ext>
            </a:extLst>
          </p:cNvPr>
          <p:cNvSpPr/>
          <p:nvPr/>
        </p:nvSpPr>
        <p:spPr>
          <a:xfrm>
            <a:off x="1881796" y="1610832"/>
            <a:ext cx="2287779" cy="1743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  <a:prstDash val="sysDash"/>
              </a:ln>
            </a:endParaRPr>
          </a:p>
        </p:txBody>
      </p:sp>
      <p:sp>
        <p:nvSpPr>
          <p:cNvPr id="3350" name="Retângulo: Cantos Arredondados 3349">
            <a:extLst>
              <a:ext uri="{FF2B5EF4-FFF2-40B4-BE49-F238E27FC236}">
                <a16:creationId xmlns:a16="http://schemas.microsoft.com/office/drawing/2014/main" id="{2217F904-5BC3-EAC4-6ABA-5B977F6EBB72}"/>
              </a:ext>
            </a:extLst>
          </p:cNvPr>
          <p:cNvSpPr/>
          <p:nvPr/>
        </p:nvSpPr>
        <p:spPr>
          <a:xfrm>
            <a:off x="4172493" y="1610832"/>
            <a:ext cx="3275998" cy="17435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  <a:prstDash val="sysDash"/>
              </a:ln>
            </a:endParaRPr>
          </a:p>
        </p:txBody>
      </p:sp>
      <p:sp>
        <p:nvSpPr>
          <p:cNvPr id="3093" name="Google Shape;3093;p46"/>
          <p:cNvSpPr/>
          <p:nvPr/>
        </p:nvSpPr>
        <p:spPr>
          <a:xfrm>
            <a:off x="8686800" y="2991850"/>
            <a:ext cx="204300" cy="20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11;p32">
            <a:extLst>
              <a:ext uri="{FF2B5EF4-FFF2-40B4-BE49-F238E27FC236}">
                <a16:creationId xmlns:a16="http://schemas.microsoft.com/office/drawing/2014/main" id="{98A7A7DD-3E22-C019-EC05-C0F4A0F2C971}"/>
              </a:ext>
            </a:extLst>
          </p:cNvPr>
          <p:cNvGrpSpPr/>
          <p:nvPr/>
        </p:nvGrpSpPr>
        <p:grpSpPr>
          <a:xfrm>
            <a:off x="238" y="2333893"/>
            <a:ext cx="9153025" cy="2814178"/>
            <a:chOff x="238" y="2333893"/>
            <a:chExt cx="9153025" cy="2814178"/>
          </a:xfrm>
        </p:grpSpPr>
        <p:grpSp>
          <p:nvGrpSpPr>
            <p:cNvPr id="3" name="Google Shape;1612;p32">
              <a:extLst>
                <a:ext uri="{FF2B5EF4-FFF2-40B4-BE49-F238E27FC236}">
                  <a16:creationId xmlns:a16="http://schemas.microsoft.com/office/drawing/2014/main" id="{41A4FABD-77DB-D805-B96F-0B771A182325}"/>
                </a:ext>
              </a:extLst>
            </p:cNvPr>
            <p:cNvGrpSpPr/>
            <p:nvPr/>
          </p:nvGrpSpPr>
          <p:grpSpPr>
            <a:xfrm>
              <a:off x="7377622" y="2333893"/>
              <a:ext cx="1775641" cy="2814178"/>
              <a:chOff x="-8162175" y="836138"/>
              <a:chExt cx="2333300" cy="3698000"/>
            </a:xfrm>
          </p:grpSpPr>
          <p:sp>
            <p:nvSpPr>
              <p:cNvPr id="3166" name="Google Shape;1613;p32">
                <a:extLst>
                  <a:ext uri="{FF2B5EF4-FFF2-40B4-BE49-F238E27FC236}">
                    <a16:creationId xmlns:a16="http://schemas.microsoft.com/office/drawing/2014/main" id="{510CA5F6-C29A-3065-B52F-8B1713AB368C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1614;p32">
                <a:extLst>
                  <a:ext uri="{FF2B5EF4-FFF2-40B4-BE49-F238E27FC236}">
                    <a16:creationId xmlns:a16="http://schemas.microsoft.com/office/drawing/2014/main" id="{B2E22758-0251-73CA-7CDD-A43CD70E9D6C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1615;p32">
                <a:extLst>
                  <a:ext uri="{FF2B5EF4-FFF2-40B4-BE49-F238E27FC236}">
                    <a16:creationId xmlns:a16="http://schemas.microsoft.com/office/drawing/2014/main" id="{BA5979D2-A216-F263-6209-E75C08152D79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1616;p32">
                <a:extLst>
                  <a:ext uri="{FF2B5EF4-FFF2-40B4-BE49-F238E27FC236}">
                    <a16:creationId xmlns:a16="http://schemas.microsoft.com/office/drawing/2014/main" id="{83CDDD35-7910-E09B-7CA8-F05629691AC0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1617;p32">
                <a:extLst>
                  <a:ext uri="{FF2B5EF4-FFF2-40B4-BE49-F238E27FC236}">
                    <a16:creationId xmlns:a16="http://schemas.microsoft.com/office/drawing/2014/main" id="{1FF89781-8579-F65E-6244-B5EFCC63A08A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1618;p32">
                <a:extLst>
                  <a:ext uri="{FF2B5EF4-FFF2-40B4-BE49-F238E27FC236}">
                    <a16:creationId xmlns:a16="http://schemas.microsoft.com/office/drawing/2014/main" id="{7E14DA7D-C4F0-D3E3-E1BA-7A6F8F560EAE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1619;p32">
                <a:extLst>
                  <a:ext uri="{FF2B5EF4-FFF2-40B4-BE49-F238E27FC236}">
                    <a16:creationId xmlns:a16="http://schemas.microsoft.com/office/drawing/2014/main" id="{9F670DD5-4449-2422-F5E3-EE0EC3BC0EDB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1620;p32">
                <a:extLst>
                  <a:ext uri="{FF2B5EF4-FFF2-40B4-BE49-F238E27FC236}">
                    <a16:creationId xmlns:a16="http://schemas.microsoft.com/office/drawing/2014/main" id="{D80A901D-F318-472C-F136-D760AE0EA46E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1621;p32">
                <a:extLst>
                  <a:ext uri="{FF2B5EF4-FFF2-40B4-BE49-F238E27FC236}">
                    <a16:creationId xmlns:a16="http://schemas.microsoft.com/office/drawing/2014/main" id="{44196AD7-5F84-B6E6-74A2-8A5122F5FC64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1622;p32">
                <a:extLst>
                  <a:ext uri="{FF2B5EF4-FFF2-40B4-BE49-F238E27FC236}">
                    <a16:creationId xmlns:a16="http://schemas.microsoft.com/office/drawing/2014/main" id="{851963D3-22AC-D4A8-425F-C528B57409CB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1623;p32">
                <a:extLst>
                  <a:ext uri="{FF2B5EF4-FFF2-40B4-BE49-F238E27FC236}">
                    <a16:creationId xmlns:a16="http://schemas.microsoft.com/office/drawing/2014/main" id="{F1F2DE34-2383-7F9F-F8CA-270A69DB7744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1624;p32">
                <a:extLst>
                  <a:ext uri="{FF2B5EF4-FFF2-40B4-BE49-F238E27FC236}">
                    <a16:creationId xmlns:a16="http://schemas.microsoft.com/office/drawing/2014/main" id="{605DDBB1-AB94-21F1-3CB8-1E090B9567D2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1625;p32">
                <a:extLst>
                  <a:ext uri="{FF2B5EF4-FFF2-40B4-BE49-F238E27FC236}">
                    <a16:creationId xmlns:a16="http://schemas.microsoft.com/office/drawing/2014/main" id="{143B95DA-DF50-C3D9-30C3-625ADF32260A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1626;p32">
                <a:extLst>
                  <a:ext uri="{FF2B5EF4-FFF2-40B4-BE49-F238E27FC236}">
                    <a16:creationId xmlns:a16="http://schemas.microsoft.com/office/drawing/2014/main" id="{B3FE113A-7C91-0E20-0C95-C05476EFA668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1627;p32">
                <a:extLst>
                  <a:ext uri="{FF2B5EF4-FFF2-40B4-BE49-F238E27FC236}">
                    <a16:creationId xmlns:a16="http://schemas.microsoft.com/office/drawing/2014/main" id="{4D076740-C1C9-B85E-F6ED-0F6A21C6A577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1628;p32">
                <a:extLst>
                  <a:ext uri="{FF2B5EF4-FFF2-40B4-BE49-F238E27FC236}">
                    <a16:creationId xmlns:a16="http://schemas.microsoft.com/office/drawing/2014/main" id="{28557D75-3F9E-88E5-0F6B-7C2576DFDAE1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1629;p32">
                <a:extLst>
                  <a:ext uri="{FF2B5EF4-FFF2-40B4-BE49-F238E27FC236}">
                    <a16:creationId xmlns:a16="http://schemas.microsoft.com/office/drawing/2014/main" id="{F225850A-0E7A-8E10-9525-99760EECE816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1630;p32">
                <a:extLst>
                  <a:ext uri="{FF2B5EF4-FFF2-40B4-BE49-F238E27FC236}">
                    <a16:creationId xmlns:a16="http://schemas.microsoft.com/office/drawing/2014/main" id="{28B6094E-6CB0-08F0-AE3B-DBDB8C512BEF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1631;p32">
                <a:extLst>
                  <a:ext uri="{FF2B5EF4-FFF2-40B4-BE49-F238E27FC236}">
                    <a16:creationId xmlns:a16="http://schemas.microsoft.com/office/drawing/2014/main" id="{5E8E3468-F2FA-AA70-4DAE-7E34C38B42D5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1632;p32">
                <a:extLst>
                  <a:ext uri="{FF2B5EF4-FFF2-40B4-BE49-F238E27FC236}">
                    <a16:creationId xmlns:a16="http://schemas.microsoft.com/office/drawing/2014/main" id="{8C443558-C24E-603B-6CEE-1CFAD17A757C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1633;p32">
                <a:extLst>
                  <a:ext uri="{FF2B5EF4-FFF2-40B4-BE49-F238E27FC236}">
                    <a16:creationId xmlns:a16="http://schemas.microsoft.com/office/drawing/2014/main" id="{080C7883-6978-52E3-380F-66DCBC142C5D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1634;p32">
                <a:extLst>
                  <a:ext uri="{FF2B5EF4-FFF2-40B4-BE49-F238E27FC236}">
                    <a16:creationId xmlns:a16="http://schemas.microsoft.com/office/drawing/2014/main" id="{1C7BBEDB-DE18-EC89-AE7D-6D1217CFCA24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1635;p32">
                <a:extLst>
                  <a:ext uri="{FF2B5EF4-FFF2-40B4-BE49-F238E27FC236}">
                    <a16:creationId xmlns:a16="http://schemas.microsoft.com/office/drawing/2014/main" id="{1F934B68-13C3-136A-32C8-199D0C7D0830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1636;p32">
                <a:extLst>
                  <a:ext uri="{FF2B5EF4-FFF2-40B4-BE49-F238E27FC236}">
                    <a16:creationId xmlns:a16="http://schemas.microsoft.com/office/drawing/2014/main" id="{486ED653-F628-5052-1B79-2A20447E09C6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1637;p32">
                <a:extLst>
                  <a:ext uri="{FF2B5EF4-FFF2-40B4-BE49-F238E27FC236}">
                    <a16:creationId xmlns:a16="http://schemas.microsoft.com/office/drawing/2014/main" id="{28A41DCE-1391-A948-556F-E8AAE23ADAEB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1638;p32">
                <a:extLst>
                  <a:ext uri="{FF2B5EF4-FFF2-40B4-BE49-F238E27FC236}">
                    <a16:creationId xmlns:a16="http://schemas.microsoft.com/office/drawing/2014/main" id="{439A9493-095E-31A2-AB58-1D7F79E3CA5D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1639;p32">
                <a:extLst>
                  <a:ext uri="{FF2B5EF4-FFF2-40B4-BE49-F238E27FC236}">
                    <a16:creationId xmlns:a16="http://schemas.microsoft.com/office/drawing/2014/main" id="{3DF9BB27-7B21-D866-2D57-2153116FF145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1640;p32">
                <a:extLst>
                  <a:ext uri="{FF2B5EF4-FFF2-40B4-BE49-F238E27FC236}">
                    <a16:creationId xmlns:a16="http://schemas.microsoft.com/office/drawing/2014/main" id="{4EBC9501-3DC5-28CD-0353-B4DBA0F37945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1641;p32">
                <a:extLst>
                  <a:ext uri="{FF2B5EF4-FFF2-40B4-BE49-F238E27FC236}">
                    <a16:creationId xmlns:a16="http://schemas.microsoft.com/office/drawing/2014/main" id="{90FAEE11-03AE-01AB-0458-5701F8D9FEE5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1642;p32">
                <a:extLst>
                  <a:ext uri="{FF2B5EF4-FFF2-40B4-BE49-F238E27FC236}">
                    <a16:creationId xmlns:a16="http://schemas.microsoft.com/office/drawing/2014/main" id="{F5D58C79-A5DE-3C63-9B7F-1B62C32D0CDD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1643;p32">
                <a:extLst>
                  <a:ext uri="{FF2B5EF4-FFF2-40B4-BE49-F238E27FC236}">
                    <a16:creationId xmlns:a16="http://schemas.microsoft.com/office/drawing/2014/main" id="{51957DE0-0A48-A411-60C6-1D03D3CDA1C6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1644;p32">
                <a:extLst>
                  <a:ext uri="{FF2B5EF4-FFF2-40B4-BE49-F238E27FC236}">
                    <a16:creationId xmlns:a16="http://schemas.microsoft.com/office/drawing/2014/main" id="{C788515E-78E8-1A5B-BFD6-91B1A99AC542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1645;p32">
                <a:extLst>
                  <a:ext uri="{FF2B5EF4-FFF2-40B4-BE49-F238E27FC236}">
                    <a16:creationId xmlns:a16="http://schemas.microsoft.com/office/drawing/2014/main" id="{06FE4F3D-33FB-DCF6-91BF-900366AB25FD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1646;p32">
                <a:extLst>
                  <a:ext uri="{FF2B5EF4-FFF2-40B4-BE49-F238E27FC236}">
                    <a16:creationId xmlns:a16="http://schemas.microsoft.com/office/drawing/2014/main" id="{172BE4CC-3800-73BF-F2A1-222730CEB278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1647;p32">
                <a:extLst>
                  <a:ext uri="{FF2B5EF4-FFF2-40B4-BE49-F238E27FC236}">
                    <a16:creationId xmlns:a16="http://schemas.microsoft.com/office/drawing/2014/main" id="{DECF4EFE-1751-7680-FA66-94810EBC13B4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1648;p32">
                <a:extLst>
                  <a:ext uri="{FF2B5EF4-FFF2-40B4-BE49-F238E27FC236}">
                    <a16:creationId xmlns:a16="http://schemas.microsoft.com/office/drawing/2014/main" id="{3C8F2627-D4F9-7ABA-F8B9-B3F19E54B6C2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1649;p32">
                <a:extLst>
                  <a:ext uri="{FF2B5EF4-FFF2-40B4-BE49-F238E27FC236}">
                    <a16:creationId xmlns:a16="http://schemas.microsoft.com/office/drawing/2014/main" id="{E989BCBC-C45C-BB47-509F-39F03CC5A5E5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1650;p32">
                <a:extLst>
                  <a:ext uri="{FF2B5EF4-FFF2-40B4-BE49-F238E27FC236}">
                    <a16:creationId xmlns:a16="http://schemas.microsoft.com/office/drawing/2014/main" id="{3840297F-AE9A-D30A-7452-EA87DF79A09D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1651;p32">
                <a:extLst>
                  <a:ext uri="{FF2B5EF4-FFF2-40B4-BE49-F238E27FC236}">
                    <a16:creationId xmlns:a16="http://schemas.microsoft.com/office/drawing/2014/main" id="{B98AC0A8-AC6D-F19E-4EB8-4DCFAF974EE3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1652;p32">
                <a:extLst>
                  <a:ext uri="{FF2B5EF4-FFF2-40B4-BE49-F238E27FC236}">
                    <a16:creationId xmlns:a16="http://schemas.microsoft.com/office/drawing/2014/main" id="{FD4A155B-7387-9DDD-A190-D1E728856E61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1653;p32">
                <a:extLst>
                  <a:ext uri="{FF2B5EF4-FFF2-40B4-BE49-F238E27FC236}">
                    <a16:creationId xmlns:a16="http://schemas.microsoft.com/office/drawing/2014/main" id="{85AC95B2-82D9-6C65-7309-0F915F589F54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1654;p32">
                <a:extLst>
                  <a:ext uri="{FF2B5EF4-FFF2-40B4-BE49-F238E27FC236}">
                    <a16:creationId xmlns:a16="http://schemas.microsoft.com/office/drawing/2014/main" id="{8FFB735D-1141-9A70-24EC-D8A8290FD21F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1655;p32">
                <a:extLst>
                  <a:ext uri="{FF2B5EF4-FFF2-40B4-BE49-F238E27FC236}">
                    <a16:creationId xmlns:a16="http://schemas.microsoft.com/office/drawing/2014/main" id="{448C1576-6454-55C4-B52F-81C2E1F52134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1656;p32">
                <a:extLst>
                  <a:ext uri="{FF2B5EF4-FFF2-40B4-BE49-F238E27FC236}">
                    <a16:creationId xmlns:a16="http://schemas.microsoft.com/office/drawing/2014/main" id="{0A00F575-6E28-0DB9-FDD6-093BE9B598C3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1657;p32">
                <a:extLst>
                  <a:ext uri="{FF2B5EF4-FFF2-40B4-BE49-F238E27FC236}">
                    <a16:creationId xmlns:a16="http://schemas.microsoft.com/office/drawing/2014/main" id="{9A083795-C1DB-5D7A-2F11-E705D1D7F275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1658;p32">
                <a:extLst>
                  <a:ext uri="{FF2B5EF4-FFF2-40B4-BE49-F238E27FC236}">
                    <a16:creationId xmlns:a16="http://schemas.microsoft.com/office/drawing/2014/main" id="{5884D1B6-7F3D-5665-D2A7-6E6001E4AE34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1659;p32">
                <a:extLst>
                  <a:ext uri="{FF2B5EF4-FFF2-40B4-BE49-F238E27FC236}">
                    <a16:creationId xmlns:a16="http://schemas.microsoft.com/office/drawing/2014/main" id="{9B90B195-F0AD-3504-A448-F002DB30072B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1660;p32">
                <a:extLst>
                  <a:ext uri="{FF2B5EF4-FFF2-40B4-BE49-F238E27FC236}">
                    <a16:creationId xmlns:a16="http://schemas.microsoft.com/office/drawing/2014/main" id="{74F72AC0-65ED-269C-34A0-E07AE4E9C762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1661;p32">
                <a:extLst>
                  <a:ext uri="{FF2B5EF4-FFF2-40B4-BE49-F238E27FC236}">
                    <a16:creationId xmlns:a16="http://schemas.microsoft.com/office/drawing/2014/main" id="{5FD47F65-1D42-C6D9-2232-CDE292A52449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1662;p32">
                <a:extLst>
                  <a:ext uri="{FF2B5EF4-FFF2-40B4-BE49-F238E27FC236}">
                    <a16:creationId xmlns:a16="http://schemas.microsoft.com/office/drawing/2014/main" id="{27428425-1084-96F5-087A-3F012A1F0C4F}"/>
                  </a:ext>
                </a:extLst>
              </p:cNvPr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1663;p32">
                <a:extLst>
                  <a:ext uri="{FF2B5EF4-FFF2-40B4-BE49-F238E27FC236}">
                    <a16:creationId xmlns:a16="http://schemas.microsoft.com/office/drawing/2014/main" id="{05779A0A-D3EA-2015-4AEA-BEF6EE6ECC92}"/>
                  </a:ext>
                </a:extLst>
              </p:cNvPr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1664;p32">
                <a:extLst>
                  <a:ext uri="{FF2B5EF4-FFF2-40B4-BE49-F238E27FC236}">
                    <a16:creationId xmlns:a16="http://schemas.microsoft.com/office/drawing/2014/main" id="{4A9C0054-5583-7C5A-FCDD-2F952A104A08}"/>
                  </a:ext>
                </a:extLst>
              </p:cNvPr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1665;p32">
                <a:extLst>
                  <a:ext uri="{FF2B5EF4-FFF2-40B4-BE49-F238E27FC236}">
                    <a16:creationId xmlns:a16="http://schemas.microsoft.com/office/drawing/2014/main" id="{A3E23273-176E-5833-FA87-2A3868D229BF}"/>
                  </a:ext>
                </a:extLst>
              </p:cNvPr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1666;p32">
                <a:extLst>
                  <a:ext uri="{FF2B5EF4-FFF2-40B4-BE49-F238E27FC236}">
                    <a16:creationId xmlns:a16="http://schemas.microsoft.com/office/drawing/2014/main" id="{A5B99CEC-5E06-AD00-3F5C-BEEF4E041189}"/>
                  </a:ext>
                </a:extLst>
              </p:cNvPr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1667;p32">
                <a:extLst>
                  <a:ext uri="{FF2B5EF4-FFF2-40B4-BE49-F238E27FC236}">
                    <a16:creationId xmlns:a16="http://schemas.microsoft.com/office/drawing/2014/main" id="{C585C7AD-0E69-108F-8B70-777159223B3E}"/>
                  </a:ext>
                </a:extLst>
              </p:cNvPr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1668;p32">
                <a:extLst>
                  <a:ext uri="{FF2B5EF4-FFF2-40B4-BE49-F238E27FC236}">
                    <a16:creationId xmlns:a16="http://schemas.microsoft.com/office/drawing/2014/main" id="{C4EAF59B-3F22-B5F4-7225-8E04BEEAF6BF}"/>
                  </a:ext>
                </a:extLst>
              </p:cNvPr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1669;p32">
                <a:extLst>
                  <a:ext uri="{FF2B5EF4-FFF2-40B4-BE49-F238E27FC236}">
                    <a16:creationId xmlns:a16="http://schemas.microsoft.com/office/drawing/2014/main" id="{C965AB97-6395-B2B5-2ACE-D214F3CAC554}"/>
                  </a:ext>
                </a:extLst>
              </p:cNvPr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1670;p32">
                <a:extLst>
                  <a:ext uri="{FF2B5EF4-FFF2-40B4-BE49-F238E27FC236}">
                    <a16:creationId xmlns:a16="http://schemas.microsoft.com/office/drawing/2014/main" id="{119BE8CC-ED74-40AE-C5C7-798808AA6F30}"/>
                  </a:ext>
                </a:extLst>
              </p:cNvPr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1671;p32">
                <a:extLst>
                  <a:ext uri="{FF2B5EF4-FFF2-40B4-BE49-F238E27FC236}">
                    <a16:creationId xmlns:a16="http://schemas.microsoft.com/office/drawing/2014/main" id="{1EEFB783-036B-B0BF-80AA-478CC2645C81}"/>
                  </a:ext>
                </a:extLst>
              </p:cNvPr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1672;p32">
                <a:extLst>
                  <a:ext uri="{FF2B5EF4-FFF2-40B4-BE49-F238E27FC236}">
                    <a16:creationId xmlns:a16="http://schemas.microsoft.com/office/drawing/2014/main" id="{3367A318-0B6B-0AF7-C824-2E616D192283}"/>
                  </a:ext>
                </a:extLst>
              </p:cNvPr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1673;p32">
                <a:extLst>
                  <a:ext uri="{FF2B5EF4-FFF2-40B4-BE49-F238E27FC236}">
                    <a16:creationId xmlns:a16="http://schemas.microsoft.com/office/drawing/2014/main" id="{29072C9B-CDA6-1D90-F170-AC1F104FC427}"/>
                  </a:ext>
                </a:extLst>
              </p:cNvPr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1674;p32">
                <a:extLst>
                  <a:ext uri="{FF2B5EF4-FFF2-40B4-BE49-F238E27FC236}">
                    <a16:creationId xmlns:a16="http://schemas.microsoft.com/office/drawing/2014/main" id="{7BB93558-0804-E0E3-A64C-9BC3941BA176}"/>
                  </a:ext>
                </a:extLst>
              </p:cNvPr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1675;p32">
                <a:extLst>
                  <a:ext uri="{FF2B5EF4-FFF2-40B4-BE49-F238E27FC236}">
                    <a16:creationId xmlns:a16="http://schemas.microsoft.com/office/drawing/2014/main" id="{40BD4762-D45C-9E1A-99A2-2FA4928ABE66}"/>
                  </a:ext>
                </a:extLst>
              </p:cNvPr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1676;p32">
                <a:extLst>
                  <a:ext uri="{FF2B5EF4-FFF2-40B4-BE49-F238E27FC236}">
                    <a16:creationId xmlns:a16="http://schemas.microsoft.com/office/drawing/2014/main" id="{62085AD5-06EA-5594-79AF-2C98595E7339}"/>
                  </a:ext>
                </a:extLst>
              </p:cNvPr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1677;p32">
                <a:extLst>
                  <a:ext uri="{FF2B5EF4-FFF2-40B4-BE49-F238E27FC236}">
                    <a16:creationId xmlns:a16="http://schemas.microsoft.com/office/drawing/2014/main" id="{E0570E97-F935-C22C-4D4D-1ECE468A1F31}"/>
                  </a:ext>
                </a:extLst>
              </p:cNvPr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1678;p32">
                <a:extLst>
                  <a:ext uri="{FF2B5EF4-FFF2-40B4-BE49-F238E27FC236}">
                    <a16:creationId xmlns:a16="http://schemas.microsoft.com/office/drawing/2014/main" id="{9165E1AB-23A2-6338-F983-ED301A7A5BC2}"/>
                  </a:ext>
                </a:extLst>
              </p:cNvPr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1679;p32">
                <a:extLst>
                  <a:ext uri="{FF2B5EF4-FFF2-40B4-BE49-F238E27FC236}">
                    <a16:creationId xmlns:a16="http://schemas.microsoft.com/office/drawing/2014/main" id="{42C71D6A-F1CE-3A00-E4A7-2D715867915E}"/>
                  </a:ext>
                </a:extLst>
              </p:cNvPr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1680;p32">
                <a:extLst>
                  <a:ext uri="{FF2B5EF4-FFF2-40B4-BE49-F238E27FC236}">
                    <a16:creationId xmlns:a16="http://schemas.microsoft.com/office/drawing/2014/main" id="{9635C58D-1C66-3B03-FA9F-A4F89F3F4D09}"/>
                  </a:ext>
                </a:extLst>
              </p:cNvPr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1681;p32">
                <a:extLst>
                  <a:ext uri="{FF2B5EF4-FFF2-40B4-BE49-F238E27FC236}">
                    <a16:creationId xmlns:a16="http://schemas.microsoft.com/office/drawing/2014/main" id="{FD17A683-009A-C843-0346-FB34B46E3F3C}"/>
                  </a:ext>
                </a:extLst>
              </p:cNvPr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1682;p32">
                <a:extLst>
                  <a:ext uri="{FF2B5EF4-FFF2-40B4-BE49-F238E27FC236}">
                    <a16:creationId xmlns:a16="http://schemas.microsoft.com/office/drawing/2014/main" id="{D1964E54-A667-5BEF-6EBC-779546BA7211}"/>
                  </a:ext>
                </a:extLst>
              </p:cNvPr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1683;p32">
                <a:extLst>
                  <a:ext uri="{FF2B5EF4-FFF2-40B4-BE49-F238E27FC236}">
                    <a16:creationId xmlns:a16="http://schemas.microsoft.com/office/drawing/2014/main" id="{420816C9-E13A-3274-C0D8-64E078CC3A44}"/>
                  </a:ext>
                </a:extLst>
              </p:cNvPr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1684;p32">
                <a:extLst>
                  <a:ext uri="{FF2B5EF4-FFF2-40B4-BE49-F238E27FC236}">
                    <a16:creationId xmlns:a16="http://schemas.microsoft.com/office/drawing/2014/main" id="{36B09A43-B3AF-4F31-9B7B-7060DC244136}"/>
                  </a:ext>
                </a:extLst>
              </p:cNvPr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1685;p32">
                <a:extLst>
                  <a:ext uri="{FF2B5EF4-FFF2-40B4-BE49-F238E27FC236}">
                    <a16:creationId xmlns:a16="http://schemas.microsoft.com/office/drawing/2014/main" id="{E9686381-DA8A-9B5A-EA3F-DF7F13C90080}"/>
                  </a:ext>
                </a:extLst>
              </p:cNvPr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1686;p32">
                <a:extLst>
                  <a:ext uri="{FF2B5EF4-FFF2-40B4-BE49-F238E27FC236}">
                    <a16:creationId xmlns:a16="http://schemas.microsoft.com/office/drawing/2014/main" id="{73426195-D0F0-9E9D-57B4-5FCEB83C818F}"/>
                  </a:ext>
                </a:extLst>
              </p:cNvPr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1687;p32">
                <a:extLst>
                  <a:ext uri="{FF2B5EF4-FFF2-40B4-BE49-F238E27FC236}">
                    <a16:creationId xmlns:a16="http://schemas.microsoft.com/office/drawing/2014/main" id="{F712E9D3-E7DF-C57C-30E8-0EE5CC342FB7}"/>
                  </a:ext>
                </a:extLst>
              </p:cNvPr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1688;p32">
                <a:extLst>
                  <a:ext uri="{FF2B5EF4-FFF2-40B4-BE49-F238E27FC236}">
                    <a16:creationId xmlns:a16="http://schemas.microsoft.com/office/drawing/2014/main" id="{683278CA-1B1C-35FC-7415-0B8D9F1703F8}"/>
                  </a:ext>
                </a:extLst>
              </p:cNvPr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1689;p32">
                <a:extLst>
                  <a:ext uri="{FF2B5EF4-FFF2-40B4-BE49-F238E27FC236}">
                    <a16:creationId xmlns:a16="http://schemas.microsoft.com/office/drawing/2014/main" id="{623A34BA-BB3E-385E-C833-0C9FABD42F52}"/>
                  </a:ext>
                </a:extLst>
              </p:cNvPr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1690;p32">
                <a:extLst>
                  <a:ext uri="{FF2B5EF4-FFF2-40B4-BE49-F238E27FC236}">
                    <a16:creationId xmlns:a16="http://schemas.microsoft.com/office/drawing/2014/main" id="{CBDE7A82-2B5F-25AF-0554-68F18470516B}"/>
                  </a:ext>
                </a:extLst>
              </p:cNvPr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1691;p32">
                <a:extLst>
                  <a:ext uri="{FF2B5EF4-FFF2-40B4-BE49-F238E27FC236}">
                    <a16:creationId xmlns:a16="http://schemas.microsoft.com/office/drawing/2014/main" id="{D529F67C-BA4D-DCCB-2C12-BB4C1C9C7622}"/>
                  </a:ext>
                </a:extLst>
              </p:cNvPr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1692;p32">
                <a:extLst>
                  <a:ext uri="{FF2B5EF4-FFF2-40B4-BE49-F238E27FC236}">
                    <a16:creationId xmlns:a16="http://schemas.microsoft.com/office/drawing/2014/main" id="{FD8B8FD3-C5CB-D7F2-853F-6F97CC246AB8}"/>
                  </a:ext>
                </a:extLst>
              </p:cNvPr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1693;p32">
                <a:extLst>
                  <a:ext uri="{FF2B5EF4-FFF2-40B4-BE49-F238E27FC236}">
                    <a16:creationId xmlns:a16="http://schemas.microsoft.com/office/drawing/2014/main" id="{06F0C1FF-748B-75E8-E72A-E7E2374552D4}"/>
                  </a:ext>
                </a:extLst>
              </p:cNvPr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1694;p32">
                <a:extLst>
                  <a:ext uri="{FF2B5EF4-FFF2-40B4-BE49-F238E27FC236}">
                    <a16:creationId xmlns:a16="http://schemas.microsoft.com/office/drawing/2014/main" id="{53C9F75B-5FCB-09F8-9A8C-E4E443F2E80E}"/>
                  </a:ext>
                </a:extLst>
              </p:cNvPr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1695;p32">
                <a:extLst>
                  <a:ext uri="{FF2B5EF4-FFF2-40B4-BE49-F238E27FC236}">
                    <a16:creationId xmlns:a16="http://schemas.microsoft.com/office/drawing/2014/main" id="{202C64BD-B7ED-1FF5-7FB8-AAE8B3EEFB92}"/>
                  </a:ext>
                </a:extLst>
              </p:cNvPr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1696;p32">
                <a:extLst>
                  <a:ext uri="{FF2B5EF4-FFF2-40B4-BE49-F238E27FC236}">
                    <a16:creationId xmlns:a16="http://schemas.microsoft.com/office/drawing/2014/main" id="{14B5B22D-5104-AD1F-5800-1F621FED6344}"/>
                  </a:ext>
                </a:extLst>
              </p:cNvPr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1697;p32">
                <a:extLst>
                  <a:ext uri="{FF2B5EF4-FFF2-40B4-BE49-F238E27FC236}">
                    <a16:creationId xmlns:a16="http://schemas.microsoft.com/office/drawing/2014/main" id="{5AFBE208-0A63-8475-AF5F-1E49AD9B651A}"/>
                  </a:ext>
                </a:extLst>
              </p:cNvPr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1698;p32">
                <a:extLst>
                  <a:ext uri="{FF2B5EF4-FFF2-40B4-BE49-F238E27FC236}">
                    <a16:creationId xmlns:a16="http://schemas.microsoft.com/office/drawing/2014/main" id="{D7D2FB4C-904E-0AEC-A071-9BFBF1C30C56}"/>
                  </a:ext>
                </a:extLst>
              </p:cNvPr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1699;p32">
                <a:extLst>
                  <a:ext uri="{FF2B5EF4-FFF2-40B4-BE49-F238E27FC236}">
                    <a16:creationId xmlns:a16="http://schemas.microsoft.com/office/drawing/2014/main" id="{C9EFEC16-6D9C-F5AE-DB83-D561EFE961CF}"/>
                  </a:ext>
                </a:extLst>
              </p:cNvPr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1700;p32">
                <a:extLst>
                  <a:ext uri="{FF2B5EF4-FFF2-40B4-BE49-F238E27FC236}">
                    <a16:creationId xmlns:a16="http://schemas.microsoft.com/office/drawing/2014/main" id="{1FF6A7D5-FAC8-5A4F-7501-84C2F361A7F0}"/>
                  </a:ext>
                </a:extLst>
              </p:cNvPr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1701;p32">
                <a:extLst>
                  <a:ext uri="{FF2B5EF4-FFF2-40B4-BE49-F238E27FC236}">
                    <a16:creationId xmlns:a16="http://schemas.microsoft.com/office/drawing/2014/main" id="{F26EEBB3-C115-0BE4-F302-1C07DD62943B}"/>
                  </a:ext>
                </a:extLst>
              </p:cNvPr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1702;p32">
                <a:extLst>
                  <a:ext uri="{FF2B5EF4-FFF2-40B4-BE49-F238E27FC236}">
                    <a16:creationId xmlns:a16="http://schemas.microsoft.com/office/drawing/2014/main" id="{C9D6675B-AB41-BE54-970E-AC50B639FF06}"/>
                  </a:ext>
                </a:extLst>
              </p:cNvPr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1703;p32">
                <a:extLst>
                  <a:ext uri="{FF2B5EF4-FFF2-40B4-BE49-F238E27FC236}">
                    <a16:creationId xmlns:a16="http://schemas.microsoft.com/office/drawing/2014/main" id="{C2134FAE-7597-C13C-48DD-FAB4E4A2957E}"/>
                  </a:ext>
                </a:extLst>
              </p:cNvPr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1704;p32">
                <a:extLst>
                  <a:ext uri="{FF2B5EF4-FFF2-40B4-BE49-F238E27FC236}">
                    <a16:creationId xmlns:a16="http://schemas.microsoft.com/office/drawing/2014/main" id="{2976C416-DA37-525C-00C7-96A3921153E6}"/>
                  </a:ext>
                </a:extLst>
              </p:cNvPr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1705;p32">
                <a:extLst>
                  <a:ext uri="{FF2B5EF4-FFF2-40B4-BE49-F238E27FC236}">
                    <a16:creationId xmlns:a16="http://schemas.microsoft.com/office/drawing/2014/main" id="{5488C86E-2F7F-8494-A1B4-215C7F5CAA15}"/>
                  </a:ext>
                </a:extLst>
              </p:cNvPr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1706;p32">
                <a:extLst>
                  <a:ext uri="{FF2B5EF4-FFF2-40B4-BE49-F238E27FC236}">
                    <a16:creationId xmlns:a16="http://schemas.microsoft.com/office/drawing/2014/main" id="{9FFEF1A0-69D0-F96C-1CBE-0224050635C3}"/>
                  </a:ext>
                </a:extLst>
              </p:cNvPr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1707;p32">
                <a:extLst>
                  <a:ext uri="{FF2B5EF4-FFF2-40B4-BE49-F238E27FC236}">
                    <a16:creationId xmlns:a16="http://schemas.microsoft.com/office/drawing/2014/main" id="{F5962C60-6CB2-B664-2E42-2AA3E1B2E95F}"/>
                  </a:ext>
                </a:extLst>
              </p:cNvPr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1708;p32">
                <a:extLst>
                  <a:ext uri="{FF2B5EF4-FFF2-40B4-BE49-F238E27FC236}">
                    <a16:creationId xmlns:a16="http://schemas.microsoft.com/office/drawing/2014/main" id="{F7F13D4A-C00D-AE77-9BDA-553945F0F633}"/>
                  </a:ext>
                </a:extLst>
              </p:cNvPr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1709;p32">
                <a:extLst>
                  <a:ext uri="{FF2B5EF4-FFF2-40B4-BE49-F238E27FC236}">
                    <a16:creationId xmlns:a16="http://schemas.microsoft.com/office/drawing/2014/main" id="{AE75D898-23FD-0956-914E-B230AFA2FAF9}"/>
                  </a:ext>
                </a:extLst>
              </p:cNvPr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1710;p32">
                <a:extLst>
                  <a:ext uri="{FF2B5EF4-FFF2-40B4-BE49-F238E27FC236}">
                    <a16:creationId xmlns:a16="http://schemas.microsoft.com/office/drawing/2014/main" id="{803577D1-3E70-D230-B245-85F1A4E45380}"/>
                  </a:ext>
                </a:extLst>
              </p:cNvPr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1711;p32">
                <a:extLst>
                  <a:ext uri="{FF2B5EF4-FFF2-40B4-BE49-F238E27FC236}">
                    <a16:creationId xmlns:a16="http://schemas.microsoft.com/office/drawing/2014/main" id="{DECE0C49-B7BC-A85E-2B8D-6CDACE6C68F8}"/>
                  </a:ext>
                </a:extLst>
              </p:cNvPr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1712;p32">
                <a:extLst>
                  <a:ext uri="{FF2B5EF4-FFF2-40B4-BE49-F238E27FC236}">
                    <a16:creationId xmlns:a16="http://schemas.microsoft.com/office/drawing/2014/main" id="{B5400303-EF75-C7D3-D2A3-D9367FAEFF3E}"/>
                  </a:ext>
                </a:extLst>
              </p:cNvPr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1713;p32">
                <a:extLst>
                  <a:ext uri="{FF2B5EF4-FFF2-40B4-BE49-F238E27FC236}">
                    <a16:creationId xmlns:a16="http://schemas.microsoft.com/office/drawing/2014/main" id="{A36250B8-BE03-16D8-0289-9E3741158EFF}"/>
                  </a:ext>
                </a:extLst>
              </p:cNvPr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1714;p32">
                <a:extLst>
                  <a:ext uri="{FF2B5EF4-FFF2-40B4-BE49-F238E27FC236}">
                    <a16:creationId xmlns:a16="http://schemas.microsoft.com/office/drawing/2014/main" id="{F26C92E1-18E7-928A-2EDA-58E6A9649C24}"/>
                  </a:ext>
                </a:extLst>
              </p:cNvPr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1715;p32">
                <a:extLst>
                  <a:ext uri="{FF2B5EF4-FFF2-40B4-BE49-F238E27FC236}">
                    <a16:creationId xmlns:a16="http://schemas.microsoft.com/office/drawing/2014/main" id="{A07A3FCF-E662-0B55-BBA4-3394A74ECF1F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1716;p32">
                <a:extLst>
                  <a:ext uri="{FF2B5EF4-FFF2-40B4-BE49-F238E27FC236}">
                    <a16:creationId xmlns:a16="http://schemas.microsoft.com/office/drawing/2014/main" id="{6E198A6C-A664-88C3-FE6E-B635E813C710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1717;p32">
                <a:extLst>
                  <a:ext uri="{FF2B5EF4-FFF2-40B4-BE49-F238E27FC236}">
                    <a16:creationId xmlns:a16="http://schemas.microsoft.com/office/drawing/2014/main" id="{7C0926FA-A1F0-1958-38F7-AA5CBE49FEAA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1718;p32">
                <a:extLst>
                  <a:ext uri="{FF2B5EF4-FFF2-40B4-BE49-F238E27FC236}">
                    <a16:creationId xmlns:a16="http://schemas.microsoft.com/office/drawing/2014/main" id="{3B57D615-5B86-811E-AA65-8022D7686F02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1719;p32">
                <a:extLst>
                  <a:ext uri="{FF2B5EF4-FFF2-40B4-BE49-F238E27FC236}">
                    <a16:creationId xmlns:a16="http://schemas.microsoft.com/office/drawing/2014/main" id="{32E416A1-D4F9-1262-61BB-FC3A238974AE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1720;p32">
                <a:extLst>
                  <a:ext uri="{FF2B5EF4-FFF2-40B4-BE49-F238E27FC236}">
                    <a16:creationId xmlns:a16="http://schemas.microsoft.com/office/drawing/2014/main" id="{2ECB9F35-807F-E879-973F-E9CA0AFC0725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1721;p32">
                <a:extLst>
                  <a:ext uri="{FF2B5EF4-FFF2-40B4-BE49-F238E27FC236}">
                    <a16:creationId xmlns:a16="http://schemas.microsoft.com/office/drawing/2014/main" id="{DDB62D8A-7FFF-0422-E525-0A6EE4AB8D2E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1722;p32">
                <a:extLst>
                  <a:ext uri="{FF2B5EF4-FFF2-40B4-BE49-F238E27FC236}">
                    <a16:creationId xmlns:a16="http://schemas.microsoft.com/office/drawing/2014/main" id="{F561CA1B-D98D-D219-BD4D-CB8E4CDF5BBC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1723;p32">
                <a:extLst>
                  <a:ext uri="{FF2B5EF4-FFF2-40B4-BE49-F238E27FC236}">
                    <a16:creationId xmlns:a16="http://schemas.microsoft.com/office/drawing/2014/main" id="{A13ED0C6-C23E-49D1-BFB8-DABFC3125B5D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1724;p32">
                <a:extLst>
                  <a:ext uri="{FF2B5EF4-FFF2-40B4-BE49-F238E27FC236}">
                    <a16:creationId xmlns:a16="http://schemas.microsoft.com/office/drawing/2014/main" id="{6854805C-CE22-AE5D-8B75-E7D9C0A4CA58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1725;p32">
                <a:extLst>
                  <a:ext uri="{FF2B5EF4-FFF2-40B4-BE49-F238E27FC236}">
                    <a16:creationId xmlns:a16="http://schemas.microsoft.com/office/drawing/2014/main" id="{EBFDA30E-7B66-E528-727F-6C1AF2F3E28A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1726;p32">
                <a:extLst>
                  <a:ext uri="{FF2B5EF4-FFF2-40B4-BE49-F238E27FC236}">
                    <a16:creationId xmlns:a16="http://schemas.microsoft.com/office/drawing/2014/main" id="{025DAB3D-DA7A-1325-B908-EFC0B18954D1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1727;p32">
                <a:extLst>
                  <a:ext uri="{FF2B5EF4-FFF2-40B4-BE49-F238E27FC236}">
                    <a16:creationId xmlns:a16="http://schemas.microsoft.com/office/drawing/2014/main" id="{236AAB52-3E6A-B713-7602-A1F745BEA395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1728;p32">
                <a:extLst>
                  <a:ext uri="{FF2B5EF4-FFF2-40B4-BE49-F238E27FC236}">
                    <a16:creationId xmlns:a16="http://schemas.microsoft.com/office/drawing/2014/main" id="{8207C757-FEB4-2ADC-689E-DE0E0EFD5041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1729;p32">
                <a:extLst>
                  <a:ext uri="{FF2B5EF4-FFF2-40B4-BE49-F238E27FC236}">
                    <a16:creationId xmlns:a16="http://schemas.microsoft.com/office/drawing/2014/main" id="{E6E92700-2B97-EEE9-83CE-24B881849733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1730;p32">
                <a:extLst>
                  <a:ext uri="{FF2B5EF4-FFF2-40B4-BE49-F238E27FC236}">
                    <a16:creationId xmlns:a16="http://schemas.microsoft.com/office/drawing/2014/main" id="{3CE6B01D-7CA4-6C71-E845-C80A5CB31F80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1731;p32">
                <a:extLst>
                  <a:ext uri="{FF2B5EF4-FFF2-40B4-BE49-F238E27FC236}">
                    <a16:creationId xmlns:a16="http://schemas.microsoft.com/office/drawing/2014/main" id="{D8AFAB11-5265-3D84-34FF-13901FD8DAAE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1732;p32">
                <a:extLst>
                  <a:ext uri="{FF2B5EF4-FFF2-40B4-BE49-F238E27FC236}">
                    <a16:creationId xmlns:a16="http://schemas.microsoft.com/office/drawing/2014/main" id="{08F702F3-7A85-64D0-61B9-4F9F90CA7FF7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1733;p32">
                <a:extLst>
                  <a:ext uri="{FF2B5EF4-FFF2-40B4-BE49-F238E27FC236}">
                    <a16:creationId xmlns:a16="http://schemas.microsoft.com/office/drawing/2014/main" id="{FC911B68-EA48-86A2-1DB4-95AA544868B0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1734;p32">
                <a:extLst>
                  <a:ext uri="{FF2B5EF4-FFF2-40B4-BE49-F238E27FC236}">
                    <a16:creationId xmlns:a16="http://schemas.microsoft.com/office/drawing/2014/main" id="{6F038661-4188-7F7D-880C-51E43028BC54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1735;p32">
                <a:extLst>
                  <a:ext uri="{FF2B5EF4-FFF2-40B4-BE49-F238E27FC236}">
                    <a16:creationId xmlns:a16="http://schemas.microsoft.com/office/drawing/2014/main" id="{7C11004D-67B4-6713-FC27-538A47798F00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1736;p32">
                <a:extLst>
                  <a:ext uri="{FF2B5EF4-FFF2-40B4-BE49-F238E27FC236}">
                    <a16:creationId xmlns:a16="http://schemas.microsoft.com/office/drawing/2014/main" id="{C4D059AA-E098-60C2-460E-379DB9018F18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1737;p32">
                <a:extLst>
                  <a:ext uri="{FF2B5EF4-FFF2-40B4-BE49-F238E27FC236}">
                    <a16:creationId xmlns:a16="http://schemas.microsoft.com/office/drawing/2014/main" id="{03F32B42-3C1A-A31A-5CA8-8CDFBA0A17DB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1738;p32">
                <a:extLst>
                  <a:ext uri="{FF2B5EF4-FFF2-40B4-BE49-F238E27FC236}">
                    <a16:creationId xmlns:a16="http://schemas.microsoft.com/office/drawing/2014/main" id="{1004E591-24D6-8B2D-E574-5DBBB689B398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1739;p32">
                <a:extLst>
                  <a:ext uri="{FF2B5EF4-FFF2-40B4-BE49-F238E27FC236}">
                    <a16:creationId xmlns:a16="http://schemas.microsoft.com/office/drawing/2014/main" id="{2DCDE83C-B5F7-BF46-FAA7-53B51D67587D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1740;p32">
                <a:extLst>
                  <a:ext uri="{FF2B5EF4-FFF2-40B4-BE49-F238E27FC236}">
                    <a16:creationId xmlns:a16="http://schemas.microsoft.com/office/drawing/2014/main" id="{CBBD6A26-8248-A36C-FC1A-50DB128CA919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1741;p32">
                <a:extLst>
                  <a:ext uri="{FF2B5EF4-FFF2-40B4-BE49-F238E27FC236}">
                    <a16:creationId xmlns:a16="http://schemas.microsoft.com/office/drawing/2014/main" id="{349AFADF-325F-7E44-61F8-C5886B988276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1742;p32">
                <a:extLst>
                  <a:ext uri="{FF2B5EF4-FFF2-40B4-BE49-F238E27FC236}">
                    <a16:creationId xmlns:a16="http://schemas.microsoft.com/office/drawing/2014/main" id="{F15AEA37-FE1B-394A-9B5C-F45677F93579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1743;p32">
                <a:extLst>
                  <a:ext uri="{FF2B5EF4-FFF2-40B4-BE49-F238E27FC236}">
                    <a16:creationId xmlns:a16="http://schemas.microsoft.com/office/drawing/2014/main" id="{DCCA7D2D-3829-9E29-7789-865A4C3F06E8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1744;p32">
                <a:extLst>
                  <a:ext uri="{FF2B5EF4-FFF2-40B4-BE49-F238E27FC236}">
                    <a16:creationId xmlns:a16="http://schemas.microsoft.com/office/drawing/2014/main" id="{89A0FF2B-8F73-BFAF-6CBF-29CAF9227688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1745;p32">
                <a:extLst>
                  <a:ext uri="{FF2B5EF4-FFF2-40B4-BE49-F238E27FC236}">
                    <a16:creationId xmlns:a16="http://schemas.microsoft.com/office/drawing/2014/main" id="{B2C4F6F2-DF62-A528-2CB9-1D698DA4A49B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1746;p32">
                <a:extLst>
                  <a:ext uri="{FF2B5EF4-FFF2-40B4-BE49-F238E27FC236}">
                    <a16:creationId xmlns:a16="http://schemas.microsoft.com/office/drawing/2014/main" id="{13C43D87-EA71-FED7-B22C-9C7EF29E072F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1747;p32">
                <a:extLst>
                  <a:ext uri="{FF2B5EF4-FFF2-40B4-BE49-F238E27FC236}">
                    <a16:creationId xmlns:a16="http://schemas.microsoft.com/office/drawing/2014/main" id="{E9362F4A-2E6E-17E5-4804-E4F1650DA63D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1748;p32">
                <a:extLst>
                  <a:ext uri="{FF2B5EF4-FFF2-40B4-BE49-F238E27FC236}">
                    <a16:creationId xmlns:a16="http://schemas.microsoft.com/office/drawing/2014/main" id="{B1E1465B-2E50-CC0A-01D1-9BA2B53F3DA7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1749;p32">
                <a:extLst>
                  <a:ext uri="{FF2B5EF4-FFF2-40B4-BE49-F238E27FC236}">
                    <a16:creationId xmlns:a16="http://schemas.microsoft.com/office/drawing/2014/main" id="{C55F984C-CE8C-CA8B-72A7-DB620BCE7931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1750;p32">
                <a:extLst>
                  <a:ext uri="{FF2B5EF4-FFF2-40B4-BE49-F238E27FC236}">
                    <a16:creationId xmlns:a16="http://schemas.microsoft.com/office/drawing/2014/main" id="{2FBE2349-9537-CB7D-763F-F4F50B6C7E73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1751;p32">
                <a:extLst>
                  <a:ext uri="{FF2B5EF4-FFF2-40B4-BE49-F238E27FC236}">
                    <a16:creationId xmlns:a16="http://schemas.microsoft.com/office/drawing/2014/main" id="{781BF523-0920-DD4D-A491-4754DE4C8C63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1752;p32">
                <a:extLst>
                  <a:ext uri="{FF2B5EF4-FFF2-40B4-BE49-F238E27FC236}">
                    <a16:creationId xmlns:a16="http://schemas.microsoft.com/office/drawing/2014/main" id="{E8B41F30-3479-2DDC-0775-7E4395678B9A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1753;p32">
                <a:extLst>
                  <a:ext uri="{FF2B5EF4-FFF2-40B4-BE49-F238E27FC236}">
                    <a16:creationId xmlns:a16="http://schemas.microsoft.com/office/drawing/2014/main" id="{B0D37B72-AFDD-99F5-88D2-E00D0C7FF627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1754;p32">
                <a:extLst>
                  <a:ext uri="{FF2B5EF4-FFF2-40B4-BE49-F238E27FC236}">
                    <a16:creationId xmlns:a16="http://schemas.microsoft.com/office/drawing/2014/main" id="{BDDFD5C2-04AF-2C5E-2E4E-550C4C945DF2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1755;p32">
                <a:extLst>
                  <a:ext uri="{FF2B5EF4-FFF2-40B4-BE49-F238E27FC236}">
                    <a16:creationId xmlns:a16="http://schemas.microsoft.com/office/drawing/2014/main" id="{B240FE18-B100-1151-5707-A441AD5D034F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1756;p32">
                <a:extLst>
                  <a:ext uri="{FF2B5EF4-FFF2-40B4-BE49-F238E27FC236}">
                    <a16:creationId xmlns:a16="http://schemas.microsoft.com/office/drawing/2014/main" id="{E5CD6F95-00B9-7C21-B76B-1D250561335C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1757;p32">
                <a:extLst>
                  <a:ext uri="{FF2B5EF4-FFF2-40B4-BE49-F238E27FC236}">
                    <a16:creationId xmlns:a16="http://schemas.microsoft.com/office/drawing/2014/main" id="{F26C4BEA-FA22-BF37-8E94-C4F0047E6E4B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1758;p32">
                <a:extLst>
                  <a:ext uri="{FF2B5EF4-FFF2-40B4-BE49-F238E27FC236}">
                    <a16:creationId xmlns:a16="http://schemas.microsoft.com/office/drawing/2014/main" id="{05D320B5-804D-F93F-1CF5-4B61733039F3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1759;p32">
                <a:extLst>
                  <a:ext uri="{FF2B5EF4-FFF2-40B4-BE49-F238E27FC236}">
                    <a16:creationId xmlns:a16="http://schemas.microsoft.com/office/drawing/2014/main" id="{87AB6AB6-9D41-0FF1-959D-FB7EDE2E9F9E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1760;p32">
                <a:extLst>
                  <a:ext uri="{FF2B5EF4-FFF2-40B4-BE49-F238E27FC236}">
                    <a16:creationId xmlns:a16="http://schemas.microsoft.com/office/drawing/2014/main" id="{499CCAB3-07D6-1F14-D27B-996765E6B7A9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1761;p32">
                <a:extLst>
                  <a:ext uri="{FF2B5EF4-FFF2-40B4-BE49-F238E27FC236}">
                    <a16:creationId xmlns:a16="http://schemas.microsoft.com/office/drawing/2014/main" id="{4C132211-EB98-20CF-448D-7D33E067FB95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1762;p32">
                <a:extLst>
                  <a:ext uri="{FF2B5EF4-FFF2-40B4-BE49-F238E27FC236}">
                    <a16:creationId xmlns:a16="http://schemas.microsoft.com/office/drawing/2014/main" id="{C5F06490-3845-6E5E-22B2-3A834FB0C28D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1763;p32">
                <a:extLst>
                  <a:ext uri="{FF2B5EF4-FFF2-40B4-BE49-F238E27FC236}">
                    <a16:creationId xmlns:a16="http://schemas.microsoft.com/office/drawing/2014/main" id="{613448B8-E7F4-049F-FFAC-5928D5BA7127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764;p32">
              <a:extLst>
                <a:ext uri="{FF2B5EF4-FFF2-40B4-BE49-F238E27FC236}">
                  <a16:creationId xmlns:a16="http://schemas.microsoft.com/office/drawing/2014/main" id="{127E2C05-C126-7497-D980-46E80259940E}"/>
                </a:ext>
              </a:extLst>
            </p:cNvPr>
            <p:cNvGrpSpPr/>
            <p:nvPr/>
          </p:nvGrpSpPr>
          <p:grpSpPr>
            <a:xfrm flipH="1">
              <a:off x="238" y="2333893"/>
              <a:ext cx="1775641" cy="2814178"/>
              <a:chOff x="-8162175" y="836138"/>
              <a:chExt cx="2333300" cy="3698000"/>
            </a:xfrm>
          </p:grpSpPr>
          <p:sp>
            <p:nvSpPr>
              <p:cNvPr id="5" name="Google Shape;1765;p32">
                <a:extLst>
                  <a:ext uri="{FF2B5EF4-FFF2-40B4-BE49-F238E27FC236}">
                    <a16:creationId xmlns:a16="http://schemas.microsoft.com/office/drawing/2014/main" id="{42E5B98F-94EE-6CED-EB57-E9729DC5833C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766;p32">
                <a:extLst>
                  <a:ext uri="{FF2B5EF4-FFF2-40B4-BE49-F238E27FC236}">
                    <a16:creationId xmlns:a16="http://schemas.microsoft.com/office/drawing/2014/main" id="{3B8F4822-CA64-6BA5-5B8A-A7E3FE96183F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67;p32">
                <a:extLst>
                  <a:ext uri="{FF2B5EF4-FFF2-40B4-BE49-F238E27FC236}">
                    <a16:creationId xmlns:a16="http://schemas.microsoft.com/office/drawing/2014/main" id="{75F147E1-A08B-724A-BD79-DA57EF60FF07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68;p32">
                <a:extLst>
                  <a:ext uri="{FF2B5EF4-FFF2-40B4-BE49-F238E27FC236}">
                    <a16:creationId xmlns:a16="http://schemas.microsoft.com/office/drawing/2014/main" id="{549DBBFC-9678-5526-A82C-F7E0BD6B6A88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69;p32">
                <a:extLst>
                  <a:ext uri="{FF2B5EF4-FFF2-40B4-BE49-F238E27FC236}">
                    <a16:creationId xmlns:a16="http://schemas.microsoft.com/office/drawing/2014/main" id="{CC1A68B1-3499-95F2-3B36-853A90540E4B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70;p32">
                <a:extLst>
                  <a:ext uri="{FF2B5EF4-FFF2-40B4-BE49-F238E27FC236}">
                    <a16:creationId xmlns:a16="http://schemas.microsoft.com/office/drawing/2014/main" id="{B65101A0-CD12-F226-3243-93838074ABF4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71;p32">
                <a:extLst>
                  <a:ext uri="{FF2B5EF4-FFF2-40B4-BE49-F238E27FC236}">
                    <a16:creationId xmlns:a16="http://schemas.microsoft.com/office/drawing/2014/main" id="{43D3DECC-E3CD-06BB-DB54-A037BAE73CFE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72;p32">
                <a:extLst>
                  <a:ext uri="{FF2B5EF4-FFF2-40B4-BE49-F238E27FC236}">
                    <a16:creationId xmlns:a16="http://schemas.microsoft.com/office/drawing/2014/main" id="{EBE20B4D-EED3-83BE-2380-8C8068CC1F50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73;p32">
                <a:extLst>
                  <a:ext uri="{FF2B5EF4-FFF2-40B4-BE49-F238E27FC236}">
                    <a16:creationId xmlns:a16="http://schemas.microsoft.com/office/drawing/2014/main" id="{B1617821-C938-5825-D860-90F1D49C8C61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74;p32">
                <a:extLst>
                  <a:ext uri="{FF2B5EF4-FFF2-40B4-BE49-F238E27FC236}">
                    <a16:creationId xmlns:a16="http://schemas.microsoft.com/office/drawing/2014/main" id="{1101635B-3CBC-BED6-31B2-12CBBE33AC8E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75;p32">
                <a:extLst>
                  <a:ext uri="{FF2B5EF4-FFF2-40B4-BE49-F238E27FC236}">
                    <a16:creationId xmlns:a16="http://schemas.microsoft.com/office/drawing/2014/main" id="{8FE99677-0113-4B2A-C01F-2C5D46C32C6E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76;p32">
                <a:extLst>
                  <a:ext uri="{FF2B5EF4-FFF2-40B4-BE49-F238E27FC236}">
                    <a16:creationId xmlns:a16="http://schemas.microsoft.com/office/drawing/2014/main" id="{C34C1358-A694-7860-6AE1-1BB006789A84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77;p32">
                <a:extLst>
                  <a:ext uri="{FF2B5EF4-FFF2-40B4-BE49-F238E27FC236}">
                    <a16:creationId xmlns:a16="http://schemas.microsoft.com/office/drawing/2014/main" id="{4DAC95D3-0BB9-890E-0E01-1402A7A792FA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78;p32">
                <a:extLst>
                  <a:ext uri="{FF2B5EF4-FFF2-40B4-BE49-F238E27FC236}">
                    <a16:creationId xmlns:a16="http://schemas.microsoft.com/office/drawing/2014/main" id="{2946D987-4815-0CA8-341A-84AD5350CCCF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79;p32">
                <a:extLst>
                  <a:ext uri="{FF2B5EF4-FFF2-40B4-BE49-F238E27FC236}">
                    <a16:creationId xmlns:a16="http://schemas.microsoft.com/office/drawing/2014/main" id="{A27EF1D9-C3A5-1FAC-DE51-C5625B268224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80;p32">
                <a:extLst>
                  <a:ext uri="{FF2B5EF4-FFF2-40B4-BE49-F238E27FC236}">
                    <a16:creationId xmlns:a16="http://schemas.microsoft.com/office/drawing/2014/main" id="{FFD5DB14-1B76-76A8-635F-CE9EB98C548B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81;p32">
                <a:extLst>
                  <a:ext uri="{FF2B5EF4-FFF2-40B4-BE49-F238E27FC236}">
                    <a16:creationId xmlns:a16="http://schemas.microsoft.com/office/drawing/2014/main" id="{E3B71B13-0234-21DA-4990-61EC85DF47AB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82;p32">
                <a:extLst>
                  <a:ext uri="{FF2B5EF4-FFF2-40B4-BE49-F238E27FC236}">
                    <a16:creationId xmlns:a16="http://schemas.microsoft.com/office/drawing/2014/main" id="{E7D2D0E8-E1A3-E24F-A6C5-5856A1BB8A82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83;p32">
                <a:extLst>
                  <a:ext uri="{FF2B5EF4-FFF2-40B4-BE49-F238E27FC236}">
                    <a16:creationId xmlns:a16="http://schemas.microsoft.com/office/drawing/2014/main" id="{1925FFDD-43B4-2F65-B4B1-954EB5DDB66D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84;p32">
                <a:extLst>
                  <a:ext uri="{FF2B5EF4-FFF2-40B4-BE49-F238E27FC236}">
                    <a16:creationId xmlns:a16="http://schemas.microsoft.com/office/drawing/2014/main" id="{B38C15DA-1FE1-F9AE-A533-10BFF1584F72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85;p32">
                <a:extLst>
                  <a:ext uri="{FF2B5EF4-FFF2-40B4-BE49-F238E27FC236}">
                    <a16:creationId xmlns:a16="http://schemas.microsoft.com/office/drawing/2014/main" id="{32BEA10B-8633-C23C-732F-C4A02B6DA630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86;p32">
                <a:extLst>
                  <a:ext uri="{FF2B5EF4-FFF2-40B4-BE49-F238E27FC236}">
                    <a16:creationId xmlns:a16="http://schemas.microsoft.com/office/drawing/2014/main" id="{D5DD9BCA-0610-7C61-9D29-6AD33D00EC08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87;p32">
                <a:extLst>
                  <a:ext uri="{FF2B5EF4-FFF2-40B4-BE49-F238E27FC236}">
                    <a16:creationId xmlns:a16="http://schemas.microsoft.com/office/drawing/2014/main" id="{10E5376F-F900-480F-E931-1F5D0A3C2E6C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88;p32">
                <a:extLst>
                  <a:ext uri="{FF2B5EF4-FFF2-40B4-BE49-F238E27FC236}">
                    <a16:creationId xmlns:a16="http://schemas.microsoft.com/office/drawing/2014/main" id="{719D33CA-0AC2-D095-8460-1C96D7599F45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89;p32">
                <a:extLst>
                  <a:ext uri="{FF2B5EF4-FFF2-40B4-BE49-F238E27FC236}">
                    <a16:creationId xmlns:a16="http://schemas.microsoft.com/office/drawing/2014/main" id="{64EE7BE6-A7F3-C04E-EFCB-80D698ADBFC9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90;p32">
                <a:extLst>
                  <a:ext uri="{FF2B5EF4-FFF2-40B4-BE49-F238E27FC236}">
                    <a16:creationId xmlns:a16="http://schemas.microsoft.com/office/drawing/2014/main" id="{A7039783-9034-6F1A-13A2-148B5B00E685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91;p32">
                <a:extLst>
                  <a:ext uri="{FF2B5EF4-FFF2-40B4-BE49-F238E27FC236}">
                    <a16:creationId xmlns:a16="http://schemas.microsoft.com/office/drawing/2014/main" id="{BB95C964-191B-B8FC-9A7E-AA48A29B688B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2;p32">
                <a:extLst>
                  <a:ext uri="{FF2B5EF4-FFF2-40B4-BE49-F238E27FC236}">
                    <a16:creationId xmlns:a16="http://schemas.microsoft.com/office/drawing/2014/main" id="{ADDD5D9C-5EE5-480D-911B-32A5DC6FE26C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93;p32">
                <a:extLst>
                  <a:ext uri="{FF2B5EF4-FFF2-40B4-BE49-F238E27FC236}">
                    <a16:creationId xmlns:a16="http://schemas.microsoft.com/office/drawing/2014/main" id="{D43445CC-72AC-8D95-38AD-0792589A0B08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94;p32">
                <a:extLst>
                  <a:ext uri="{FF2B5EF4-FFF2-40B4-BE49-F238E27FC236}">
                    <a16:creationId xmlns:a16="http://schemas.microsoft.com/office/drawing/2014/main" id="{362EB8BE-56E3-B183-87DF-BD3FD5A93CBB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95;p32">
                <a:extLst>
                  <a:ext uri="{FF2B5EF4-FFF2-40B4-BE49-F238E27FC236}">
                    <a16:creationId xmlns:a16="http://schemas.microsoft.com/office/drawing/2014/main" id="{3B02F5FC-0EF8-6841-3AD9-FDA220BC2ECE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96;p32">
                <a:extLst>
                  <a:ext uri="{FF2B5EF4-FFF2-40B4-BE49-F238E27FC236}">
                    <a16:creationId xmlns:a16="http://schemas.microsoft.com/office/drawing/2014/main" id="{0A9560B0-2D21-E0B0-485F-D612074AD7AF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97;p32">
                <a:extLst>
                  <a:ext uri="{FF2B5EF4-FFF2-40B4-BE49-F238E27FC236}">
                    <a16:creationId xmlns:a16="http://schemas.microsoft.com/office/drawing/2014/main" id="{00F758BF-9AA3-0972-1CB5-1F690F089F58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98;p32">
                <a:extLst>
                  <a:ext uri="{FF2B5EF4-FFF2-40B4-BE49-F238E27FC236}">
                    <a16:creationId xmlns:a16="http://schemas.microsoft.com/office/drawing/2014/main" id="{9B7083B5-A9D1-8C2F-F5BC-586D26F45FC0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99;p32">
                <a:extLst>
                  <a:ext uri="{FF2B5EF4-FFF2-40B4-BE49-F238E27FC236}">
                    <a16:creationId xmlns:a16="http://schemas.microsoft.com/office/drawing/2014/main" id="{ED3F7F0E-E342-025A-112C-12F599E43D55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00;p32">
                <a:extLst>
                  <a:ext uri="{FF2B5EF4-FFF2-40B4-BE49-F238E27FC236}">
                    <a16:creationId xmlns:a16="http://schemas.microsoft.com/office/drawing/2014/main" id="{D191FFCB-108A-DC67-A5B8-05911646806C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01;p32">
                <a:extLst>
                  <a:ext uri="{FF2B5EF4-FFF2-40B4-BE49-F238E27FC236}">
                    <a16:creationId xmlns:a16="http://schemas.microsoft.com/office/drawing/2014/main" id="{CBA7B89A-EC5B-4713-CC5A-4E3331664A55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02;p32">
                <a:extLst>
                  <a:ext uri="{FF2B5EF4-FFF2-40B4-BE49-F238E27FC236}">
                    <a16:creationId xmlns:a16="http://schemas.microsoft.com/office/drawing/2014/main" id="{4E16F994-2857-08E0-49B3-9E93DDCCC8BC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03;p32">
                <a:extLst>
                  <a:ext uri="{FF2B5EF4-FFF2-40B4-BE49-F238E27FC236}">
                    <a16:creationId xmlns:a16="http://schemas.microsoft.com/office/drawing/2014/main" id="{7A281D5D-6970-CCE2-BA84-74BA75F11DE7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04;p32">
                <a:extLst>
                  <a:ext uri="{FF2B5EF4-FFF2-40B4-BE49-F238E27FC236}">
                    <a16:creationId xmlns:a16="http://schemas.microsoft.com/office/drawing/2014/main" id="{4B660B7C-4CEF-9A7F-2C1B-19B01539EDF1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05;p32">
                <a:extLst>
                  <a:ext uri="{FF2B5EF4-FFF2-40B4-BE49-F238E27FC236}">
                    <a16:creationId xmlns:a16="http://schemas.microsoft.com/office/drawing/2014/main" id="{2C3B3C4E-6306-E71A-8FAE-D4D44723DB04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06;p32">
                <a:extLst>
                  <a:ext uri="{FF2B5EF4-FFF2-40B4-BE49-F238E27FC236}">
                    <a16:creationId xmlns:a16="http://schemas.microsoft.com/office/drawing/2014/main" id="{46950907-FD9F-B1FD-2E5E-C5025EE93898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07;p32">
                <a:extLst>
                  <a:ext uri="{FF2B5EF4-FFF2-40B4-BE49-F238E27FC236}">
                    <a16:creationId xmlns:a16="http://schemas.microsoft.com/office/drawing/2014/main" id="{B202768A-727E-D6B1-9670-B22522E64E55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08;p32">
                <a:extLst>
                  <a:ext uri="{FF2B5EF4-FFF2-40B4-BE49-F238E27FC236}">
                    <a16:creationId xmlns:a16="http://schemas.microsoft.com/office/drawing/2014/main" id="{DA0C0EBB-3184-FD5D-3F7D-3A492337C97D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09;p32">
                <a:extLst>
                  <a:ext uri="{FF2B5EF4-FFF2-40B4-BE49-F238E27FC236}">
                    <a16:creationId xmlns:a16="http://schemas.microsoft.com/office/drawing/2014/main" id="{9B9EA268-4A61-91CC-99CD-42681CA402D4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10;p32">
                <a:extLst>
                  <a:ext uri="{FF2B5EF4-FFF2-40B4-BE49-F238E27FC236}">
                    <a16:creationId xmlns:a16="http://schemas.microsoft.com/office/drawing/2014/main" id="{B3F9AC78-B06A-07F1-CC8C-8D7538B16378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11;p32">
                <a:extLst>
                  <a:ext uri="{FF2B5EF4-FFF2-40B4-BE49-F238E27FC236}">
                    <a16:creationId xmlns:a16="http://schemas.microsoft.com/office/drawing/2014/main" id="{8E937ABC-4D51-6E3F-0EC5-E4C3318EFE49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12;p32">
                <a:extLst>
                  <a:ext uri="{FF2B5EF4-FFF2-40B4-BE49-F238E27FC236}">
                    <a16:creationId xmlns:a16="http://schemas.microsoft.com/office/drawing/2014/main" id="{F914AD17-F62D-1205-1642-F7F53D63935D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13;p32">
                <a:extLst>
                  <a:ext uri="{FF2B5EF4-FFF2-40B4-BE49-F238E27FC236}">
                    <a16:creationId xmlns:a16="http://schemas.microsoft.com/office/drawing/2014/main" id="{E5D4555A-64CB-C2F0-6332-C80866C40AA6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14;p32">
                <a:extLst>
                  <a:ext uri="{FF2B5EF4-FFF2-40B4-BE49-F238E27FC236}">
                    <a16:creationId xmlns:a16="http://schemas.microsoft.com/office/drawing/2014/main" id="{B90C5CD7-A728-5CB4-3421-74A20C9871FC}"/>
                  </a:ext>
                </a:extLst>
              </p:cNvPr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15;p32">
                <a:extLst>
                  <a:ext uri="{FF2B5EF4-FFF2-40B4-BE49-F238E27FC236}">
                    <a16:creationId xmlns:a16="http://schemas.microsoft.com/office/drawing/2014/main" id="{2A269E6B-A8B3-08EB-DE9C-F6A29B0B07A7}"/>
                  </a:ext>
                </a:extLst>
              </p:cNvPr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16;p32">
                <a:extLst>
                  <a:ext uri="{FF2B5EF4-FFF2-40B4-BE49-F238E27FC236}">
                    <a16:creationId xmlns:a16="http://schemas.microsoft.com/office/drawing/2014/main" id="{C67088C4-1729-E66F-8A3B-26B5484E7B87}"/>
                  </a:ext>
                </a:extLst>
              </p:cNvPr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17;p32">
                <a:extLst>
                  <a:ext uri="{FF2B5EF4-FFF2-40B4-BE49-F238E27FC236}">
                    <a16:creationId xmlns:a16="http://schemas.microsoft.com/office/drawing/2014/main" id="{3F20257E-D66B-7283-9544-2A5DEE045ACD}"/>
                  </a:ext>
                </a:extLst>
              </p:cNvPr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18;p32">
                <a:extLst>
                  <a:ext uri="{FF2B5EF4-FFF2-40B4-BE49-F238E27FC236}">
                    <a16:creationId xmlns:a16="http://schemas.microsoft.com/office/drawing/2014/main" id="{255AFB04-97CD-64B0-933D-72341099C970}"/>
                  </a:ext>
                </a:extLst>
              </p:cNvPr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19;p32">
                <a:extLst>
                  <a:ext uri="{FF2B5EF4-FFF2-40B4-BE49-F238E27FC236}">
                    <a16:creationId xmlns:a16="http://schemas.microsoft.com/office/drawing/2014/main" id="{6A4F7DE2-8B26-A85D-39D2-1F2013F57A11}"/>
                  </a:ext>
                </a:extLst>
              </p:cNvPr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20;p32">
                <a:extLst>
                  <a:ext uri="{FF2B5EF4-FFF2-40B4-BE49-F238E27FC236}">
                    <a16:creationId xmlns:a16="http://schemas.microsoft.com/office/drawing/2014/main" id="{44568EF5-BFEE-5BEB-9DEE-928BECC04862}"/>
                  </a:ext>
                </a:extLst>
              </p:cNvPr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21;p32">
                <a:extLst>
                  <a:ext uri="{FF2B5EF4-FFF2-40B4-BE49-F238E27FC236}">
                    <a16:creationId xmlns:a16="http://schemas.microsoft.com/office/drawing/2014/main" id="{EC4DCB89-B721-EAB4-0B93-215DD53AD31F}"/>
                  </a:ext>
                </a:extLst>
              </p:cNvPr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22;p32">
                <a:extLst>
                  <a:ext uri="{FF2B5EF4-FFF2-40B4-BE49-F238E27FC236}">
                    <a16:creationId xmlns:a16="http://schemas.microsoft.com/office/drawing/2014/main" id="{949E5018-8D14-3F1B-1604-20BF48BBC8B6}"/>
                  </a:ext>
                </a:extLst>
              </p:cNvPr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1823;p32">
                <a:extLst>
                  <a:ext uri="{FF2B5EF4-FFF2-40B4-BE49-F238E27FC236}">
                    <a16:creationId xmlns:a16="http://schemas.microsoft.com/office/drawing/2014/main" id="{1ABDA4CE-2801-9A0F-F522-524E348935DC}"/>
                  </a:ext>
                </a:extLst>
              </p:cNvPr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1824;p32">
                <a:extLst>
                  <a:ext uri="{FF2B5EF4-FFF2-40B4-BE49-F238E27FC236}">
                    <a16:creationId xmlns:a16="http://schemas.microsoft.com/office/drawing/2014/main" id="{5CFAB9A3-2B4F-6549-8CD0-08730281C865}"/>
                  </a:ext>
                </a:extLst>
              </p:cNvPr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1825;p32">
                <a:extLst>
                  <a:ext uri="{FF2B5EF4-FFF2-40B4-BE49-F238E27FC236}">
                    <a16:creationId xmlns:a16="http://schemas.microsoft.com/office/drawing/2014/main" id="{C630340A-18CF-B1CE-773F-DBE6E357D5FF}"/>
                  </a:ext>
                </a:extLst>
              </p:cNvPr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1826;p32">
                <a:extLst>
                  <a:ext uri="{FF2B5EF4-FFF2-40B4-BE49-F238E27FC236}">
                    <a16:creationId xmlns:a16="http://schemas.microsoft.com/office/drawing/2014/main" id="{FC03004E-C47B-7D35-DEE8-4B01363352BC}"/>
                  </a:ext>
                </a:extLst>
              </p:cNvPr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1827;p32">
                <a:extLst>
                  <a:ext uri="{FF2B5EF4-FFF2-40B4-BE49-F238E27FC236}">
                    <a16:creationId xmlns:a16="http://schemas.microsoft.com/office/drawing/2014/main" id="{067E447B-BFE5-5E12-1216-43BC76E26144}"/>
                  </a:ext>
                </a:extLst>
              </p:cNvPr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1828;p32">
                <a:extLst>
                  <a:ext uri="{FF2B5EF4-FFF2-40B4-BE49-F238E27FC236}">
                    <a16:creationId xmlns:a16="http://schemas.microsoft.com/office/drawing/2014/main" id="{D1F89FA8-74FB-6483-8827-F5CF2123C4B2}"/>
                  </a:ext>
                </a:extLst>
              </p:cNvPr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1829;p32">
                <a:extLst>
                  <a:ext uri="{FF2B5EF4-FFF2-40B4-BE49-F238E27FC236}">
                    <a16:creationId xmlns:a16="http://schemas.microsoft.com/office/drawing/2014/main" id="{5BCE93E0-AA72-3B47-289D-DC9359268A35}"/>
                  </a:ext>
                </a:extLst>
              </p:cNvPr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1830;p32">
                <a:extLst>
                  <a:ext uri="{FF2B5EF4-FFF2-40B4-BE49-F238E27FC236}">
                    <a16:creationId xmlns:a16="http://schemas.microsoft.com/office/drawing/2014/main" id="{9D9004E4-9B55-587F-F986-7A175DB4FCE8}"/>
                  </a:ext>
                </a:extLst>
              </p:cNvPr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1831;p32">
                <a:extLst>
                  <a:ext uri="{FF2B5EF4-FFF2-40B4-BE49-F238E27FC236}">
                    <a16:creationId xmlns:a16="http://schemas.microsoft.com/office/drawing/2014/main" id="{E54FF045-B472-D405-5B57-F8D25D374678}"/>
                  </a:ext>
                </a:extLst>
              </p:cNvPr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1832;p32">
                <a:extLst>
                  <a:ext uri="{FF2B5EF4-FFF2-40B4-BE49-F238E27FC236}">
                    <a16:creationId xmlns:a16="http://schemas.microsoft.com/office/drawing/2014/main" id="{5E92D79F-E1D8-FFA8-7822-BE7682F1E06A}"/>
                  </a:ext>
                </a:extLst>
              </p:cNvPr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1833;p32">
                <a:extLst>
                  <a:ext uri="{FF2B5EF4-FFF2-40B4-BE49-F238E27FC236}">
                    <a16:creationId xmlns:a16="http://schemas.microsoft.com/office/drawing/2014/main" id="{6FDAA35F-9D32-313E-DBF8-ACD500CED8AB}"/>
                  </a:ext>
                </a:extLst>
              </p:cNvPr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1834;p32">
                <a:extLst>
                  <a:ext uri="{FF2B5EF4-FFF2-40B4-BE49-F238E27FC236}">
                    <a16:creationId xmlns:a16="http://schemas.microsoft.com/office/drawing/2014/main" id="{1D064E32-E2A8-3371-47D6-C5411E8275D5}"/>
                  </a:ext>
                </a:extLst>
              </p:cNvPr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1835;p32">
                <a:extLst>
                  <a:ext uri="{FF2B5EF4-FFF2-40B4-BE49-F238E27FC236}">
                    <a16:creationId xmlns:a16="http://schemas.microsoft.com/office/drawing/2014/main" id="{30751695-00C9-71CF-47CB-9608C295A837}"/>
                  </a:ext>
                </a:extLst>
              </p:cNvPr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1836;p32">
                <a:extLst>
                  <a:ext uri="{FF2B5EF4-FFF2-40B4-BE49-F238E27FC236}">
                    <a16:creationId xmlns:a16="http://schemas.microsoft.com/office/drawing/2014/main" id="{E6E5D928-5393-6F84-60A7-216A83F513F0}"/>
                  </a:ext>
                </a:extLst>
              </p:cNvPr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1837;p32">
                <a:extLst>
                  <a:ext uri="{FF2B5EF4-FFF2-40B4-BE49-F238E27FC236}">
                    <a16:creationId xmlns:a16="http://schemas.microsoft.com/office/drawing/2014/main" id="{EDC96F64-01BE-C5AF-3D24-8B808EDFEBB7}"/>
                  </a:ext>
                </a:extLst>
              </p:cNvPr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1838;p32">
                <a:extLst>
                  <a:ext uri="{FF2B5EF4-FFF2-40B4-BE49-F238E27FC236}">
                    <a16:creationId xmlns:a16="http://schemas.microsoft.com/office/drawing/2014/main" id="{12AE6849-A998-1213-D125-BF6C5865C4C0}"/>
                  </a:ext>
                </a:extLst>
              </p:cNvPr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1839;p32">
                <a:extLst>
                  <a:ext uri="{FF2B5EF4-FFF2-40B4-BE49-F238E27FC236}">
                    <a16:creationId xmlns:a16="http://schemas.microsoft.com/office/drawing/2014/main" id="{26D271FB-E1DD-67A0-A8BA-B0220D5F1D7C}"/>
                  </a:ext>
                </a:extLst>
              </p:cNvPr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1840;p32">
                <a:extLst>
                  <a:ext uri="{FF2B5EF4-FFF2-40B4-BE49-F238E27FC236}">
                    <a16:creationId xmlns:a16="http://schemas.microsoft.com/office/drawing/2014/main" id="{4AEFEFB2-D520-E564-728F-6EFFDC9E0FB8}"/>
                  </a:ext>
                </a:extLst>
              </p:cNvPr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1841;p32">
                <a:extLst>
                  <a:ext uri="{FF2B5EF4-FFF2-40B4-BE49-F238E27FC236}">
                    <a16:creationId xmlns:a16="http://schemas.microsoft.com/office/drawing/2014/main" id="{D295FACA-D42C-9454-BB0C-8895901ECFFE}"/>
                  </a:ext>
                </a:extLst>
              </p:cNvPr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1842;p32">
                <a:extLst>
                  <a:ext uri="{FF2B5EF4-FFF2-40B4-BE49-F238E27FC236}">
                    <a16:creationId xmlns:a16="http://schemas.microsoft.com/office/drawing/2014/main" id="{399199C4-9FD7-11BF-5319-C220EE72A655}"/>
                  </a:ext>
                </a:extLst>
              </p:cNvPr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1843;p32">
                <a:extLst>
                  <a:ext uri="{FF2B5EF4-FFF2-40B4-BE49-F238E27FC236}">
                    <a16:creationId xmlns:a16="http://schemas.microsoft.com/office/drawing/2014/main" id="{D1D62CFB-311F-EB0B-90AA-AC08CA87D5B3}"/>
                  </a:ext>
                </a:extLst>
              </p:cNvPr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1844;p32">
                <a:extLst>
                  <a:ext uri="{FF2B5EF4-FFF2-40B4-BE49-F238E27FC236}">
                    <a16:creationId xmlns:a16="http://schemas.microsoft.com/office/drawing/2014/main" id="{78C96BE8-D2F1-8DFF-89EF-E1C11E460804}"/>
                  </a:ext>
                </a:extLst>
              </p:cNvPr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1845;p32">
                <a:extLst>
                  <a:ext uri="{FF2B5EF4-FFF2-40B4-BE49-F238E27FC236}">
                    <a16:creationId xmlns:a16="http://schemas.microsoft.com/office/drawing/2014/main" id="{D766C844-9194-1728-EBF8-113BB9958C5A}"/>
                  </a:ext>
                </a:extLst>
              </p:cNvPr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1846;p32">
                <a:extLst>
                  <a:ext uri="{FF2B5EF4-FFF2-40B4-BE49-F238E27FC236}">
                    <a16:creationId xmlns:a16="http://schemas.microsoft.com/office/drawing/2014/main" id="{5EC2D54B-E20D-872E-AEA6-FAD3D4EFDA0D}"/>
                  </a:ext>
                </a:extLst>
              </p:cNvPr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1847;p32">
                <a:extLst>
                  <a:ext uri="{FF2B5EF4-FFF2-40B4-BE49-F238E27FC236}">
                    <a16:creationId xmlns:a16="http://schemas.microsoft.com/office/drawing/2014/main" id="{C11E7EDC-C606-876D-EE3C-A1BD0F9A7C1B}"/>
                  </a:ext>
                </a:extLst>
              </p:cNvPr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1848;p32">
                <a:extLst>
                  <a:ext uri="{FF2B5EF4-FFF2-40B4-BE49-F238E27FC236}">
                    <a16:creationId xmlns:a16="http://schemas.microsoft.com/office/drawing/2014/main" id="{8F5E81E9-F31E-C763-DC0D-AEFF7AA684AC}"/>
                  </a:ext>
                </a:extLst>
              </p:cNvPr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1849;p32">
                <a:extLst>
                  <a:ext uri="{FF2B5EF4-FFF2-40B4-BE49-F238E27FC236}">
                    <a16:creationId xmlns:a16="http://schemas.microsoft.com/office/drawing/2014/main" id="{E223D301-C8C1-118E-1A72-9366169AE03A}"/>
                  </a:ext>
                </a:extLst>
              </p:cNvPr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1850;p32">
                <a:extLst>
                  <a:ext uri="{FF2B5EF4-FFF2-40B4-BE49-F238E27FC236}">
                    <a16:creationId xmlns:a16="http://schemas.microsoft.com/office/drawing/2014/main" id="{127FA3AB-91C5-A5ED-684E-4B3F1061C313}"/>
                  </a:ext>
                </a:extLst>
              </p:cNvPr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1851;p32">
                <a:extLst>
                  <a:ext uri="{FF2B5EF4-FFF2-40B4-BE49-F238E27FC236}">
                    <a16:creationId xmlns:a16="http://schemas.microsoft.com/office/drawing/2014/main" id="{0293B71D-56A0-0E3E-1770-AB4A0A27C3ED}"/>
                  </a:ext>
                </a:extLst>
              </p:cNvPr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1852;p32">
                <a:extLst>
                  <a:ext uri="{FF2B5EF4-FFF2-40B4-BE49-F238E27FC236}">
                    <a16:creationId xmlns:a16="http://schemas.microsoft.com/office/drawing/2014/main" id="{A13848D5-6567-36A7-7073-97C36BC7D919}"/>
                  </a:ext>
                </a:extLst>
              </p:cNvPr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1853;p32">
                <a:extLst>
                  <a:ext uri="{FF2B5EF4-FFF2-40B4-BE49-F238E27FC236}">
                    <a16:creationId xmlns:a16="http://schemas.microsoft.com/office/drawing/2014/main" id="{0CEFC246-30B6-D97B-D443-D9311172168C}"/>
                  </a:ext>
                </a:extLst>
              </p:cNvPr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1854;p32">
                <a:extLst>
                  <a:ext uri="{FF2B5EF4-FFF2-40B4-BE49-F238E27FC236}">
                    <a16:creationId xmlns:a16="http://schemas.microsoft.com/office/drawing/2014/main" id="{7B7EDE75-E62E-0886-2CB8-AE621A99A59B}"/>
                  </a:ext>
                </a:extLst>
              </p:cNvPr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1855;p32">
                <a:extLst>
                  <a:ext uri="{FF2B5EF4-FFF2-40B4-BE49-F238E27FC236}">
                    <a16:creationId xmlns:a16="http://schemas.microsoft.com/office/drawing/2014/main" id="{DB0D9E61-9615-F71F-D201-F59004200F4D}"/>
                  </a:ext>
                </a:extLst>
              </p:cNvPr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1856;p32">
                <a:extLst>
                  <a:ext uri="{FF2B5EF4-FFF2-40B4-BE49-F238E27FC236}">
                    <a16:creationId xmlns:a16="http://schemas.microsoft.com/office/drawing/2014/main" id="{28B141D6-88B8-2AF8-8A23-EB1C8C52F4FB}"/>
                  </a:ext>
                </a:extLst>
              </p:cNvPr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1857;p32">
                <a:extLst>
                  <a:ext uri="{FF2B5EF4-FFF2-40B4-BE49-F238E27FC236}">
                    <a16:creationId xmlns:a16="http://schemas.microsoft.com/office/drawing/2014/main" id="{C2ECF9B7-8F44-216A-B004-36843B349BD3}"/>
                  </a:ext>
                </a:extLst>
              </p:cNvPr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1858;p32">
                <a:extLst>
                  <a:ext uri="{FF2B5EF4-FFF2-40B4-BE49-F238E27FC236}">
                    <a16:creationId xmlns:a16="http://schemas.microsoft.com/office/drawing/2014/main" id="{4A68E9C1-ABDE-282C-8E17-168BB6C28055}"/>
                  </a:ext>
                </a:extLst>
              </p:cNvPr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1859;p32">
                <a:extLst>
                  <a:ext uri="{FF2B5EF4-FFF2-40B4-BE49-F238E27FC236}">
                    <a16:creationId xmlns:a16="http://schemas.microsoft.com/office/drawing/2014/main" id="{15D34F20-CB7D-8514-0F13-8822EB350C03}"/>
                  </a:ext>
                </a:extLst>
              </p:cNvPr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1860;p32">
                <a:extLst>
                  <a:ext uri="{FF2B5EF4-FFF2-40B4-BE49-F238E27FC236}">
                    <a16:creationId xmlns:a16="http://schemas.microsoft.com/office/drawing/2014/main" id="{71406B2B-E191-B5AB-F865-9388A769D9B3}"/>
                  </a:ext>
                </a:extLst>
              </p:cNvPr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1861;p32">
                <a:extLst>
                  <a:ext uri="{FF2B5EF4-FFF2-40B4-BE49-F238E27FC236}">
                    <a16:creationId xmlns:a16="http://schemas.microsoft.com/office/drawing/2014/main" id="{0E7EA845-7617-EFAF-2085-6A53221712AC}"/>
                  </a:ext>
                </a:extLst>
              </p:cNvPr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1862;p32">
                <a:extLst>
                  <a:ext uri="{FF2B5EF4-FFF2-40B4-BE49-F238E27FC236}">
                    <a16:creationId xmlns:a16="http://schemas.microsoft.com/office/drawing/2014/main" id="{CD23F293-CF62-49A1-9599-2A2A027C5891}"/>
                  </a:ext>
                </a:extLst>
              </p:cNvPr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1863;p32">
                <a:extLst>
                  <a:ext uri="{FF2B5EF4-FFF2-40B4-BE49-F238E27FC236}">
                    <a16:creationId xmlns:a16="http://schemas.microsoft.com/office/drawing/2014/main" id="{F43D790D-E7E6-18CB-C095-46D649ECF8D4}"/>
                  </a:ext>
                </a:extLst>
              </p:cNvPr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1864;p32">
                <a:extLst>
                  <a:ext uri="{FF2B5EF4-FFF2-40B4-BE49-F238E27FC236}">
                    <a16:creationId xmlns:a16="http://schemas.microsoft.com/office/drawing/2014/main" id="{6A28FD0D-7AA0-F982-9588-9328DAE9C7F6}"/>
                  </a:ext>
                </a:extLst>
              </p:cNvPr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1865;p32">
                <a:extLst>
                  <a:ext uri="{FF2B5EF4-FFF2-40B4-BE49-F238E27FC236}">
                    <a16:creationId xmlns:a16="http://schemas.microsoft.com/office/drawing/2014/main" id="{D14C7DCD-083E-F4D4-F298-A09AD9BACD74}"/>
                  </a:ext>
                </a:extLst>
              </p:cNvPr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1866;p32">
                <a:extLst>
                  <a:ext uri="{FF2B5EF4-FFF2-40B4-BE49-F238E27FC236}">
                    <a16:creationId xmlns:a16="http://schemas.microsoft.com/office/drawing/2014/main" id="{276BF9CC-4969-1C57-F858-8A678B703B3E}"/>
                  </a:ext>
                </a:extLst>
              </p:cNvPr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1867;p32">
                <a:extLst>
                  <a:ext uri="{FF2B5EF4-FFF2-40B4-BE49-F238E27FC236}">
                    <a16:creationId xmlns:a16="http://schemas.microsoft.com/office/drawing/2014/main" id="{FC6EAB6B-46F0-1503-91C5-E1DB18F2B2A4}"/>
                  </a:ext>
                </a:extLst>
              </p:cNvPr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1868;p32">
                <a:extLst>
                  <a:ext uri="{FF2B5EF4-FFF2-40B4-BE49-F238E27FC236}">
                    <a16:creationId xmlns:a16="http://schemas.microsoft.com/office/drawing/2014/main" id="{FCBFDC05-D6A3-2B89-1B48-0C2F598AC898}"/>
                  </a:ext>
                </a:extLst>
              </p:cNvPr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1869;p32">
                <a:extLst>
                  <a:ext uri="{FF2B5EF4-FFF2-40B4-BE49-F238E27FC236}">
                    <a16:creationId xmlns:a16="http://schemas.microsoft.com/office/drawing/2014/main" id="{287A995C-73FF-C062-3905-A85073B2A702}"/>
                  </a:ext>
                </a:extLst>
              </p:cNvPr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1870;p32">
                <a:extLst>
                  <a:ext uri="{FF2B5EF4-FFF2-40B4-BE49-F238E27FC236}">
                    <a16:creationId xmlns:a16="http://schemas.microsoft.com/office/drawing/2014/main" id="{DF07285E-D93A-658E-5F83-92D07C343416}"/>
                  </a:ext>
                </a:extLst>
              </p:cNvPr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1871;p32">
                <a:extLst>
                  <a:ext uri="{FF2B5EF4-FFF2-40B4-BE49-F238E27FC236}">
                    <a16:creationId xmlns:a16="http://schemas.microsoft.com/office/drawing/2014/main" id="{FB01640B-A434-4E51-F78B-13B0F86D7BB0}"/>
                  </a:ext>
                </a:extLst>
              </p:cNvPr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1872;p32">
                <a:extLst>
                  <a:ext uri="{FF2B5EF4-FFF2-40B4-BE49-F238E27FC236}">
                    <a16:creationId xmlns:a16="http://schemas.microsoft.com/office/drawing/2014/main" id="{DFEB24EA-32DE-0C8C-13F1-FE67E3C172AF}"/>
                  </a:ext>
                </a:extLst>
              </p:cNvPr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1873;p32">
                <a:extLst>
                  <a:ext uri="{FF2B5EF4-FFF2-40B4-BE49-F238E27FC236}">
                    <a16:creationId xmlns:a16="http://schemas.microsoft.com/office/drawing/2014/main" id="{139D52FB-EE55-8F93-89C2-6239895888B7}"/>
                  </a:ext>
                </a:extLst>
              </p:cNvPr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1874;p32">
                <a:extLst>
                  <a:ext uri="{FF2B5EF4-FFF2-40B4-BE49-F238E27FC236}">
                    <a16:creationId xmlns:a16="http://schemas.microsoft.com/office/drawing/2014/main" id="{87282ECF-66A1-5606-2936-F9D165728F7C}"/>
                  </a:ext>
                </a:extLst>
              </p:cNvPr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1875;p32">
                <a:extLst>
                  <a:ext uri="{FF2B5EF4-FFF2-40B4-BE49-F238E27FC236}">
                    <a16:creationId xmlns:a16="http://schemas.microsoft.com/office/drawing/2014/main" id="{CB8A1266-855B-C79B-9614-940013D8627B}"/>
                  </a:ext>
                </a:extLst>
              </p:cNvPr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1876;p32">
                <a:extLst>
                  <a:ext uri="{FF2B5EF4-FFF2-40B4-BE49-F238E27FC236}">
                    <a16:creationId xmlns:a16="http://schemas.microsoft.com/office/drawing/2014/main" id="{2E12705D-286D-F6D6-F96F-0B388D5F73A2}"/>
                  </a:ext>
                </a:extLst>
              </p:cNvPr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1877;p32">
                <a:extLst>
                  <a:ext uri="{FF2B5EF4-FFF2-40B4-BE49-F238E27FC236}">
                    <a16:creationId xmlns:a16="http://schemas.microsoft.com/office/drawing/2014/main" id="{18451C8E-27A4-E763-3692-B17E39E79546}"/>
                  </a:ext>
                </a:extLst>
              </p:cNvPr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1878;p32">
                <a:extLst>
                  <a:ext uri="{FF2B5EF4-FFF2-40B4-BE49-F238E27FC236}">
                    <a16:creationId xmlns:a16="http://schemas.microsoft.com/office/drawing/2014/main" id="{697D62BA-16F2-217D-C7C3-2A5094B94CB5}"/>
                  </a:ext>
                </a:extLst>
              </p:cNvPr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1879;p32">
                <a:extLst>
                  <a:ext uri="{FF2B5EF4-FFF2-40B4-BE49-F238E27FC236}">
                    <a16:creationId xmlns:a16="http://schemas.microsoft.com/office/drawing/2014/main" id="{709C2A92-9283-C09D-7749-A2392E9EB6CB}"/>
                  </a:ext>
                </a:extLst>
              </p:cNvPr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1880;p32">
                <a:extLst>
                  <a:ext uri="{FF2B5EF4-FFF2-40B4-BE49-F238E27FC236}">
                    <a16:creationId xmlns:a16="http://schemas.microsoft.com/office/drawing/2014/main" id="{8F265B6E-D985-923F-1E25-948465DCCED5}"/>
                  </a:ext>
                </a:extLst>
              </p:cNvPr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1881;p32">
                <a:extLst>
                  <a:ext uri="{FF2B5EF4-FFF2-40B4-BE49-F238E27FC236}">
                    <a16:creationId xmlns:a16="http://schemas.microsoft.com/office/drawing/2014/main" id="{C33ECE83-ADCE-230B-C5A4-DBC6FB5C2AD8}"/>
                  </a:ext>
                </a:extLst>
              </p:cNvPr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1882;p32">
                <a:extLst>
                  <a:ext uri="{FF2B5EF4-FFF2-40B4-BE49-F238E27FC236}">
                    <a16:creationId xmlns:a16="http://schemas.microsoft.com/office/drawing/2014/main" id="{4DE5E261-6F4F-55AA-7988-231D998FC37F}"/>
                  </a:ext>
                </a:extLst>
              </p:cNvPr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1883;p32">
                <a:extLst>
                  <a:ext uri="{FF2B5EF4-FFF2-40B4-BE49-F238E27FC236}">
                    <a16:creationId xmlns:a16="http://schemas.microsoft.com/office/drawing/2014/main" id="{EC5D2F3E-1435-35C1-797C-2043535FF647}"/>
                  </a:ext>
                </a:extLst>
              </p:cNvPr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1884;p32">
                <a:extLst>
                  <a:ext uri="{FF2B5EF4-FFF2-40B4-BE49-F238E27FC236}">
                    <a16:creationId xmlns:a16="http://schemas.microsoft.com/office/drawing/2014/main" id="{B2324E94-BD1F-1291-EB42-E282E350015A}"/>
                  </a:ext>
                </a:extLst>
              </p:cNvPr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1885;p32">
                <a:extLst>
                  <a:ext uri="{FF2B5EF4-FFF2-40B4-BE49-F238E27FC236}">
                    <a16:creationId xmlns:a16="http://schemas.microsoft.com/office/drawing/2014/main" id="{4AE56F73-F1F7-B69A-2B23-4FBF45F76FF2}"/>
                  </a:ext>
                </a:extLst>
              </p:cNvPr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1886;p32">
                <a:extLst>
                  <a:ext uri="{FF2B5EF4-FFF2-40B4-BE49-F238E27FC236}">
                    <a16:creationId xmlns:a16="http://schemas.microsoft.com/office/drawing/2014/main" id="{1802D02A-8DA8-364E-27BF-973D343B493D}"/>
                  </a:ext>
                </a:extLst>
              </p:cNvPr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1887;p32">
                <a:extLst>
                  <a:ext uri="{FF2B5EF4-FFF2-40B4-BE49-F238E27FC236}">
                    <a16:creationId xmlns:a16="http://schemas.microsoft.com/office/drawing/2014/main" id="{A511F78E-C7C4-6733-4835-F9268549908F}"/>
                  </a:ext>
                </a:extLst>
              </p:cNvPr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1888;p32">
                <a:extLst>
                  <a:ext uri="{FF2B5EF4-FFF2-40B4-BE49-F238E27FC236}">
                    <a16:creationId xmlns:a16="http://schemas.microsoft.com/office/drawing/2014/main" id="{B904D923-3648-79C1-DAA2-53DA40FFA286}"/>
                  </a:ext>
                </a:extLst>
              </p:cNvPr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1889;p32">
                <a:extLst>
                  <a:ext uri="{FF2B5EF4-FFF2-40B4-BE49-F238E27FC236}">
                    <a16:creationId xmlns:a16="http://schemas.microsoft.com/office/drawing/2014/main" id="{71D56FC1-86B5-A466-87ED-88CDB7DD2B52}"/>
                  </a:ext>
                </a:extLst>
              </p:cNvPr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1890;p32">
                <a:extLst>
                  <a:ext uri="{FF2B5EF4-FFF2-40B4-BE49-F238E27FC236}">
                    <a16:creationId xmlns:a16="http://schemas.microsoft.com/office/drawing/2014/main" id="{23140C97-CD4A-288B-0520-9FA08C783132}"/>
                  </a:ext>
                </a:extLst>
              </p:cNvPr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1891;p32">
                <a:extLst>
                  <a:ext uri="{FF2B5EF4-FFF2-40B4-BE49-F238E27FC236}">
                    <a16:creationId xmlns:a16="http://schemas.microsoft.com/office/drawing/2014/main" id="{0701068A-2227-2B49-27B9-0C8269F4DCF6}"/>
                  </a:ext>
                </a:extLst>
              </p:cNvPr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1892;p32">
                <a:extLst>
                  <a:ext uri="{FF2B5EF4-FFF2-40B4-BE49-F238E27FC236}">
                    <a16:creationId xmlns:a16="http://schemas.microsoft.com/office/drawing/2014/main" id="{B95364AA-65EC-BDAB-DD31-604368C44D94}"/>
                  </a:ext>
                </a:extLst>
              </p:cNvPr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1893;p32">
                <a:extLst>
                  <a:ext uri="{FF2B5EF4-FFF2-40B4-BE49-F238E27FC236}">
                    <a16:creationId xmlns:a16="http://schemas.microsoft.com/office/drawing/2014/main" id="{DC7BC4DF-1237-7616-271B-1BAAB8C36349}"/>
                  </a:ext>
                </a:extLst>
              </p:cNvPr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1894;p32">
                <a:extLst>
                  <a:ext uri="{FF2B5EF4-FFF2-40B4-BE49-F238E27FC236}">
                    <a16:creationId xmlns:a16="http://schemas.microsoft.com/office/drawing/2014/main" id="{A6495D24-6A07-D3DE-C8E5-A3636F156D14}"/>
                  </a:ext>
                </a:extLst>
              </p:cNvPr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1895;p32">
                <a:extLst>
                  <a:ext uri="{FF2B5EF4-FFF2-40B4-BE49-F238E27FC236}">
                    <a16:creationId xmlns:a16="http://schemas.microsoft.com/office/drawing/2014/main" id="{8A7E884B-E81A-DFCB-CA7E-57CB4522A079}"/>
                  </a:ext>
                </a:extLst>
              </p:cNvPr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1896;p32">
                <a:extLst>
                  <a:ext uri="{FF2B5EF4-FFF2-40B4-BE49-F238E27FC236}">
                    <a16:creationId xmlns:a16="http://schemas.microsoft.com/office/drawing/2014/main" id="{39358914-8B2F-E618-664C-0031E4BBED54}"/>
                  </a:ext>
                </a:extLst>
              </p:cNvPr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1897;p32">
                <a:extLst>
                  <a:ext uri="{FF2B5EF4-FFF2-40B4-BE49-F238E27FC236}">
                    <a16:creationId xmlns:a16="http://schemas.microsoft.com/office/drawing/2014/main" id="{76E2CA38-72F0-EE2F-3ACA-156F0014ECEE}"/>
                  </a:ext>
                </a:extLst>
              </p:cNvPr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1898;p32">
                <a:extLst>
                  <a:ext uri="{FF2B5EF4-FFF2-40B4-BE49-F238E27FC236}">
                    <a16:creationId xmlns:a16="http://schemas.microsoft.com/office/drawing/2014/main" id="{E443F605-279C-8000-F7F8-7391D2EBD1C0}"/>
                  </a:ext>
                </a:extLst>
              </p:cNvPr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1899;p32">
                <a:extLst>
                  <a:ext uri="{FF2B5EF4-FFF2-40B4-BE49-F238E27FC236}">
                    <a16:creationId xmlns:a16="http://schemas.microsoft.com/office/drawing/2014/main" id="{BEC4EF08-24F8-84C6-A180-2AA4F6132F87}"/>
                  </a:ext>
                </a:extLst>
              </p:cNvPr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1900;p32">
                <a:extLst>
                  <a:ext uri="{FF2B5EF4-FFF2-40B4-BE49-F238E27FC236}">
                    <a16:creationId xmlns:a16="http://schemas.microsoft.com/office/drawing/2014/main" id="{A2A65AAA-E1FA-A0FE-5173-B7B29B87F000}"/>
                  </a:ext>
                </a:extLst>
              </p:cNvPr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1901;p32">
                <a:extLst>
                  <a:ext uri="{FF2B5EF4-FFF2-40B4-BE49-F238E27FC236}">
                    <a16:creationId xmlns:a16="http://schemas.microsoft.com/office/drawing/2014/main" id="{F7CA7C3D-7C6C-6A0F-5AE8-83E92ABEE2FF}"/>
                  </a:ext>
                </a:extLst>
              </p:cNvPr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1902;p32">
                <a:extLst>
                  <a:ext uri="{FF2B5EF4-FFF2-40B4-BE49-F238E27FC236}">
                    <a16:creationId xmlns:a16="http://schemas.microsoft.com/office/drawing/2014/main" id="{C3751393-AF55-A9EF-32E3-C39587FDA863}"/>
                  </a:ext>
                </a:extLst>
              </p:cNvPr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1903;p32">
                <a:extLst>
                  <a:ext uri="{FF2B5EF4-FFF2-40B4-BE49-F238E27FC236}">
                    <a16:creationId xmlns:a16="http://schemas.microsoft.com/office/drawing/2014/main" id="{C6B0FC1B-D119-C78E-0D05-966A9CA9A62A}"/>
                  </a:ext>
                </a:extLst>
              </p:cNvPr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1904;p32">
                <a:extLst>
                  <a:ext uri="{FF2B5EF4-FFF2-40B4-BE49-F238E27FC236}">
                    <a16:creationId xmlns:a16="http://schemas.microsoft.com/office/drawing/2014/main" id="{38073CFC-A0BA-07C7-5206-6A86AD8A604A}"/>
                  </a:ext>
                </a:extLst>
              </p:cNvPr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1905;p32">
                <a:extLst>
                  <a:ext uri="{FF2B5EF4-FFF2-40B4-BE49-F238E27FC236}">
                    <a16:creationId xmlns:a16="http://schemas.microsoft.com/office/drawing/2014/main" id="{CB180315-8044-5EF7-0028-8A5E3EA1C92B}"/>
                  </a:ext>
                </a:extLst>
              </p:cNvPr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1906;p32">
                <a:extLst>
                  <a:ext uri="{FF2B5EF4-FFF2-40B4-BE49-F238E27FC236}">
                    <a16:creationId xmlns:a16="http://schemas.microsoft.com/office/drawing/2014/main" id="{3F3EF964-1139-FEBE-5F37-8B4A647D09B4}"/>
                  </a:ext>
                </a:extLst>
              </p:cNvPr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1907;p32">
                <a:extLst>
                  <a:ext uri="{FF2B5EF4-FFF2-40B4-BE49-F238E27FC236}">
                    <a16:creationId xmlns:a16="http://schemas.microsoft.com/office/drawing/2014/main" id="{04F00358-7E8E-FCEA-58DC-7AC14858BEE3}"/>
                  </a:ext>
                </a:extLst>
              </p:cNvPr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1908;p32">
                <a:extLst>
                  <a:ext uri="{FF2B5EF4-FFF2-40B4-BE49-F238E27FC236}">
                    <a16:creationId xmlns:a16="http://schemas.microsoft.com/office/drawing/2014/main" id="{A8D24C3E-BFB7-BB59-554F-C4728E77BAE2}"/>
                  </a:ext>
                </a:extLst>
              </p:cNvPr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1909;p32">
                <a:extLst>
                  <a:ext uri="{FF2B5EF4-FFF2-40B4-BE49-F238E27FC236}">
                    <a16:creationId xmlns:a16="http://schemas.microsoft.com/office/drawing/2014/main" id="{9DA50437-7607-2B73-B78C-AAB6AEEAA2CD}"/>
                  </a:ext>
                </a:extLst>
              </p:cNvPr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1910;p32">
                <a:extLst>
                  <a:ext uri="{FF2B5EF4-FFF2-40B4-BE49-F238E27FC236}">
                    <a16:creationId xmlns:a16="http://schemas.microsoft.com/office/drawing/2014/main" id="{5ECF0819-3883-438B-3590-2C2D289B152F}"/>
                  </a:ext>
                </a:extLst>
              </p:cNvPr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1911;p32">
                <a:extLst>
                  <a:ext uri="{FF2B5EF4-FFF2-40B4-BE49-F238E27FC236}">
                    <a16:creationId xmlns:a16="http://schemas.microsoft.com/office/drawing/2014/main" id="{0CE86071-28D1-8D4F-9D64-476325E7276E}"/>
                  </a:ext>
                </a:extLst>
              </p:cNvPr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1912;p32">
                <a:extLst>
                  <a:ext uri="{FF2B5EF4-FFF2-40B4-BE49-F238E27FC236}">
                    <a16:creationId xmlns:a16="http://schemas.microsoft.com/office/drawing/2014/main" id="{A1736D0E-0108-5A93-C4AD-9DF518651E0E}"/>
                  </a:ext>
                </a:extLst>
              </p:cNvPr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1913;p32">
                <a:extLst>
                  <a:ext uri="{FF2B5EF4-FFF2-40B4-BE49-F238E27FC236}">
                    <a16:creationId xmlns:a16="http://schemas.microsoft.com/office/drawing/2014/main" id="{86F6F76A-B0A4-E006-976D-5F988B8B6687}"/>
                  </a:ext>
                </a:extLst>
              </p:cNvPr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1914;p32">
                <a:extLst>
                  <a:ext uri="{FF2B5EF4-FFF2-40B4-BE49-F238E27FC236}">
                    <a16:creationId xmlns:a16="http://schemas.microsoft.com/office/drawing/2014/main" id="{7D560590-AD20-3493-1533-475A2ADC66DB}"/>
                  </a:ext>
                </a:extLst>
              </p:cNvPr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1915;p32">
                <a:extLst>
                  <a:ext uri="{FF2B5EF4-FFF2-40B4-BE49-F238E27FC236}">
                    <a16:creationId xmlns:a16="http://schemas.microsoft.com/office/drawing/2014/main" id="{668F372A-15A8-2B2E-6451-C7C7203DC9EB}"/>
                  </a:ext>
                </a:extLst>
              </p:cNvPr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345" name="Imagem 334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EA20A65-75FE-5149-3AF3-141751C5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51" y="2430691"/>
            <a:ext cx="967097" cy="967097"/>
          </a:xfrm>
          <a:prstGeom prst="rect">
            <a:avLst/>
          </a:prstGeom>
        </p:spPr>
      </p:pic>
      <p:pic>
        <p:nvPicPr>
          <p:cNvPr id="3347" name="Imagem 3346" descr="Ícone&#10;&#10;Descrição gerada automaticamente">
            <a:extLst>
              <a:ext uri="{FF2B5EF4-FFF2-40B4-BE49-F238E27FC236}">
                <a16:creationId xmlns:a16="http://schemas.microsoft.com/office/drawing/2014/main" id="{F669F94A-661D-054F-4B48-4E5528CE0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38046" y="1804754"/>
            <a:ext cx="1237842" cy="1237842"/>
          </a:xfrm>
          <a:prstGeom prst="rect">
            <a:avLst/>
          </a:prstGeom>
        </p:spPr>
      </p:pic>
      <p:pic>
        <p:nvPicPr>
          <p:cNvPr id="3349" name="Imagem 3348" descr="Ícone&#10;&#10;Descrição gerada automaticamente">
            <a:extLst>
              <a:ext uri="{FF2B5EF4-FFF2-40B4-BE49-F238E27FC236}">
                <a16:creationId xmlns:a16="http://schemas.microsoft.com/office/drawing/2014/main" id="{4B616DE2-A627-17C7-1AE8-A53B107DC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932" y="1797089"/>
            <a:ext cx="967097" cy="967097"/>
          </a:xfrm>
          <a:prstGeom prst="rect">
            <a:avLst/>
          </a:prstGeom>
        </p:spPr>
      </p:pic>
      <p:cxnSp>
        <p:nvCxnSpPr>
          <p:cNvPr id="3355" name="Conector reto 3354">
            <a:extLst>
              <a:ext uri="{FF2B5EF4-FFF2-40B4-BE49-F238E27FC236}">
                <a16:creationId xmlns:a16="http://schemas.microsoft.com/office/drawing/2014/main" id="{6311E19D-8F52-EDA7-150F-FB9511B607BD}"/>
              </a:ext>
            </a:extLst>
          </p:cNvPr>
          <p:cNvCxnSpPr>
            <a:cxnSpLocks/>
          </p:cNvCxnSpPr>
          <p:nvPr/>
        </p:nvCxnSpPr>
        <p:spPr>
          <a:xfrm>
            <a:off x="4471764" y="1772176"/>
            <a:ext cx="8137" cy="710455"/>
          </a:xfrm>
          <a:prstGeom prst="line">
            <a:avLst/>
          </a:prstGeom>
          <a:ln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2" name="Conector de Seta Reta 3361">
            <a:extLst>
              <a:ext uri="{FF2B5EF4-FFF2-40B4-BE49-F238E27FC236}">
                <a16:creationId xmlns:a16="http://schemas.microsoft.com/office/drawing/2014/main" id="{0DF365EA-BA41-C21B-8D9B-295BA8A75732}"/>
              </a:ext>
            </a:extLst>
          </p:cNvPr>
          <p:cNvCxnSpPr>
            <a:cxnSpLocks/>
          </p:cNvCxnSpPr>
          <p:nvPr/>
        </p:nvCxnSpPr>
        <p:spPr>
          <a:xfrm>
            <a:off x="2951933" y="1944163"/>
            <a:ext cx="273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63" name="Google Shape;769;p22">
            <a:extLst>
              <a:ext uri="{FF2B5EF4-FFF2-40B4-BE49-F238E27FC236}">
                <a16:creationId xmlns:a16="http://schemas.microsoft.com/office/drawing/2014/main" id="{01DA961D-4DE2-E244-9D6A-98FB11D07F8B}"/>
              </a:ext>
            </a:extLst>
          </p:cNvPr>
          <p:cNvSpPr txBox="1">
            <a:spLocks/>
          </p:cNvSpPr>
          <p:nvPr/>
        </p:nvSpPr>
        <p:spPr>
          <a:xfrm>
            <a:off x="3587226" y="223219"/>
            <a:ext cx="1969549" cy="77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etal Mania"/>
              <a:buNone/>
              <a:defRPr sz="9600" b="0" i="0" u="none" strike="noStrike" cap="none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 err="1">
                <a:solidFill>
                  <a:schemeClr val="lt2"/>
                </a:solidFill>
              </a:rPr>
              <a:t>Scenario</a:t>
            </a:r>
            <a:endParaRPr lang="pt-BR" sz="4400" dirty="0">
              <a:solidFill>
                <a:schemeClr val="lt2"/>
              </a:solidFill>
            </a:endParaRPr>
          </a:p>
        </p:txBody>
      </p:sp>
      <p:cxnSp>
        <p:nvCxnSpPr>
          <p:cNvPr id="3352" name="Conector de Seta Reta 3351">
            <a:extLst>
              <a:ext uri="{FF2B5EF4-FFF2-40B4-BE49-F238E27FC236}">
                <a16:creationId xmlns:a16="http://schemas.microsoft.com/office/drawing/2014/main" id="{62BE2530-0BD7-6FC0-CF8D-D6EB9952A7DC}"/>
              </a:ext>
            </a:extLst>
          </p:cNvPr>
          <p:cNvCxnSpPr>
            <a:cxnSpLocks/>
          </p:cNvCxnSpPr>
          <p:nvPr/>
        </p:nvCxnSpPr>
        <p:spPr>
          <a:xfrm>
            <a:off x="2951933" y="2198163"/>
            <a:ext cx="273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54" name="Conector de Seta Reta 3353">
            <a:extLst>
              <a:ext uri="{FF2B5EF4-FFF2-40B4-BE49-F238E27FC236}">
                <a16:creationId xmlns:a16="http://schemas.microsoft.com/office/drawing/2014/main" id="{B9EC95FC-58AC-D02B-4B5F-82446DB5F949}"/>
              </a:ext>
            </a:extLst>
          </p:cNvPr>
          <p:cNvCxnSpPr>
            <a:cxnSpLocks/>
          </p:cNvCxnSpPr>
          <p:nvPr/>
        </p:nvCxnSpPr>
        <p:spPr>
          <a:xfrm flipH="1">
            <a:off x="2951933" y="2423675"/>
            <a:ext cx="273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1" grpId="0" animBg="1"/>
      <p:bldP spid="3350" grpId="0" animBg="1"/>
      <p:bldP spid="3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6"/>
          <p:cNvSpPr/>
          <p:nvPr/>
        </p:nvSpPr>
        <p:spPr>
          <a:xfrm>
            <a:off x="8686800" y="2991850"/>
            <a:ext cx="204300" cy="20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D2A36667-C0E1-BED2-7D72-8F3E0888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/>
              <a:t>Obrigado!</a:t>
            </a:r>
          </a:p>
        </p:txBody>
      </p:sp>
      <p:grpSp>
        <p:nvGrpSpPr>
          <p:cNvPr id="3317" name="Google Shape;553;p19">
            <a:extLst>
              <a:ext uri="{FF2B5EF4-FFF2-40B4-BE49-F238E27FC236}">
                <a16:creationId xmlns:a16="http://schemas.microsoft.com/office/drawing/2014/main" id="{23BEA8F2-9521-163A-4AC9-88FC72CCC436}"/>
              </a:ext>
            </a:extLst>
          </p:cNvPr>
          <p:cNvGrpSpPr/>
          <p:nvPr/>
        </p:nvGrpSpPr>
        <p:grpSpPr>
          <a:xfrm rot="13886526">
            <a:off x="541750" y="4404874"/>
            <a:ext cx="1530958" cy="1185479"/>
            <a:chOff x="353424" y="1137724"/>
            <a:chExt cx="1530958" cy="1185479"/>
          </a:xfrm>
          <a:effectLst>
            <a:glow rad="101600">
              <a:srgbClr val="0070C0">
                <a:alpha val="60000"/>
              </a:srgbClr>
            </a:glow>
          </a:effectLst>
        </p:grpSpPr>
        <p:sp>
          <p:nvSpPr>
            <p:cNvPr id="3318" name="Google Shape;554;p19">
              <a:extLst>
                <a:ext uri="{FF2B5EF4-FFF2-40B4-BE49-F238E27FC236}">
                  <a16:creationId xmlns:a16="http://schemas.microsoft.com/office/drawing/2014/main" id="{2E53E928-0962-561E-4687-E3FCC2B513C9}"/>
                </a:ext>
              </a:extLst>
            </p:cNvPr>
            <p:cNvSpPr/>
            <p:nvPr/>
          </p:nvSpPr>
          <p:spPr>
            <a:xfrm rot="-659104">
              <a:off x="1252987" y="1352283"/>
              <a:ext cx="631395" cy="632413"/>
            </a:xfrm>
            <a:custGeom>
              <a:avLst/>
              <a:gdLst/>
              <a:ahLst/>
              <a:cxnLst/>
              <a:rect l="l" t="t" r="r" b="b"/>
              <a:pathLst>
                <a:path w="35972" h="36030" extrusionOk="0">
                  <a:moveTo>
                    <a:pt x="35241" y="0"/>
                  </a:moveTo>
                  <a:cubicBezTo>
                    <a:pt x="34890" y="2952"/>
                    <a:pt x="34101" y="5815"/>
                    <a:pt x="32845" y="8504"/>
                  </a:cubicBezTo>
                  <a:cubicBezTo>
                    <a:pt x="30799" y="13033"/>
                    <a:pt x="27556" y="16919"/>
                    <a:pt x="24166" y="20513"/>
                  </a:cubicBezTo>
                  <a:cubicBezTo>
                    <a:pt x="20864" y="23961"/>
                    <a:pt x="17387" y="27117"/>
                    <a:pt x="13267" y="29630"/>
                  </a:cubicBezTo>
                  <a:cubicBezTo>
                    <a:pt x="9059" y="32231"/>
                    <a:pt x="4530" y="34130"/>
                    <a:pt x="1" y="36029"/>
                  </a:cubicBezTo>
                  <a:cubicBezTo>
                    <a:pt x="6429" y="34218"/>
                    <a:pt x="12945" y="32581"/>
                    <a:pt x="18731" y="29279"/>
                  </a:cubicBezTo>
                  <a:cubicBezTo>
                    <a:pt x="21156" y="27877"/>
                    <a:pt x="23406" y="26182"/>
                    <a:pt x="25452" y="24254"/>
                  </a:cubicBezTo>
                  <a:cubicBezTo>
                    <a:pt x="31617" y="20455"/>
                    <a:pt x="35504" y="13880"/>
                    <a:pt x="35854" y="6633"/>
                  </a:cubicBezTo>
                  <a:cubicBezTo>
                    <a:pt x="35971" y="4413"/>
                    <a:pt x="35767" y="2163"/>
                    <a:pt x="35241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47058"/>
                  </a:srgbClr>
                </a:gs>
                <a:gs pos="52999">
                  <a:srgbClr val="A4FFCE">
                    <a:alpha val="20392"/>
                  </a:srgbClr>
                </a:gs>
                <a:gs pos="100000">
                  <a:srgbClr val="FFFFFF">
                    <a:alpha val="1411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555;p19">
              <a:extLst>
                <a:ext uri="{FF2B5EF4-FFF2-40B4-BE49-F238E27FC236}">
                  <a16:creationId xmlns:a16="http://schemas.microsoft.com/office/drawing/2014/main" id="{4990684F-F2ED-AE0F-70AF-C1D4B3FA8AA1}"/>
                </a:ext>
              </a:extLst>
            </p:cNvPr>
            <p:cNvSpPr/>
            <p:nvPr/>
          </p:nvSpPr>
          <p:spPr>
            <a:xfrm rot="20940896">
              <a:off x="938961" y="1160177"/>
              <a:ext cx="869370" cy="880446"/>
            </a:xfrm>
            <a:custGeom>
              <a:avLst/>
              <a:gdLst/>
              <a:ahLst/>
              <a:cxnLst/>
              <a:rect l="l" t="t" r="r" b="b"/>
              <a:pathLst>
                <a:path w="49530" h="50161" extrusionOk="0">
                  <a:moveTo>
                    <a:pt x="33525" y="1"/>
                  </a:moveTo>
                  <a:cubicBezTo>
                    <a:pt x="28133" y="1"/>
                    <a:pt x="22545" y="2506"/>
                    <a:pt x="18439" y="6154"/>
                  </a:cubicBezTo>
                  <a:cubicBezTo>
                    <a:pt x="14640" y="9514"/>
                    <a:pt x="11718" y="13722"/>
                    <a:pt x="9877" y="18456"/>
                  </a:cubicBezTo>
                  <a:lnTo>
                    <a:pt x="9556" y="18456"/>
                  </a:lnTo>
                  <a:cubicBezTo>
                    <a:pt x="8562" y="19771"/>
                    <a:pt x="8299" y="21524"/>
                    <a:pt x="8884" y="23073"/>
                  </a:cubicBezTo>
                  <a:cubicBezTo>
                    <a:pt x="10900" y="22400"/>
                    <a:pt x="12712" y="21202"/>
                    <a:pt x="14114" y="19624"/>
                  </a:cubicBezTo>
                  <a:lnTo>
                    <a:pt x="14114" y="19624"/>
                  </a:lnTo>
                  <a:cubicBezTo>
                    <a:pt x="14845" y="21407"/>
                    <a:pt x="13939" y="23452"/>
                    <a:pt x="12741" y="24972"/>
                  </a:cubicBezTo>
                  <a:cubicBezTo>
                    <a:pt x="11543" y="26491"/>
                    <a:pt x="9994" y="27777"/>
                    <a:pt x="9176" y="29530"/>
                  </a:cubicBezTo>
                  <a:cubicBezTo>
                    <a:pt x="8387" y="31313"/>
                    <a:pt x="8621" y="33797"/>
                    <a:pt x="10374" y="34644"/>
                  </a:cubicBezTo>
                  <a:cubicBezTo>
                    <a:pt x="12478" y="31897"/>
                    <a:pt x="14845" y="29326"/>
                    <a:pt x="17445" y="26959"/>
                  </a:cubicBezTo>
                  <a:lnTo>
                    <a:pt x="17445" y="26959"/>
                  </a:lnTo>
                  <a:cubicBezTo>
                    <a:pt x="19257" y="29589"/>
                    <a:pt x="17241" y="33095"/>
                    <a:pt x="15108" y="35491"/>
                  </a:cubicBezTo>
                  <a:cubicBezTo>
                    <a:pt x="11689" y="39348"/>
                    <a:pt x="7802" y="42738"/>
                    <a:pt x="3507" y="45602"/>
                  </a:cubicBezTo>
                  <a:cubicBezTo>
                    <a:pt x="1900" y="46712"/>
                    <a:pt x="1" y="48319"/>
                    <a:pt x="585" y="50160"/>
                  </a:cubicBezTo>
                  <a:lnTo>
                    <a:pt x="29134" y="38180"/>
                  </a:lnTo>
                  <a:cubicBezTo>
                    <a:pt x="31997" y="36952"/>
                    <a:pt x="34890" y="35754"/>
                    <a:pt x="37520" y="34118"/>
                  </a:cubicBezTo>
                  <a:cubicBezTo>
                    <a:pt x="43130" y="30641"/>
                    <a:pt x="47543" y="24972"/>
                    <a:pt x="48536" y="18514"/>
                  </a:cubicBezTo>
                  <a:cubicBezTo>
                    <a:pt x="49530" y="12056"/>
                    <a:pt x="46549" y="4897"/>
                    <a:pt x="40764" y="1771"/>
                  </a:cubicBezTo>
                  <a:cubicBezTo>
                    <a:pt x="38506" y="545"/>
                    <a:pt x="36037" y="1"/>
                    <a:pt x="33525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556;p19">
              <a:extLst>
                <a:ext uri="{FF2B5EF4-FFF2-40B4-BE49-F238E27FC236}">
                  <a16:creationId xmlns:a16="http://schemas.microsoft.com/office/drawing/2014/main" id="{61F88BFB-10F0-04A0-EDA1-AC717B9DE70D}"/>
                </a:ext>
              </a:extLst>
            </p:cNvPr>
            <p:cNvSpPr/>
            <p:nvPr/>
          </p:nvSpPr>
          <p:spPr>
            <a:xfrm rot="20940896">
              <a:off x="1172979" y="1137724"/>
              <a:ext cx="607804" cy="621706"/>
            </a:xfrm>
            <a:custGeom>
              <a:avLst/>
              <a:gdLst/>
              <a:ahLst/>
              <a:cxnLst/>
              <a:rect l="l" t="t" r="r" b="b"/>
              <a:pathLst>
                <a:path w="34628" h="35420" extrusionOk="0">
                  <a:moveTo>
                    <a:pt x="18620" y="0"/>
                  </a:moveTo>
                  <a:cubicBezTo>
                    <a:pt x="14838" y="0"/>
                    <a:pt x="10956" y="1231"/>
                    <a:pt x="7569" y="3232"/>
                  </a:cubicBezTo>
                  <a:cubicBezTo>
                    <a:pt x="4793" y="6008"/>
                    <a:pt x="2689" y="9310"/>
                    <a:pt x="1725" y="13137"/>
                  </a:cubicBezTo>
                  <a:cubicBezTo>
                    <a:pt x="1" y="19917"/>
                    <a:pt x="2017" y="27660"/>
                    <a:pt x="7744" y="32043"/>
                  </a:cubicBezTo>
                  <a:cubicBezTo>
                    <a:pt x="10669" y="34284"/>
                    <a:pt x="14036" y="35420"/>
                    <a:pt x="17364" y="35420"/>
                  </a:cubicBezTo>
                  <a:cubicBezTo>
                    <a:pt x="18723" y="35420"/>
                    <a:pt x="20077" y="35230"/>
                    <a:pt x="21391" y="34848"/>
                  </a:cubicBezTo>
                  <a:cubicBezTo>
                    <a:pt x="21800" y="34615"/>
                    <a:pt x="22238" y="34381"/>
                    <a:pt x="22647" y="34118"/>
                  </a:cubicBezTo>
                  <a:cubicBezTo>
                    <a:pt x="28257" y="30641"/>
                    <a:pt x="32670" y="24972"/>
                    <a:pt x="33663" y="18514"/>
                  </a:cubicBezTo>
                  <a:cubicBezTo>
                    <a:pt x="34628" y="12056"/>
                    <a:pt x="31676" y="4926"/>
                    <a:pt x="25861" y="1771"/>
                  </a:cubicBezTo>
                  <a:cubicBezTo>
                    <a:pt x="23608" y="545"/>
                    <a:pt x="21136" y="0"/>
                    <a:pt x="18620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559;p19">
              <a:extLst>
                <a:ext uri="{FF2B5EF4-FFF2-40B4-BE49-F238E27FC236}">
                  <a16:creationId xmlns:a16="http://schemas.microsoft.com/office/drawing/2014/main" id="{8A90FA09-8387-9D2C-9616-7BD022732935}"/>
                </a:ext>
              </a:extLst>
            </p:cNvPr>
            <p:cNvSpPr/>
            <p:nvPr/>
          </p:nvSpPr>
          <p:spPr>
            <a:xfrm rot="20940896">
              <a:off x="629129" y="1834780"/>
              <a:ext cx="628706" cy="252848"/>
            </a:xfrm>
            <a:custGeom>
              <a:avLst/>
              <a:gdLst/>
              <a:ahLst/>
              <a:cxnLst/>
              <a:rect l="l" t="t" r="r" b="b"/>
              <a:pathLst>
                <a:path w="34014" h="30332" extrusionOk="0">
                  <a:moveTo>
                    <a:pt x="34014" y="0"/>
                  </a:moveTo>
                  <a:lnTo>
                    <a:pt x="34014" y="0"/>
                  </a:lnTo>
                  <a:cubicBezTo>
                    <a:pt x="31530" y="3039"/>
                    <a:pt x="28403" y="5348"/>
                    <a:pt x="25130" y="7335"/>
                  </a:cubicBezTo>
                  <a:cubicBezTo>
                    <a:pt x="23465" y="8328"/>
                    <a:pt x="21770" y="9234"/>
                    <a:pt x="20046" y="10169"/>
                  </a:cubicBezTo>
                  <a:cubicBezTo>
                    <a:pt x="18351" y="11075"/>
                    <a:pt x="16627" y="11981"/>
                    <a:pt x="14903" y="12945"/>
                  </a:cubicBezTo>
                  <a:cubicBezTo>
                    <a:pt x="13179" y="13909"/>
                    <a:pt x="11514" y="14961"/>
                    <a:pt x="9906" y="16101"/>
                  </a:cubicBezTo>
                  <a:cubicBezTo>
                    <a:pt x="8299" y="17270"/>
                    <a:pt x="6780" y="18556"/>
                    <a:pt x="5406" y="19987"/>
                  </a:cubicBezTo>
                  <a:cubicBezTo>
                    <a:pt x="4004" y="21390"/>
                    <a:pt x="2806" y="22997"/>
                    <a:pt x="1841" y="24721"/>
                  </a:cubicBezTo>
                  <a:cubicBezTo>
                    <a:pt x="877" y="26445"/>
                    <a:pt x="264" y="28344"/>
                    <a:pt x="1" y="30331"/>
                  </a:cubicBezTo>
                  <a:cubicBezTo>
                    <a:pt x="527" y="28461"/>
                    <a:pt x="1345" y="26708"/>
                    <a:pt x="2455" y="25101"/>
                  </a:cubicBezTo>
                  <a:cubicBezTo>
                    <a:pt x="3507" y="23523"/>
                    <a:pt x="4764" y="22062"/>
                    <a:pt x="6195" y="20776"/>
                  </a:cubicBezTo>
                  <a:cubicBezTo>
                    <a:pt x="7598" y="19491"/>
                    <a:pt x="9117" y="18293"/>
                    <a:pt x="10695" y="17241"/>
                  </a:cubicBezTo>
                  <a:cubicBezTo>
                    <a:pt x="12273" y="16159"/>
                    <a:pt x="13910" y="15137"/>
                    <a:pt x="15604" y="14202"/>
                  </a:cubicBezTo>
                  <a:lnTo>
                    <a:pt x="20718" y="11367"/>
                  </a:lnTo>
                  <a:cubicBezTo>
                    <a:pt x="22413" y="10403"/>
                    <a:pt x="24108" y="9409"/>
                    <a:pt x="25744" y="8299"/>
                  </a:cubicBezTo>
                  <a:cubicBezTo>
                    <a:pt x="27380" y="7189"/>
                    <a:pt x="28929" y="5961"/>
                    <a:pt x="30361" y="4588"/>
                  </a:cubicBezTo>
                  <a:cubicBezTo>
                    <a:pt x="31764" y="3215"/>
                    <a:pt x="33020" y="1695"/>
                    <a:pt x="34014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560;p19">
              <a:extLst>
                <a:ext uri="{FF2B5EF4-FFF2-40B4-BE49-F238E27FC236}">
                  <a16:creationId xmlns:a16="http://schemas.microsoft.com/office/drawing/2014/main" id="{CB161106-2D9E-3A7E-788D-732A641DBC5D}"/>
                </a:ext>
              </a:extLst>
            </p:cNvPr>
            <p:cNvSpPr/>
            <p:nvPr/>
          </p:nvSpPr>
          <p:spPr>
            <a:xfrm rot="20940896">
              <a:off x="664983" y="1681104"/>
              <a:ext cx="476194" cy="188758"/>
            </a:xfrm>
            <a:custGeom>
              <a:avLst/>
              <a:gdLst/>
              <a:ahLst/>
              <a:cxnLst/>
              <a:rect l="l" t="t" r="r" b="b"/>
              <a:pathLst>
                <a:path w="26358" h="19024" extrusionOk="0">
                  <a:moveTo>
                    <a:pt x="26358" y="0"/>
                  </a:moveTo>
                  <a:lnTo>
                    <a:pt x="26358" y="0"/>
                  </a:lnTo>
                  <a:cubicBezTo>
                    <a:pt x="24575" y="2192"/>
                    <a:pt x="22179" y="3565"/>
                    <a:pt x="19696" y="4676"/>
                  </a:cubicBezTo>
                  <a:cubicBezTo>
                    <a:pt x="18439" y="5202"/>
                    <a:pt x="17124" y="5640"/>
                    <a:pt x="15809" y="6108"/>
                  </a:cubicBezTo>
                  <a:cubicBezTo>
                    <a:pt x="14523" y="6546"/>
                    <a:pt x="13179" y="7013"/>
                    <a:pt x="11864" y="7510"/>
                  </a:cubicBezTo>
                  <a:cubicBezTo>
                    <a:pt x="10520" y="8007"/>
                    <a:pt x="9235" y="8621"/>
                    <a:pt x="8007" y="9322"/>
                  </a:cubicBezTo>
                  <a:cubicBezTo>
                    <a:pt x="6751" y="10052"/>
                    <a:pt x="5611" y="10929"/>
                    <a:pt x="4559" y="11952"/>
                  </a:cubicBezTo>
                  <a:cubicBezTo>
                    <a:pt x="2485" y="13909"/>
                    <a:pt x="907" y="16335"/>
                    <a:pt x="1" y="19023"/>
                  </a:cubicBezTo>
                  <a:cubicBezTo>
                    <a:pt x="1403" y="16656"/>
                    <a:pt x="3186" y="14523"/>
                    <a:pt x="5319" y="12770"/>
                  </a:cubicBezTo>
                  <a:cubicBezTo>
                    <a:pt x="7423" y="11075"/>
                    <a:pt x="9819" y="9760"/>
                    <a:pt x="12390" y="8854"/>
                  </a:cubicBezTo>
                  <a:cubicBezTo>
                    <a:pt x="13676" y="8328"/>
                    <a:pt x="14991" y="7890"/>
                    <a:pt x="16306" y="7393"/>
                  </a:cubicBezTo>
                  <a:cubicBezTo>
                    <a:pt x="17621" y="6897"/>
                    <a:pt x="18907" y="6312"/>
                    <a:pt x="20192" y="5669"/>
                  </a:cubicBezTo>
                  <a:cubicBezTo>
                    <a:pt x="21449" y="5026"/>
                    <a:pt x="22647" y="4237"/>
                    <a:pt x="23728" y="3302"/>
                  </a:cubicBezTo>
                  <a:cubicBezTo>
                    <a:pt x="24809" y="2397"/>
                    <a:pt x="25715" y="1257"/>
                    <a:pt x="263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561;p19">
              <a:extLst>
                <a:ext uri="{FF2B5EF4-FFF2-40B4-BE49-F238E27FC236}">
                  <a16:creationId xmlns:a16="http://schemas.microsoft.com/office/drawing/2014/main" id="{35F0F5F4-294D-6D77-4367-5C1346EC1955}"/>
                </a:ext>
              </a:extLst>
            </p:cNvPr>
            <p:cNvSpPr/>
            <p:nvPr/>
          </p:nvSpPr>
          <p:spPr>
            <a:xfrm rot="20940896">
              <a:off x="353424" y="2008418"/>
              <a:ext cx="305979" cy="239943"/>
            </a:xfrm>
            <a:custGeom>
              <a:avLst/>
              <a:gdLst/>
              <a:ahLst/>
              <a:cxnLst/>
              <a:rect l="l" t="t" r="r" b="b"/>
              <a:pathLst>
                <a:path w="13559" h="9059" extrusionOk="0">
                  <a:moveTo>
                    <a:pt x="13558" y="0"/>
                  </a:moveTo>
                  <a:cubicBezTo>
                    <a:pt x="11571" y="2016"/>
                    <a:pt x="9088" y="2805"/>
                    <a:pt x="6546" y="3916"/>
                  </a:cubicBezTo>
                  <a:cubicBezTo>
                    <a:pt x="5231" y="4442"/>
                    <a:pt x="3974" y="5084"/>
                    <a:pt x="2776" y="5844"/>
                  </a:cubicBezTo>
                  <a:cubicBezTo>
                    <a:pt x="1607" y="6662"/>
                    <a:pt x="526" y="7744"/>
                    <a:pt x="0" y="9058"/>
                  </a:cubicBezTo>
                  <a:cubicBezTo>
                    <a:pt x="994" y="8153"/>
                    <a:pt x="2133" y="7393"/>
                    <a:pt x="3360" y="6838"/>
                  </a:cubicBezTo>
                  <a:cubicBezTo>
                    <a:pt x="4558" y="6283"/>
                    <a:pt x="5815" y="5815"/>
                    <a:pt x="7101" y="5260"/>
                  </a:cubicBezTo>
                  <a:cubicBezTo>
                    <a:pt x="8416" y="4734"/>
                    <a:pt x="9672" y="4091"/>
                    <a:pt x="10841" y="3302"/>
                  </a:cubicBezTo>
                  <a:cubicBezTo>
                    <a:pt x="12010" y="2455"/>
                    <a:pt x="13091" y="1344"/>
                    <a:pt x="135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562;p19">
              <a:extLst>
                <a:ext uri="{FF2B5EF4-FFF2-40B4-BE49-F238E27FC236}">
                  <a16:creationId xmlns:a16="http://schemas.microsoft.com/office/drawing/2014/main" id="{57380AD6-574D-B302-C469-3CCF83C9C5AE}"/>
                </a:ext>
              </a:extLst>
            </p:cNvPr>
            <p:cNvSpPr/>
            <p:nvPr/>
          </p:nvSpPr>
          <p:spPr>
            <a:xfrm rot="-659104">
              <a:off x="829412" y="2187786"/>
              <a:ext cx="137979" cy="135417"/>
            </a:xfrm>
            <a:custGeom>
              <a:avLst/>
              <a:gdLst/>
              <a:ahLst/>
              <a:cxnLst/>
              <a:rect l="l" t="t" r="r" b="b"/>
              <a:pathLst>
                <a:path w="7861" h="7715" extrusionOk="0">
                  <a:moveTo>
                    <a:pt x="7861" y="0"/>
                  </a:moveTo>
                  <a:cubicBezTo>
                    <a:pt x="6896" y="205"/>
                    <a:pt x="6020" y="555"/>
                    <a:pt x="5172" y="1052"/>
                  </a:cubicBezTo>
                  <a:cubicBezTo>
                    <a:pt x="3536" y="2046"/>
                    <a:pt x="2133" y="3419"/>
                    <a:pt x="1140" y="5055"/>
                  </a:cubicBezTo>
                  <a:cubicBezTo>
                    <a:pt x="614" y="5874"/>
                    <a:pt x="234" y="6779"/>
                    <a:pt x="0" y="7715"/>
                  </a:cubicBezTo>
                  <a:cubicBezTo>
                    <a:pt x="731" y="7072"/>
                    <a:pt x="1374" y="6400"/>
                    <a:pt x="2046" y="5757"/>
                  </a:cubicBezTo>
                  <a:lnTo>
                    <a:pt x="3945" y="3857"/>
                  </a:lnTo>
                  <a:lnTo>
                    <a:pt x="5874" y="1987"/>
                  </a:lnTo>
                  <a:cubicBezTo>
                    <a:pt x="6546" y="1344"/>
                    <a:pt x="7189" y="731"/>
                    <a:pt x="7861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1" name="CaixaDeTexto 3340">
            <a:extLst>
              <a:ext uri="{FF2B5EF4-FFF2-40B4-BE49-F238E27FC236}">
                <a16:creationId xmlns:a16="http://schemas.microsoft.com/office/drawing/2014/main" id="{A23D8827-B37F-62A8-0949-EE3256740592}"/>
              </a:ext>
            </a:extLst>
          </p:cNvPr>
          <p:cNvSpPr txBox="1"/>
          <p:nvPr/>
        </p:nvSpPr>
        <p:spPr>
          <a:xfrm>
            <a:off x="668434" y="4939072"/>
            <a:ext cx="22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3342" name="CaixaDeTexto 3341">
            <a:extLst>
              <a:ext uri="{FF2B5EF4-FFF2-40B4-BE49-F238E27FC236}">
                <a16:creationId xmlns:a16="http://schemas.microsoft.com/office/drawing/2014/main" id="{0D9F0226-0D09-15EB-5C13-292F75E5A5A6}"/>
              </a:ext>
            </a:extLst>
          </p:cNvPr>
          <p:cNvSpPr txBox="1"/>
          <p:nvPr/>
        </p:nvSpPr>
        <p:spPr>
          <a:xfrm>
            <a:off x="503047" y="4785183"/>
            <a:ext cx="26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3343" name="Google Shape;562;p19">
            <a:extLst>
              <a:ext uri="{FF2B5EF4-FFF2-40B4-BE49-F238E27FC236}">
                <a16:creationId xmlns:a16="http://schemas.microsoft.com/office/drawing/2014/main" id="{7D72A15F-CF22-128B-A110-65FBA7F273C8}"/>
              </a:ext>
            </a:extLst>
          </p:cNvPr>
          <p:cNvSpPr/>
          <p:nvPr/>
        </p:nvSpPr>
        <p:spPr>
          <a:xfrm rot="14888179">
            <a:off x="935330" y="4245053"/>
            <a:ext cx="137979" cy="135417"/>
          </a:xfrm>
          <a:custGeom>
            <a:avLst/>
            <a:gdLst/>
            <a:ahLst/>
            <a:cxnLst/>
            <a:rect l="l" t="t" r="r" b="b"/>
            <a:pathLst>
              <a:path w="7861" h="7715" extrusionOk="0">
                <a:moveTo>
                  <a:pt x="7861" y="0"/>
                </a:moveTo>
                <a:cubicBezTo>
                  <a:pt x="6896" y="205"/>
                  <a:pt x="6020" y="555"/>
                  <a:pt x="5172" y="1052"/>
                </a:cubicBezTo>
                <a:cubicBezTo>
                  <a:pt x="3536" y="2046"/>
                  <a:pt x="2133" y="3419"/>
                  <a:pt x="1140" y="5055"/>
                </a:cubicBezTo>
                <a:cubicBezTo>
                  <a:pt x="614" y="5874"/>
                  <a:pt x="234" y="6779"/>
                  <a:pt x="0" y="7715"/>
                </a:cubicBezTo>
                <a:cubicBezTo>
                  <a:pt x="731" y="7072"/>
                  <a:pt x="1374" y="6400"/>
                  <a:pt x="2046" y="5757"/>
                </a:cubicBezTo>
                <a:lnTo>
                  <a:pt x="3945" y="3857"/>
                </a:lnTo>
                <a:lnTo>
                  <a:pt x="5874" y="1987"/>
                </a:lnTo>
                <a:cubicBezTo>
                  <a:pt x="6546" y="1344"/>
                  <a:pt x="7189" y="731"/>
                  <a:pt x="7861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561;p19">
            <a:extLst>
              <a:ext uri="{FF2B5EF4-FFF2-40B4-BE49-F238E27FC236}">
                <a16:creationId xmlns:a16="http://schemas.microsoft.com/office/drawing/2014/main" id="{B2F6C784-FE78-EEC8-F9A5-20F7145BEE61}"/>
              </a:ext>
            </a:extLst>
          </p:cNvPr>
          <p:cNvSpPr/>
          <p:nvPr/>
        </p:nvSpPr>
        <p:spPr>
          <a:xfrm rot="15749887">
            <a:off x="1323826" y="2751762"/>
            <a:ext cx="305979" cy="239943"/>
          </a:xfrm>
          <a:custGeom>
            <a:avLst/>
            <a:gdLst/>
            <a:ahLst/>
            <a:cxnLst/>
            <a:rect l="l" t="t" r="r" b="b"/>
            <a:pathLst>
              <a:path w="13559" h="9059" extrusionOk="0">
                <a:moveTo>
                  <a:pt x="13558" y="0"/>
                </a:moveTo>
                <a:cubicBezTo>
                  <a:pt x="11571" y="2016"/>
                  <a:pt x="9088" y="2805"/>
                  <a:pt x="6546" y="3916"/>
                </a:cubicBezTo>
                <a:cubicBezTo>
                  <a:pt x="5231" y="4442"/>
                  <a:pt x="3974" y="5084"/>
                  <a:pt x="2776" y="5844"/>
                </a:cubicBezTo>
                <a:cubicBezTo>
                  <a:pt x="1607" y="6662"/>
                  <a:pt x="526" y="7744"/>
                  <a:pt x="0" y="9058"/>
                </a:cubicBezTo>
                <a:cubicBezTo>
                  <a:pt x="994" y="8153"/>
                  <a:pt x="2133" y="7393"/>
                  <a:pt x="3360" y="6838"/>
                </a:cubicBezTo>
                <a:cubicBezTo>
                  <a:pt x="4558" y="6283"/>
                  <a:pt x="5815" y="5815"/>
                  <a:pt x="7101" y="5260"/>
                </a:cubicBezTo>
                <a:cubicBezTo>
                  <a:pt x="8416" y="4734"/>
                  <a:pt x="9672" y="4091"/>
                  <a:pt x="10841" y="3302"/>
                </a:cubicBezTo>
                <a:cubicBezTo>
                  <a:pt x="12010" y="2455"/>
                  <a:pt x="13091" y="1344"/>
                  <a:pt x="13558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562;p19">
            <a:extLst>
              <a:ext uri="{FF2B5EF4-FFF2-40B4-BE49-F238E27FC236}">
                <a16:creationId xmlns:a16="http://schemas.microsoft.com/office/drawing/2014/main" id="{F79779FB-BBD6-E8A2-031B-7EA1101CEA57}"/>
              </a:ext>
            </a:extLst>
          </p:cNvPr>
          <p:cNvSpPr/>
          <p:nvPr/>
        </p:nvSpPr>
        <p:spPr>
          <a:xfrm rot="11021577">
            <a:off x="1354818" y="4021437"/>
            <a:ext cx="137979" cy="135417"/>
          </a:xfrm>
          <a:custGeom>
            <a:avLst/>
            <a:gdLst/>
            <a:ahLst/>
            <a:cxnLst/>
            <a:rect l="l" t="t" r="r" b="b"/>
            <a:pathLst>
              <a:path w="7861" h="7715" extrusionOk="0">
                <a:moveTo>
                  <a:pt x="7861" y="0"/>
                </a:moveTo>
                <a:cubicBezTo>
                  <a:pt x="6896" y="205"/>
                  <a:pt x="6020" y="555"/>
                  <a:pt x="5172" y="1052"/>
                </a:cubicBezTo>
                <a:cubicBezTo>
                  <a:pt x="3536" y="2046"/>
                  <a:pt x="2133" y="3419"/>
                  <a:pt x="1140" y="5055"/>
                </a:cubicBezTo>
                <a:cubicBezTo>
                  <a:pt x="614" y="5874"/>
                  <a:pt x="234" y="6779"/>
                  <a:pt x="0" y="7715"/>
                </a:cubicBezTo>
                <a:cubicBezTo>
                  <a:pt x="731" y="7072"/>
                  <a:pt x="1374" y="6400"/>
                  <a:pt x="2046" y="5757"/>
                </a:cubicBezTo>
                <a:lnTo>
                  <a:pt x="3945" y="3857"/>
                </a:lnTo>
                <a:lnTo>
                  <a:pt x="5874" y="1987"/>
                </a:lnTo>
                <a:cubicBezTo>
                  <a:pt x="6546" y="1344"/>
                  <a:pt x="7189" y="731"/>
                  <a:pt x="7861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561;p19">
            <a:extLst>
              <a:ext uri="{FF2B5EF4-FFF2-40B4-BE49-F238E27FC236}">
                <a16:creationId xmlns:a16="http://schemas.microsoft.com/office/drawing/2014/main" id="{34944214-496E-385A-E96B-A89DE3C4EA9D}"/>
              </a:ext>
            </a:extLst>
          </p:cNvPr>
          <p:cNvSpPr/>
          <p:nvPr/>
        </p:nvSpPr>
        <p:spPr>
          <a:xfrm rot="9955577">
            <a:off x="825425" y="3617778"/>
            <a:ext cx="305979" cy="239943"/>
          </a:xfrm>
          <a:custGeom>
            <a:avLst/>
            <a:gdLst/>
            <a:ahLst/>
            <a:cxnLst/>
            <a:rect l="l" t="t" r="r" b="b"/>
            <a:pathLst>
              <a:path w="13559" h="9059" extrusionOk="0">
                <a:moveTo>
                  <a:pt x="13558" y="0"/>
                </a:moveTo>
                <a:cubicBezTo>
                  <a:pt x="11571" y="2016"/>
                  <a:pt x="9088" y="2805"/>
                  <a:pt x="6546" y="3916"/>
                </a:cubicBezTo>
                <a:cubicBezTo>
                  <a:pt x="5231" y="4442"/>
                  <a:pt x="3974" y="5084"/>
                  <a:pt x="2776" y="5844"/>
                </a:cubicBezTo>
                <a:cubicBezTo>
                  <a:pt x="1607" y="6662"/>
                  <a:pt x="526" y="7744"/>
                  <a:pt x="0" y="9058"/>
                </a:cubicBezTo>
                <a:cubicBezTo>
                  <a:pt x="994" y="8153"/>
                  <a:pt x="2133" y="7393"/>
                  <a:pt x="3360" y="6838"/>
                </a:cubicBezTo>
                <a:cubicBezTo>
                  <a:pt x="4558" y="6283"/>
                  <a:pt x="5815" y="5815"/>
                  <a:pt x="7101" y="5260"/>
                </a:cubicBezTo>
                <a:cubicBezTo>
                  <a:pt x="8416" y="4734"/>
                  <a:pt x="9672" y="4091"/>
                  <a:pt x="10841" y="3302"/>
                </a:cubicBezTo>
                <a:cubicBezTo>
                  <a:pt x="12010" y="2455"/>
                  <a:pt x="13091" y="1344"/>
                  <a:pt x="13558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561;p19">
            <a:extLst>
              <a:ext uri="{FF2B5EF4-FFF2-40B4-BE49-F238E27FC236}">
                <a16:creationId xmlns:a16="http://schemas.microsoft.com/office/drawing/2014/main" id="{460BA1A7-B6AC-C2E1-A724-DED803BC5A84}"/>
              </a:ext>
            </a:extLst>
          </p:cNvPr>
          <p:cNvSpPr/>
          <p:nvPr/>
        </p:nvSpPr>
        <p:spPr>
          <a:xfrm rot="6757451">
            <a:off x="1429960" y="4433717"/>
            <a:ext cx="130466" cy="195863"/>
          </a:xfrm>
          <a:custGeom>
            <a:avLst/>
            <a:gdLst/>
            <a:ahLst/>
            <a:cxnLst/>
            <a:rect l="l" t="t" r="r" b="b"/>
            <a:pathLst>
              <a:path w="13559" h="9059" extrusionOk="0">
                <a:moveTo>
                  <a:pt x="13558" y="0"/>
                </a:moveTo>
                <a:cubicBezTo>
                  <a:pt x="11571" y="2016"/>
                  <a:pt x="9088" y="2805"/>
                  <a:pt x="6546" y="3916"/>
                </a:cubicBezTo>
                <a:cubicBezTo>
                  <a:pt x="5231" y="4442"/>
                  <a:pt x="3974" y="5084"/>
                  <a:pt x="2776" y="5844"/>
                </a:cubicBezTo>
                <a:cubicBezTo>
                  <a:pt x="1607" y="6662"/>
                  <a:pt x="526" y="7744"/>
                  <a:pt x="0" y="9058"/>
                </a:cubicBezTo>
                <a:cubicBezTo>
                  <a:pt x="994" y="8153"/>
                  <a:pt x="2133" y="7393"/>
                  <a:pt x="3360" y="6838"/>
                </a:cubicBezTo>
                <a:cubicBezTo>
                  <a:pt x="4558" y="6283"/>
                  <a:pt x="5815" y="5815"/>
                  <a:pt x="7101" y="5260"/>
                </a:cubicBezTo>
                <a:cubicBezTo>
                  <a:pt x="8416" y="4734"/>
                  <a:pt x="9672" y="4091"/>
                  <a:pt x="10841" y="3302"/>
                </a:cubicBezTo>
                <a:cubicBezTo>
                  <a:pt x="12010" y="2455"/>
                  <a:pt x="13091" y="1344"/>
                  <a:pt x="13558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562;p19">
            <a:extLst>
              <a:ext uri="{FF2B5EF4-FFF2-40B4-BE49-F238E27FC236}">
                <a16:creationId xmlns:a16="http://schemas.microsoft.com/office/drawing/2014/main" id="{CC56EF4F-59B6-9013-87DA-98E593A4B935}"/>
              </a:ext>
            </a:extLst>
          </p:cNvPr>
          <p:cNvSpPr/>
          <p:nvPr/>
        </p:nvSpPr>
        <p:spPr>
          <a:xfrm rot="12397693">
            <a:off x="1359782" y="1975478"/>
            <a:ext cx="93630" cy="126592"/>
          </a:xfrm>
          <a:custGeom>
            <a:avLst/>
            <a:gdLst/>
            <a:ahLst/>
            <a:cxnLst/>
            <a:rect l="l" t="t" r="r" b="b"/>
            <a:pathLst>
              <a:path w="7861" h="7715" extrusionOk="0">
                <a:moveTo>
                  <a:pt x="7861" y="0"/>
                </a:moveTo>
                <a:cubicBezTo>
                  <a:pt x="6896" y="205"/>
                  <a:pt x="6020" y="555"/>
                  <a:pt x="5172" y="1052"/>
                </a:cubicBezTo>
                <a:cubicBezTo>
                  <a:pt x="3536" y="2046"/>
                  <a:pt x="2133" y="3419"/>
                  <a:pt x="1140" y="5055"/>
                </a:cubicBezTo>
                <a:cubicBezTo>
                  <a:pt x="614" y="5874"/>
                  <a:pt x="234" y="6779"/>
                  <a:pt x="0" y="7715"/>
                </a:cubicBezTo>
                <a:cubicBezTo>
                  <a:pt x="731" y="7072"/>
                  <a:pt x="1374" y="6400"/>
                  <a:pt x="2046" y="5757"/>
                </a:cubicBezTo>
                <a:lnTo>
                  <a:pt x="3945" y="3857"/>
                </a:lnTo>
                <a:lnTo>
                  <a:pt x="5874" y="1987"/>
                </a:lnTo>
                <a:cubicBezTo>
                  <a:pt x="6546" y="1344"/>
                  <a:pt x="7189" y="731"/>
                  <a:pt x="7861" y="0"/>
                </a:cubicBezTo>
                <a:close/>
              </a:path>
            </a:pathLst>
          </a:custGeom>
          <a:solidFill>
            <a:srgbClr val="A4FF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66;p19">
            <a:extLst>
              <a:ext uri="{FF2B5EF4-FFF2-40B4-BE49-F238E27FC236}">
                <a16:creationId xmlns:a16="http://schemas.microsoft.com/office/drawing/2014/main" id="{774999FB-F3E0-C5EE-70F5-609BE3837369}"/>
              </a:ext>
            </a:extLst>
          </p:cNvPr>
          <p:cNvGrpSpPr/>
          <p:nvPr/>
        </p:nvGrpSpPr>
        <p:grpSpPr>
          <a:xfrm rot="17202187" flipH="1">
            <a:off x="3949089" y="1571622"/>
            <a:ext cx="2559879" cy="3360776"/>
            <a:chOff x="12366053" y="2060541"/>
            <a:chExt cx="1909602" cy="2537449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4" name="Google Shape;567;p19">
              <a:extLst>
                <a:ext uri="{FF2B5EF4-FFF2-40B4-BE49-F238E27FC236}">
                  <a16:creationId xmlns:a16="http://schemas.microsoft.com/office/drawing/2014/main" id="{6B180D13-5F6D-5B04-F099-0AB56F1E9B2D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8;p19">
              <a:extLst>
                <a:ext uri="{FF2B5EF4-FFF2-40B4-BE49-F238E27FC236}">
                  <a16:creationId xmlns:a16="http://schemas.microsoft.com/office/drawing/2014/main" id="{C6D60B03-BBEF-4BFF-C955-44B6605A88C9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9;p19">
              <a:extLst>
                <a:ext uri="{FF2B5EF4-FFF2-40B4-BE49-F238E27FC236}">
                  <a16:creationId xmlns:a16="http://schemas.microsoft.com/office/drawing/2014/main" id="{9F2267C0-FCAC-8225-95E0-37199D6E3791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0;p19">
              <a:extLst>
                <a:ext uri="{FF2B5EF4-FFF2-40B4-BE49-F238E27FC236}">
                  <a16:creationId xmlns:a16="http://schemas.microsoft.com/office/drawing/2014/main" id="{EC582BCF-444E-FA97-389A-2CE9FA979C7B}"/>
                </a:ext>
              </a:extLst>
            </p:cNvPr>
            <p:cNvSpPr/>
            <p:nvPr/>
          </p:nvSpPr>
          <p:spPr>
            <a:xfrm>
              <a:off x="12366053" y="2060541"/>
              <a:ext cx="1909602" cy="2537449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71;p19">
              <a:extLst>
                <a:ext uri="{FF2B5EF4-FFF2-40B4-BE49-F238E27FC236}">
                  <a16:creationId xmlns:a16="http://schemas.microsoft.com/office/drawing/2014/main" id="{21B7A93C-A507-908B-5DB7-70813C63A86A}"/>
                </a:ext>
              </a:extLst>
            </p:cNvPr>
            <p:cNvSpPr/>
            <p:nvPr/>
          </p:nvSpPr>
          <p:spPr>
            <a:xfrm rot="5156273">
              <a:off x="12527455" y="2642560"/>
              <a:ext cx="190052" cy="117821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2;p19">
              <a:extLst>
                <a:ext uri="{FF2B5EF4-FFF2-40B4-BE49-F238E27FC236}">
                  <a16:creationId xmlns:a16="http://schemas.microsoft.com/office/drawing/2014/main" id="{D4903D4D-108E-4CC5-DDE6-2D70C9CB794D}"/>
                </a:ext>
              </a:extLst>
            </p:cNvPr>
            <p:cNvSpPr/>
            <p:nvPr/>
          </p:nvSpPr>
          <p:spPr>
            <a:xfrm rot="19307143">
              <a:off x="12691565" y="2392373"/>
              <a:ext cx="474838" cy="546934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3;p19">
              <a:extLst>
                <a:ext uri="{FF2B5EF4-FFF2-40B4-BE49-F238E27FC236}">
                  <a16:creationId xmlns:a16="http://schemas.microsoft.com/office/drawing/2014/main" id="{2D726917-ACF8-96A2-089F-4EC3B2280818}"/>
                </a:ext>
              </a:extLst>
            </p:cNvPr>
            <p:cNvSpPr/>
            <p:nvPr/>
          </p:nvSpPr>
          <p:spPr>
            <a:xfrm rot="5082718">
              <a:off x="12737903" y="2246409"/>
              <a:ext cx="167127" cy="165222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39" name="Imagem 333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071A191-C095-0C3D-3BFA-D89B7E63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7401">
            <a:off x="4092926" y="2271419"/>
            <a:ext cx="1151924" cy="930221"/>
          </a:xfrm>
          <a:prstGeom prst="rect">
            <a:avLst/>
          </a:prstGeom>
        </p:spPr>
      </p:pic>
      <p:sp>
        <p:nvSpPr>
          <p:cNvPr id="11" name="Google Shape;573;p19">
            <a:extLst>
              <a:ext uri="{FF2B5EF4-FFF2-40B4-BE49-F238E27FC236}">
                <a16:creationId xmlns:a16="http://schemas.microsoft.com/office/drawing/2014/main" id="{6B13810C-9B25-F986-2688-1813E4EABD14}"/>
              </a:ext>
            </a:extLst>
          </p:cNvPr>
          <p:cNvSpPr/>
          <p:nvPr/>
        </p:nvSpPr>
        <p:spPr>
          <a:xfrm rot="6410411" flipH="1">
            <a:off x="4136041" y="2037974"/>
            <a:ext cx="137105" cy="186911"/>
          </a:xfrm>
          <a:custGeom>
            <a:avLst/>
            <a:gdLst/>
            <a:ahLst/>
            <a:cxnLst/>
            <a:rect l="l" t="t" r="r" b="b"/>
            <a:pathLst>
              <a:path w="6605" h="6689" extrusionOk="0">
                <a:moveTo>
                  <a:pt x="2426" y="1"/>
                </a:moveTo>
                <a:cubicBezTo>
                  <a:pt x="936" y="731"/>
                  <a:pt x="1" y="2076"/>
                  <a:pt x="147" y="3507"/>
                </a:cubicBezTo>
                <a:cubicBezTo>
                  <a:pt x="336" y="5349"/>
                  <a:pt x="2283" y="6689"/>
                  <a:pt x="4614" y="6689"/>
                </a:cubicBezTo>
                <a:cubicBezTo>
                  <a:pt x="4798" y="6689"/>
                  <a:pt x="4985" y="6680"/>
                  <a:pt x="5173" y="6663"/>
                </a:cubicBezTo>
                <a:cubicBezTo>
                  <a:pt x="5669" y="6605"/>
                  <a:pt x="6137" y="6488"/>
                  <a:pt x="6605" y="6313"/>
                </a:cubicBezTo>
                <a:cubicBezTo>
                  <a:pt x="5699" y="5553"/>
                  <a:pt x="4910" y="4705"/>
                  <a:pt x="4208" y="3741"/>
                </a:cubicBezTo>
                <a:cubicBezTo>
                  <a:pt x="3390" y="2602"/>
                  <a:pt x="2777" y="1345"/>
                  <a:pt x="2426" y="1"/>
                </a:cubicBezTo>
                <a:close/>
              </a:path>
            </a:pathLst>
          </a:custGeom>
          <a:solidFill>
            <a:srgbClr val="2316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3;p19">
            <a:extLst>
              <a:ext uri="{FF2B5EF4-FFF2-40B4-BE49-F238E27FC236}">
                <a16:creationId xmlns:a16="http://schemas.microsoft.com/office/drawing/2014/main" id="{F38919C9-9B1A-E692-C85D-AA8D6B987D9B}"/>
              </a:ext>
            </a:extLst>
          </p:cNvPr>
          <p:cNvSpPr/>
          <p:nvPr/>
        </p:nvSpPr>
        <p:spPr>
          <a:xfrm flipH="1">
            <a:off x="4560174" y="1957848"/>
            <a:ext cx="137105" cy="186911"/>
          </a:xfrm>
          <a:custGeom>
            <a:avLst/>
            <a:gdLst/>
            <a:ahLst/>
            <a:cxnLst/>
            <a:rect l="l" t="t" r="r" b="b"/>
            <a:pathLst>
              <a:path w="6605" h="6689" extrusionOk="0">
                <a:moveTo>
                  <a:pt x="2426" y="1"/>
                </a:moveTo>
                <a:cubicBezTo>
                  <a:pt x="936" y="731"/>
                  <a:pt x="1" y="2076"/>
                  <a:pt x="147" y="3507"/>
                </a:cubicBezTo>
                <a:cubicBezTo>
                  <a:pt x="336" y="5349"/>
                  <a:pt x="2283" y="6689"/>
                  <a:pt x="4614" y="6689"/>
                </a:cubicBezTo>
                <a:cubicBezTo>
                  <a:pt x="4798" y="6689"/>
                  <a:pt x="4985" y="6680"/>
                  <a:pt x="5173" y="6663"/>
                </a:cubicBezTo>
                <a:cubicBezTo>
                  <a:pt x="5669" y="6605"/>
                  <a:pt x="6137" y="6488"/>
                  <a:pt x="6605" y="6313"/>
                </a:cubicBezTo>
                <a:cubicBezTo>
                  <a:pt x="5699" y="5553"/>
                  <a:pt x="4910" y="4705"/>
                  <a:pt x="4208" y="3741"/>
                </a:cubicBezTo>
                <a:cubicBezTo>
                  <a:pt x="3390" y="2602"/>
                  <a:pt x="2777" y="1345"/>
                  <a:pt x="2426" y="1"/>
                </a:cubicBezTo>
                <a:close/>
              </a:path>
            </a:pathLst>
          </a:custGeom>
          <a:solidFill>
            <a:srgbClr val="2316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41" grpId="0"/>
      <p:bldP spid="3342" grpId="0"/>
      <p:bldP spid="3343" grpId="0" animBg="1"/>
      <p:bldP spid="3345" grpId="0" animBg="1"/>
      <p:bldP spid="3346" grpId="0" animBg="1"/>
      <p:bldP spid="3370" grpId="0" animBg="1"/>
      <p:bldP spid="3371" grpId="0" animBg="1"/>
      <p:bldP spid="3372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8636245" y="4577864"/>
            <a:ext cx="199335" cy="216035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5"/>
          <p:cNvGrpSpPr/>
          <p:nvPr/>
        </p:nvGrpSpPr>
        <p:grpSpPr>
          <a:xfrm flipH="1">
            <a:off x="-934550" y="-1403486"/>
            <a:ext cx="12056187" cy="7459398"/>
            <a:chOff x="-1397273" y="-1121074"/>
            <a:chExt cx="12056187" cy="7459398"/>
          </a:xfrm>
        </p:grpSpPr>
        <p:grpSp>
          <p:nvGrpSpPr>
            <p:cNvPr id="277" name="Google Shape;277;p15"/>
            <p:cNvGrpSpPr/>
            <p:nvPr/>
          </p:nvGrpSpPr>
          <p:grpSpPr>
            <a:xfrm>
              <a:off x="6590436" y="-1120596"/>
              <a:ext cx="4020887" cy="7055966"/>
              <a:chOff x="6590436" y="-1120596"/>
              <a:chExt cx="4020887" cy="7055966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7211240" y="17140"/>
                <a:ext cx="1270" cy="1231"/>
              </a:xfrm>
              <a:custGeom>
                <a:avLst/>
                <a:gdLst/>
                <a:ahLst/>
                <a:cxnLst/>
                <a:rect l="l" t="t" r="r" b="b"/>
                <a:pathLst>
                  <a:path w="32" h="31" extrusionOk="0">
                    <a:moveTo>
                      <a:pt x="1" y="31"/>
                    </a:moveTo>
                    <a:lnTo>
                      <a:pt x="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7211240" y="17140"/>
                <a:ext cx="1270" cy="1231"/>
              </a:xfrm>
              <a:custGeom>
                <a:avLst/>
                <a:gdLst/>
                <a:ahLst/>
                <a:cxnLst/>
                <a:rect l="l" t="t" r="r" b="b"/>
                <a:pathLst>
                  <a:path w="32" h="31" extrusionOk="0">
                    <a:moveTo>
                      <a:pt x="1" y="31"/>
                    </a:moveTo>
                    <a:lnTo>
                      <a:pt x="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9342509" y="526982"/>
                <a:ext cx="60380" cy="347552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8755" extrusionOk="0">
                    <a:moveTo>
                      <a:pt x="791" y="0"/>
                    </a:moveTo>
                    <a:cubicBezTo>
                      <a:pt x="487" y="699"/>
                      <a:pt x="274" y="1429"/>
                      <a:pt x="183" y="2189"/>
                    </a:cubicBezTo>
                    <a:cubicBezTo>
                      <a:pt x="61" y="2888"/>
                      <a:pt x="0" y="3648"/>
                      <a:pt x="0" y="4377"/>
                    </a:cubicBezTo>
                    <a:cubicBezTo>
                      <a:pt x="0" y="5107"/>
                      <a:pt x="61" y="5836"/>
                      <a:pt x="183" y="6566"/>
                    </a:cubicBezTo>
                    <a:cubicBezTo>
                      <a:pt x="274" y="7326"/>
                      <a:pt x="487" y="8055"/>
                      <a:pt x="760" y="8754"/>
                    </a:cubicBezTo>
                    <a:cubicBezTo>
                      <a:pt x="1064" y="8055"/>
                      <a:pt x="1277" y="7326"/>
                      <a:pt x="1368" y="6566"/>
                    </a:cubicBezTo>
                    <a:cubicBezTo>
                      <a:pt x="1490" y="5836"/>
                      <a:pt x="1520" y="5107"/>
                      <a:pt x="1520" y="4377"/>
                    </a:cubicBezTo>
                    <a:cubicBezTo>
                      <a:pt x="1520" y="3648"/>
                      <a:pt x="1490" y="2888"/>
                      <a:pt x="1368" y="2189"/>
                    </a:cubicBezTo>
                    <a:cubicBezTo>
                      <a:pt x="1277" y="1429"/>
                      <a:pt x="1064" y="699"/>
                      <a:pt x="791" y="0"/>
                    </a:cubicBezTo>
                    <a:close/>
                  </a:path>
                </a:pathLst>
              </a:custGeom>
              <a:solidFill>
                <a:srgbClr val="005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6590436" y="-1119883"/>
                <a:ext cx="4020887" cy="7055253"/>
              </a:xfrm>
              <a:custGeom>
                <a:avLst/>
                <a:gdLst/>
                <a:ahLst/>
                <a:cxnLst/>
                <a:rect l="l" t="t" r="r" b="b"/>
                <a:pathLst>
                  <a:path w="95048" h="177724" extrusionOk="0">
                    <a:moveTo>
                      <a:pt x="57266" y="0"/>
                    </a:moveTo>
                    <a:lnTo>
                      <a:pt x="62889" y="13192"/>
                    </a:lnTo>
                    <a:cubicBezTo>
                      <a:pt x="62889" y="13192"/>
                      <a:pt x="60823" y="55381"/>
                      <a:pt x="60306" y="59940"/>
                    </a:cubicBezTo>
                    <a:cubicBezTo>
                      <a:pt x="59880" y="63740"/>
                      <a:pt x="57266" y="83375"/>
                      <a:pt x="56111" y="88269"/>
                    </a:cubicBezTo>
                    <a:cubicBezTo>
                      <a:pt x="42342" y="64196"/>
                      <a:pt x="44834" y="54105"/>
                      <a:pt x="44834" y="54105"/>
                    </a:cubicBezTo>
                    <a:cubicBezTo>
                      <a:pt x="45351" y="52858"/>
                      <a:pt x="45351" y="51217"/>
                      <a:pt x="46385" y="49545"/>
                    </a:cubicBezTo>
                    <a:cubicBezTo>
                      <a:pt x="47418" y="47873"/>
                      <a:pt x="47418" y="46658"/>
                      <a:pt x="48451" y="44591"/>
                    </a:cubicBezTo>
                    <a:cubicBezTo>
                      <a:pt x="49485" y="42524"/>
                      <a:pt x="50518" y="41278"/>
                      <a:pt x="51035" y="40031"/>
                    </a:cubicBezTo>
                    <a:cubicBezTo>
                      <a:pt x="51886" y="37752"/>
                      <a:pt x="52555" y="35411"/>
                      <a:pt x="53102" y="33040"/>
                    </a:cubicBezTo>
                    <a:cubicBezTo>
                      <a:pt x="53528" y="30973"/>
                      <a:pt x="52555" y="28663"/>
                      <a:pt x="52190" y="27904"/>
                    </a:cubicBezTo>
                    <a:cubicBezTo>
                      <a:pt x="51096" y="25016"/>
                      <a:pt x="48421" y="22979"/>
                      <a:pt x="45351" y="22706"/>
                    </a:cubicBezTo>
                    <a:lnTo>
                      <a:pt x="45351" y="22706"/>
                    </a:lnTo>
                    <a:cubicBezTo>
                      <a:pt x="45716" y="27265"/>
                      <a:pt x="49515" y="28876"/>
                      <a:pt x="51491" y="29393"/>
                    </a:cubicBezTo>
                    <a:lnTo>
                      <a:pt x="51005" y="30943"/>
                    </a:lnTo>
                    <a:cubicBezTo>
                      <a:pt x="50488" y="32615"/>
                      <a:pt x="51005" y="33861"/>
                      <a:pt x="49971" y="35928"/>
                    </a:cubicBezTo>
                    <a:cubicBezTo>
                      <a:pt x="48938" y="37995"/>
                      <a:pt x="48938" y="39241"/>
                      <a:pt x="48421" y="40487"/>
                    </a:cubicBezTo>
                    <a:cubicBezTo>
                      <a:pt x="47904" y="41734"/>
                      <a:pt x="43801" y="45867"/>
                      <a:pt x="40701" y="50822"/>
                    </a:cubicBezTo>
                    <a:cubicBezTo>
                      <a:pt x="37600" y="55776"/>
                      <a:pt x="40701" y="64044"/>
                      <a:pt x="40701" y="64044"/>
                    </a:cubicBezTo>
                    <a:cubicBezTo>
                      <a:pt x="40701" y="64044"/>
                      <a:pt x="39150" y="63223"/>
                      <a:pt x="37114" y="61977"/>
                    </a:cubicBezTo>
                    <a:cubicBezTo>
                      <a:pt x="35047" y="60731"/>
                      <a:pt x="35564" y="60336"/>
                      <a:pt x="34014" y="58664"/>
                    </a:cubicBezTo>
                    <a:cubicBezTo>
                      <a:pt x="33649" y="58269"/>
                      <a:pt x="33314" y="57813"/>
                      <a:pt x="33010" y="57357"/>
                    </a:cubicBezTo>
                    <a:cubicBezTo>
                      <a:pt x="32585" y="57022"/>
                      <a:pt x="32311" y="56536"/>
                      <a:pt x="32251" y="56019"/>
                    </a:cubicBezTo>
                    <a:lnTo>
                      <a:pt x="32251" y="55807"/>
                    </a:lnTo>
                    <a:cubicBezTo>
                      <a:pt x="32129" y="55533"/>
                      <a:pt x="32038" y="55260"/>
                      <a:pt x="31977" y="54956"/>
                    </a:cubicBezTo>
                    <a:cubicBezTo>
                      <a:pt x="31977" y="54956"/>
                      <a:pt x="31460" y="50001"/>
                      <a:pt x="30944" y="48329"/>
                    </a:cubicBezTo>
                    <a:cubicBezTo>
                      <a:pt x="30427" y="46688"/>
                      <a:pt x="30944" y="44621"/>
                      <a:pt x="30944" y="44621"/>
                    </a:cubicBezTo>
                    <a:lnTo>
                      <a:pt x="30944" y="43284"/>
                    </a:lnTo>
                    <a:cubicBezTo>
                      <a:pt x="30244" y="39241"/>
                      <a:pt x="29120" y="35320"/>
                      <a:pt x="26962" y="31703"/>
                    </a:cubicBezTo>
                    <a:cubicBezTo>
                      <a:pt x="26323" y="30670"/>
                      <a:pt x="25624" y="29727"/>
                      <a:pt x="24804" y="28846"/>
                    </a:cubicBezTo>
                    <a:cubicBezTo>
                      <a:pt x="23223" y="22524"/>
                      <a:pt x="17539" y="22280"/>
                      <a:pt x="17539" y="22280"/>
                    </a:cubicBezTo>
                    <a:lnTo>
                      <a:pt x="17539" y="22280"/>
                    </a:lnTo>
                    <a:cubicBezTo>
                      <a:pt x="17904" y="26840"/>
                      <a:pt x="21703" y="28451"/>
                      <a:pt x="23679" y="28967"/>
                    </a:cubicBezTo>
                    <a:cubicBezTo>
                      <a:pt x="25564" y="32493"/>
                      <a:pt x="29454" y="40578"/>
                      <a:pt x="27843" y="45837"/>
                    </a:cubicBezTo>
                    <a:lnTo>
                      <a:pt x="26293" y="45837"/>
                    </a:lnTo>
                    <a:lnTo>
                      <a:pt x="24256" y="44591"/>
                    </a:lnTo>
                    <a:lnTo>
                      <a:pt x="21156" y="43770"/>
                    </a:lnTo>
                    <a:cubicBezTo>
                      <a:pt x="21156" y="43770"/>
                      <a:pt x="18572" y="42524"/>
                      <a:pt x="17022" y="41703"/>
                    </a:cubicBezTo>
                    <a:cubicBezTo>
                      <a:pt x="16110" y="41278"/>
                      <a:pt x="15259" y="40670"/>
                      <a:pt x="14560" y="39940"/>
                    </a:cubicBezTo>
                    <a:cubicBezTo>
                      <a:pt x="18724" y="34378"/>
                      <a:pt x="14712" y="31126"/>
                      <a:pt x="14712" y="31125"/>
                    </a:cubicBezTo>
                    <a:lnTo>
                      <a:pt x="14712" y="31125"/>
                    </a:lnTo>
                    <a:cubicBezTo>
                      <a:pt x="11794" y="34074"/>
                      <a:pt x="12281" y="36809"/>
                      <a:pt x="13101" y="38481"/>
                    </a:cubicBezTo>
                    <a:cubicBezTo>
                      <a:pt x="10883" y="36141"/>
                      <a:pt x="6202" y="30549"/>
                      <a:pt x="6201" y="30548"/>
                    </a:cubicBezTo>
                    <a:lnTo>
                      <a:pt x="6201" y="30548"/>
                    </a:lnTo>
                    <a:lnTo>
                      <a:pt x="7235" y="32615"/>
                    </a:lnTo>
                    <a:cubicBezTo>
                      <a:pt x="8268" y="34682"/>
                      <a:pt x="8268" y="35502"/>
                      <a:pt x="9819" y="37174"/>
                    </a:cubicBezTo>
                    <a:cubicBezTo>
                      <a:pt x="11369" y="38816"/>
                      <a:pt x="13436" y="40457"/>
                      <a:pt x="14469" y="41734"/>
                    </a:cubicBezTo>
                    <a:cubicBezTo>
                      <a:pt x="14925" y="42281"/>
                      <a:pt x="16080" y="42980"/>
                      <a:pt x="17417" y="43709"/>
                    </a:cubicBezTo>
                    <a:cubicBezTo>
                      <a:pt x="11369" y="43983"/>
                      <a:pt x="9819" y="47417"/>
                      <a:pt x="9819" y="47417"/>
                    </a:cubicBezTo>
                    <a:cubicBezTo>
                      <a:pt x="10754" y="47593"/>
                      <a:pt x="11618" y="47670"/>
                      <a:pt x="12413" y="47670"/>
                    </a:cubicBezTo>
                    <a:cubicBezTo>
                      <a:pt x="16167" y="47670"/>
                      <a:pt x="18401" y="45957"/>
                      <a:pt x="19454" y="44803"/>
                    </a:cubicBezTo>
                    <a:cubicBezTo>
                      <a:pt x="20487" y="45351"/>
                      <a:pt x="21490" y="45867"/>
                      <a:pt x="22190" y="46262"/>
                    </a:cubicBezTo>
                    <a:cubicBezTo>
                      <a:pt x="24226" y="47509"/>
                      <a:pt x="25776" y="48329"/>
                      <a:pt x="25776" y="48329"/>
                    </a:cubicBezTo>
                    <a:cubicBezTo>
                      <a:pt x="25776" y="48329"/>
                      <a:pt x="25260" y="53709"/>
                      <a:pt x="29910" y="59515"/>
                    </a:cubicBezTo>
                    <a:cubicBezTo>
                      <a:pt x="33878" y="64474"/>
                      <a:pt x="36724" y="67618"/>
                      <a:pt x="36468" y="67618"/>
                    </a:cubicBezTo>
                    <a:cubicBezTo>
                      <a:pt x="36426" y="67618"/>
                      <a:pt x="36299" y="67533"/>
                      <a:pt x="36080" y="67357"/>
                    </a:cubicBezTo>
                    <a:cubicBezTo>
                      <a:pt x="34530" y="66111"/>
                      <a:pt x="24226" y="61977"/>
                      <a:pt x="24226" y="61977"/>
                    </a:cubicBezTo>
                    <a:cubicBezTo>
                      <a:pt x="24226" y="61977"/>
                      <a:pt x="15989" y="60336"/>
                      <a:pt x="14439" y="59910"/>
                    </a:cubicBezTo>
                    <a:cubicBezTo>
                      <a:pt x="12888" y="59545"/>
                      <a:pt x="11308" y="59363"/>
                      <a:pt x="9727" y="59333"/>
                    </a:cubicBezTo>
                    <a:cubicBezTo>
                      <a:pt x="9788" y="56293"/>
                      <a:pt x="7873" y="53557"/>
                      <a:pt x="4986" y="52585"/>
                    </a:cubicBezTo>
                    <a:lnTo>
                      <a:pt x="4986" y="52585"/>
                    </a:lnTo>
                    <a:cubicBezTo>
                      <a:pt x="4043" y="55959"/>
                      <a:pt x="5563" y="58147"/>
                      <a:pt x="7113" y="59424"/>
                    </a:cubicBezTo>
                    <a:cubicBezTo>
                      <a:pt x="1490" y="59849"/>
                      <a:pt x="1" y="63102"/>
                      <a:pt x="1" y="63102"/>
                    </a:cubicBezTo>
                    <a:cubicBezTo>
                      <a:pt x="928" y="63274"/>
                      <a:pt x="1784" y="63350"/>
                      <a:pt x="2572" y="63350"/>
                    </a:cubicBezTo>
                    <a:cubicBezTo>
                      <a:pt x="5117" y="63350"/>
                      <a:pt x="6954" y="62562"/>
                      <a:pt x="8208" y="61703"/>
                    </a:cubicBezTo>
                    <a:cubicBezTo>
                      <a:pt x="10609" y="62038"/>
                      <a:pt x="13983" y="62129"/>
                      <a:pt x="15989" y="62372"/>
                    </a:cubicBezTo>
                    <a:cubicBezTo>
                      <a:pt x="19576" y="62767"/>
                      <a:pt x="30913" y="67327"/>
                      <a:pt x="30913" y="67327"/>
                    </a:cubicBezTo>
                    <a:cubicBezTo>
                      <a:pt x="30913" y="67327"/>
                      <a:pt x="27326" y="68147"/>
                      <a:pt x="25776" y="68573"/>
                    </a:cubicBezTo>
                    <a:cubicBezTo>
                      <a:pt x="24226" y="68968"/>
                      <a:pt x="18025" y="71460"/>
                      <a:pt x="15472" y="72281"/>
                    </a:cubicBezTo>
                    <a:cubicBezTo>
                      <a:pt x="12888" y="73102"/>
                      <a:pt x="13405" y="74348"/>
                      <a:pt x="15472" y="74348"/>
                    </a:cubicBezTo>
                    <a:cubicBezTo>
                      <a:pt x="17387" y="74348"/>
                      <a:pt x="23405" y="71065"/>
                      <a:pt x="27570" y="71004"/>
                    </a:cubicBezTo>
                    <a:lnTo>
                      <a:pt x="27570" y="71004"/>
                    </a:lnTo>
                    <a:cubicBezTo>
                      <a:pt x="20731" y="72524"/>
                      <a:pt x="20487" y="76658"/>
                      <a:pt x="20487" y="76658"/>
                    </a:cubicBezTo>
                    <a:cubicBezTo>
                      <a:pt x="26992" y="76263"/>
                      <a:pt x="28664" y="72342"/>
                      <a:pt x="29029" y="71096"/>
                    </a:cubicBezTo>
                    <a:cubicBezTo>
                      <a:pt x="32524" y="71400"/>
                      <a:pt x="33071" y="71096"/>
                      <a:pt x="34530" y="71856"/>
                    </a:cubicBezTo>
                    <a:cubicBezTo>
                      <a:pt x="36080" y="72707"/>
                      <a:pt x="39150" y="74348"/>
                      <a:pt x="42251" y="79302"/>
                    </a:cubicBezTo>
                    <a:cubicBezTo>
                      <a:pt x="45351" y="84287"/>
                      <a:pt x="50488" y="92555"/>
                      <a:pt x="52555" y="109485"/>
                    </a:cubicBezTo>
                    <a:cubicBezTo>
                      <a:pt x="54622" y="126446"/>
                      <a:pt x="40214" y="158301"/>
                      <a:pt x="37631" y="164501"/>
                    </a:cubicBezTo>
                    <a:cubicBezTo>
                      <a:pt x="35047" y="170702"/>
                      <a:pt x="32980" y="177298"/>
                      <a:pt x="32980" y="177298"/>
                    </a:cubicBezTo>
                    <a:lnTo>
                      <a:pt x="72130" y="177723"/>
                    </a:lnTo>
                    <a:cubicBezTo>
                      <a:pt x="72130" y="175656"/>
                      <a:pt x="67996" y="141765"/>
                      <a:pt x="68513" y="140094"/>
                    </a:cubicBezTo>
                    <a:cubicBezTo>
                      <a:pt x="69029" y="138452"/>
                      <a:pt x="69029" y="136811"/>
                      <a:pt x="71096" y="134318"/>
                    </a:cubicBezTo>
                    <a:cubicBezTo>
                      <a:pt x="73163" y="131826"/>
                      <a:pt x="73163" y="130185"/>
                      <a:pt x="75747" y="126872"/>
                    </a:cubicBezTo>
                    <a:cubicBezTo>
                      <a:pt x="78300" y="123558"/>
                      <a:pt x="77783" y="123558"/>
                      <a:pt x="79850" y="121492"/>
                    </a:cubicBezTo>
                    <a:cubicBezTo>
                      <a:pt x="81704" y="119607"/>
                      <a:pt x="83771" y="117935"/>
                      <a:pt x="86051" y="116537"/>
                    </a:cubicBezTo>
                    <a:cubicBezTo>
                      <a:pt x="88087" y="115291"/>
                      <a:pt x="87084" y="112829"/>
                      <a:pt x="87084" y="112829"/>
                    </a:cubicBezTo>
                    <a:lnTo>
                      <a:pt x="87084" y="112829"/>
                    </a:lnTo>
                    <a:cubicBezTo>
                      <a:pt x="86325" y="112859"/>
                      <a:pt x="85595" y="113163"/>
                      <a:pt x="85018" y="113649"/>
                    </a:cubicBezTo>
                    <a:cubicBezTo>
                      <a:pt x="84223" y="114280"/>
                      <a:pt x="82207" y="116385"/>
                      <a:pt x="81317" y="116385"/>
                    </a:cubicBezTo>
                    <a:cubicBezTo>
                      <a:pt x="81049" y="116385"/>
                      <a:pt x="80884" y="116194"/>
                      <a:pt x="80884" y="115716"/>
                    </a:cubicBezTo>
                    <a:cubicBezTo>
                      <a:pt x="80884" y="113649"/>
                      <a:pt x="82434" y="112829"/>
                      <a:pt x="83467" y="110762"/>
                    </a:cubicBezTo>
                    <a:cubicBezTo>
                      <a:pt x="84501" y="108695"/>
                      <a:pt x="84501" y="107844"/>
                      <a:pt x="85534" y="105777"/>
                    </a:cubicBezTo>
                    <a:cubicBezTo>
                      <a:pt x="86537" y="103710"/>
                      <a:pt x="86051" y="103315"/>
                      <a:pt x="87084" y="100823"/>
                    </a:cubicBezTo>
                    <a:cubicBezTo>
                      <a:pt x="87875" y="98877"/>
                      <a:pt x="88057" y="98452"/>
                      <a:pt x="87844" y="97357"/>
                    </a:cubicBezTo>
                    <a:cubicBezTo>
                      <a:pt x="95048" y="94835"/>
                      <a:pt x="94227" y="90367"/>
                      <a:pt x="94227" y="90366"/>
                    </a:cubicBezTo>
                    <a:lnTo>
                      <a:pt x="94227" y="90366"/>
                    </a:lnTo>
                    <a:cubicBezTo>
                      <a:pt x="89546" y="91430"/>
                      <a:pt x="87996" y="94014"/>
                      <a:pt x="87480" y="95777"/>
                    </a:cubicBezTo>
                    <a:cubicBezTo>
                      <a:pt x="87084" y="93649"/>
                      <a:pt x="86993" y="90366"/>
                      <a:pt x="86051" y="88847"/>
                    </a:cubicBezTo>
                    <a:cubicBezTo>
                      <a:pt x="85748" y="88356"/>
                      <a:pt x="85622" y="88153"/>
                      <a:pt x="85584" y="88153"/>
                    </a:cubicBezTo>
                    <a:cubicBezTo>
                      <a:pt x="85491" y="88153"/>
                      <a:pt x="85899" y="89328"/>
                      <a:pt x="85534" y="90488"/>
                    </a:cubicBezTo>
                    <a:cubicBezTo>
                      <a:pt x="85018" y="92129"/>
                      <a:pt x="85534" y="92980"/>
                      <a:pt x="85534" y="96263"/>
                    </a:cubicBezTo>
                    <a:cubicBezTo>
                      <a:pt x="85534" y="99576"/>
                      <a:pt x="85018" y="101643"/>
                      <a:pt x="83984" y="103315"/>
                    </a:cubicBezTo>
                    <a:cubicBezTo>
                      <a:pt x="83673" y="103808"/>
                      <a:pt x="83456" y="104005"/>
                      <a:pt x="83304" y="104005"/>
                    </a:cubicBezTo>
                    <a:cubicBezTo>
                      <a:pt x="82951" y="104005"/>
                      <a:pt x="82951" y="102940"/>
                      <a:pt x="82951" y="102069"/>
                    </a:cubicBezTo>
                    <a:cubicBezTo>
                      <a:pt x="82951" y="100823"/>
                      <a:pt x="78847" y="91309"/>
                      <a:pt x="78847" y="91309"/>
                    </a:cubicBezTo>
                    <a:lnTo>
                      <a:pt x="78847" y="91309"/>
                    </a:lnTo>
                    <a:cubicBezTo>
                      <a:pt x="78847" y="91309"/>
                      <a:pt x="78331" y="92981"/>
                      <a:pt x="79364" y="96689"/>
                    </a:cubicBezTo>
                    <a:cubicBezTo>
                      <a:pt x="80397" y="100427"/>
                      <a:pt x="81917" y="102889"/>
                      <a:pt x="82434" y="104956"/>
                    </a:cubicBezTo>
                    <a:cubicBezTo>
                      <a:pt x="82951" y="107023"/>
                      <a:pt x="80884" y="109516"/>
                      <a:pt x="78847" y="114045"/>
                    </a:cubicBezTo>
                    <a:cubicBezTo>
                      <a:pt x="76780" y="118604"/>
                      <a:pt x="75747" y="126446"/>
                      <a:pt x="72130" y="128938"/>
                    </a:cubicBezTo>
                    <a:cubicBezTo>
                      <a:pt x="71927" y="129080"/>
                      <a:pt x="71746" y="129146"/>
                      <a:pt x="71587" y="129146"/>
                    </a:cubicBezTo>
                    <a:cubicBezTo>
                      <a:pt x="68938" y="129146"/>
                      <a:pt x="72130" y="110597"/>
                      <a:pt x="72130" y="107844"/>
                    </a:cubicBezTo>
                    <a:cubicBezTo>
                      <a:pt x="72130" y="104956"/>
                      <a:pt x="75230" y="85108"/>
                      <a:pt x="76264" y="80974"/>
                    </a:cubicBezTo>
                    <a:cubicBezTo>
                      <a:pt x="77297" y="76840"/>
                      <a:pt x="77814" y="35928"/>
                      <a:pt x="77814" y="34682"/>
                    </a:cubicBezTo>
                    <a:cubicBezTo>
                      <a:pt x="77814" y="33436"/>
                      <a:pt x="79364" y="32615"/>
                      <a:pt x="79364" y="32615"/>
                    </a:cubicBezTo>
                    <a:lnTo>
                      <a:pt x="83984" y="29302"/>
                    </a:lnTo>
                    <a:lnTo>
                      <a:pt x="88118" y="30122"/>
                    </a:lnTo>
                    <a:lnTo>
                      <a:pt x="91218" y="30122"/>
                    </a:lnTo>
                    <a:cubicBezTo>
                      <a:pt x="91218" y="30122"/>
                      <a:pt x="90702" y="28481"/>
                      <a:pt x="89668" y="27660"/>
                    </a:cubicBezTo>
                    <a:lnTo>
                      <a:pt x="87601" y="25989"/>
                    </a:lnTo>
                    <a:cubicBezTo>
                      <a:pt x="88179" y="24834"/>
                      <a:pt x="88878" y="23739"/>
                      <a:pt x="89668" y="22706"/>
                    </a:cubicBezTo>
                    <a:cubicBezTo>
                      <a:pt x="90702" y="21460"/>
                      <a:pt x="92221" y="18572"/>
                      <a:pt x="92221" y="18572"/>
                    </a:cubicBezTo>
                    <a:lnTo>
                      <a:pt x="93255" y="12371"/>
                    </a:lnTo>
                    <a:lnTo>
                      <a:pt x="91218" y="14833"/>
                    </a:lnTo>
                    <a:cubicBezTo>
                      <a:pt x="91218" y="14833"/>
                      <a:pt x="90063" y="16870"/>
                      <a:pt x="89273" y="18451"/>
                    </a:cubicBezTo>
                    <a:cubicBezTo>
                      <a:pt x="88209" y="15533"/>
                      <a:pt x="85534" y="13466"/>
                      <a:pt x="82434" y="13192"/>
                    </a:cubicBezTo>
                    <a:lnTo>
                      <a:pt x="82434" y="13192"/>
                    </a:lnTo>
                    <a:cubicBezTo>
                      <a:pt x="82829" y="17751"/>
                      <a:pt x="86598" y="19362"/>
                      <a:pt x="88574" y="19879"/>
                    </a:cubicBezTo>
                    <a:cubicBezTo>
                      <a:pt x="87996" y="21125"/>
                      <a:pt x="85504" y="23131"/>
                      <a:pt x="83984" y="24347"/>
                    </a:cubicBezTo>
                    <a:cubicBezTo>
                      <a:pt x="82676" y="25394"/>
                      <a:pt x="79046" y="29235"/>
                      <a:pt x="78062" y="29235"/>
                    </a:cubicBezTo>
                    <a:cubicBezTo>
                      <a:pt x="77904" y="29235"/>
                      <a:pt x="77814" y="29135"/>
                      <a:pt x="77814" y="28907"/>
                    </a:cubicBezTo>
                    <a:cubicBezTo>
                      <a:pt x="77814" y="27904"/>
                      <a:pt x="77996" y="12311"/>
                      <a:pt x="78148" y="0"/>
                    </a:cubicBezTo>
                    <a:lnTo>
                      <a:pt x="64561" y="0"/>
                    </a:lnTo>
                    <a:cubicBezTo>
                      <a:pt x="64379" y="456"/>
                      <a:pt x="64166" y="760"/>
                      <a:pt x="63892" y="791"/>
                    </a:cubicBezTo>
                    <a:cubicBezTo>
                      <a:pt x="63872" y="796"/>
                      <a:pt x="63850" y="798"/>
                      <a:pt x="63826" y="798"/>
                    </a:cubicBezTo>
                    <a:cubicBezTo>
                      <a:pt x="63572" y="798"/>
                      <a:pt x="63152" y="501"/>
                      <a:pt x="6270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6590436" y="-1119883"/>
                <a:ext cx="4020887" cy="7055253"/>
              </a:xfrm>
              <a:custGeom>
                <a:avLst/>
                <a:gdLst/>
                <a:ahLst/>
                <a:cxnLst/>
                <a:rect l="l" t="t" r="r" b="b"/>
                <a:pathLst>
                  <a:path w="95048" h="177724" extrusionOk="0">
                    <a:moveTo>
                      <a:pt x="57266" y="0"/>
                    </a:moveTo>
                    <a:lnTo>
                      <a:pt x="62889" y="13192"/>
                    </a:lnTo>
                    <a:cubicBezTo>
                      <a:pt x="62889" y="13192"/>
                      <a:pt x="60823" y="55381"/>
                      <a:pt x="60306" y="59940"/>
                    </a:cubicBezTo>
                    <a:cubicBezTo>
                      <a:pt x="59880" y="63740"/>
                      <a:pt x="57266" y="83375"/>
                      <a:pt x="56111" y="88269"/>
                    </a:cubicBezTo>
                    <a:cubicBezTo>
                      <a:pt x="42342" y="64196"/>
                      <a:pt x="44834" y="54105"/>
                      <a:pt x="44834" y="54105"/>
                    </a:cubicBezTo>
                    <a:cubicBezTo>
                      <a:pt x="45351" y="52858"/>
                      <a:pt x="45351" y="51217"/>
                      <a:pt x="46385" y="49545"/>
                    </a:cubicBezTo>
                    <a:cubicBezTo>
                      <a:pt x="47418" y="47873"/>
                      <a:pt x="47418" y="46658"/>
                      <a:pt x="48451" y="44591"/>
                    </a:cubicBezTo>
                    <a:cubicBezTo>
                      <a:pt x="49485" y="42524"/>
                      <a:pt x="50518" y="41278"/>
                      <a:pt x="51035" y="40031"/>
                    </a:cubicBezTo>
                    <a:cubicBezTo>
                      <a:pt x="51886" y="37752"/>
                      <a:pt x="52555" y="35411"/>
                      <a:pt x="53102" y="33040"/>
                    </a:cubicBezTo>
                    <a:cubicBezTo>
                      <a:pt x="53528" y="30973"/>
                      <a:pt x="52555" y="28663"/>
                      <a:pt x="52190" y="27904"/>
                    </a:cubicBezTo>
                    <a:cubicBezTo>
                      <a:pt x="51096" y="25016"/>
                      <a:pt x="48421" y="22979"/>
                      <a:pt x="45351" y="22706"/>
                    </a:cubicBezTo>
                    <a:lnTo>
                      <a:pt x="45351" y="22706"/>
                    </a:lnTo>
                    <a:cubicBezTo>
                      <a:pt x="45716" y="27265"/>
                      <a:pt x="49515" y="28876"/>
                      <a:pt x="51491" y="29393"/>
                    </a:cubicBezTo>
                    <a:lnTo>
                      <a:pt x="51005" y="30943"/>
                    </a:lnTo>
                    <a:cubicBezTo>
                      <a:pt x="50488" y="32615"/>
                      <a:pt x="51005" y="33861"/>
                      <a:pt x="49971" y="35928"/>
                    </a:cubicBezTo>
                    <a:cubicBezTo>
                      <a:pt x="48938" y="37995"/>
                      <a:pt x="48938" y="39241"/>
                      <a:pt x="48421" y="40487"/>
                    </a:cubicBezTo>
                    <a:cubicBezTo>
                      <a:pt x="47904" y="41734"/>
                      <a:pt x="43801" y="45867"/>
                      <a:pt x="40701" y="50822"/>
                    </a:cubicBezTo>
                    <a:cubicBezTo>
                      <a:pt x="37600" y="55776"/>
                      <a:pt x="40701" y="64044"/>
                      <a:pt x="40701" y="64044"/>
                    </a:cubicBezTo>
                    <a:cubicBezTo>
                      <a:pt x="40701" y="64044"/>
                      <a:pt x="39150" y="63223"/>
                      <a:pt x="37114" y="61977"/>
                    </a:cubicBezTo>
                    <a:cubicBezTo>
                      <a:pt x="35047" y="60731"/>
                      <a:pt x="35564" y="60336"/>
                      <a:pt x="34014" y="58664"/>
                    </a:cubicBezTo>
                    <a:cubicBezTo>
                      <a:pt x="33649" y="58269"/>
                      <a:pt x="33314" y="57813"/>
                      <a:pt x="33010" y="57357"/>
                    </a:cubicBezTo>
                    <a:cubicBezTo>
                      <a:pt x="32585" y="57022"/>
                      <a:pt x="32311" y="56536"/>
                      <a:pt x="32251" y="56019"/>
                    </a:cubicBezTo>
                    <a:lnTo>
                      <a:pt x="32251" y="55807"/>
                    </a:lnTo>
                    <a:cubicBezTo>
                      <a:pt x="32129" y="55533"/>
                      <a:pt x="32038" y="55260"/>
                      <a:pt x="31977" y="54956"/>
                    </a:cubicBezTo>
                    <a:cubicBezTo>
                      <a:pt x="31977" y="54956"/>
                      <a:pt x="31460" y="50001"/>
                      <a:pt x="30944" y="48329"/>
                    </a:cubicBezTo>
                    <a:cubicBezTo>
                      <a:pt x="30427" y="46688"/>
                      <a:pt x="30944" y="44621"/>
                      <a:pt x="30944" y="44621"/>
                    </a:cubicBezTo>
                    <a:lnTo>
                      <a:pt x="30944" y="43284"/>
                    </a:lnTo>
                    <a:cubicBezTo>
                      <a:pt x="30244" y="39241"/>
                      <a:pt x="29120" y="35320"/>
                      <a:pt x="26962" y="31703"/>
                    </a:cubicBezTo>
                    <a:cubicBezTo>
                      <a:pt x="26323" y="30670"/>
                      <a:pt x="25624" y="29727"/>
                      <a:pt x="24804" y="28846"/>
                    </a:cubicBezTo>
                    <a:cubicBezTo>
                      <a:pt x="23223" y="22524"/>
                      <a:pt x="17539" y="22280"/>
                      <a:pt x="17539" y="22280"/>
                    </a:cubicBezTo>
                    <a:lnTo>
                      <a:pt x="17539" y="22280"/>
                    </a:lnTo>
                    <a:cubicBezTo>
                      <a:pt x="17904" y="26840"/>
                      <a:pt x="21703" y="28451"/>
                      <a:pt x="23679" y="28967"/>
                    </a:cubicBezTo>
                    <a:cubicBezTo>
                      <a:pt x="25564" y="32493"/>
                      <a:pt x="29454" y="40578"/>
                      <a:pt x="27843" y="45837"/>
                    </a:cubicBezTo>
                    <a:lnTo>
                      <a:pt x="26293" y="45837"/>
                    </a:lnTo>
                    <a:lnTo>
                      <a:pt x="24256" y="44591"/>
                    </a:lnTo>
                    <a:lnTo>
                      <a:pt x="21156" y="43770"/>
                    </a:lnTo>
                    <a:cubicBezTo>
                      <a:pt x="21156" y="43770"/>
                      <a:pt x="18572" y="42524"/>
                      <a:pt x="17022" y="41703"/>
                    </a:cubicBezTo>
                    <a:cubicBezTo>
                      <a:pt x="16110" y="41278"/>
                      <a:pt x="15259" y="40670"/>
                      <a:pt x="14560" y="39940"/>
                    </a:cubicBezTo>
                    <a:cubicBezTo>
                      <a:pt x="18724" y="34378"/>
                      <a:pt x="14712" y="31126"/>
                      <a:pt x="14712" y="31125"/>
                    </a:cubicBezTo>
                    <a:lnTo>
                      <a:pt x="14712" y="31125"/>
                    </a:lnTo>
                    <a:cubicBezTo>
                      <a:pt x="11794" y="34074"/>
                      <a:pt x="12281" y="36809"/>
                      <a:pt x="13101" y="38481"/>
                    </a:cubicBezTo>
                    <a:cubicBezTo>
                      <a:pt x="10883" y="36141"/>
                      <a:pt x="6202" y="30549"/>
                      <a:pt x="6201" y="30548"/>
                    </a:cubicBezTo>
                    <a:lnTo>
                      <a:pt x="6201" y="30548"/>
                    </a:lnTo>
                    <a:lnTo>
                      <a:pt x="7235" y="32615"/>
                    </a:lnTo>
                    <a:cubicBezTo>
                      <a:pt x="8268" y="34682"/>
                      <a:pt x="8268" y="35502"/>
                      <a:pt x="9819" y="37174"/>
                    </a:cubicBezTo>
                    <a:cubicBezTo>
                      <a:pt x="11369" y="38816"/>
                      <a:pt x="13436" y="40457"/>
                      <a:pt x="14469" y="41734"/>
                    </a:cubicBezTo>
                    <a:cubicBezTo>
                      <a:pt x="14925" y="42281"/>
                      <a:pt x="16080" y="42980"/>
                      <a:pt x="17417" y="43709"/>
                    </a:cubicBezTo>
                    <a:cubicBezTo>
                      <a:pt x="11369" y="43983"/>
                      <a:pt x="9819" y="47417"/>
                      <a:pt x="9819" y="47417"/>
                    </a:cubicBezTo>
                    <a:cubicBezTo>
                      <a:pt x="10754" y="47593"/>
                      <a:pt x="11618" y="47670"/>
                      <a:pt x="12413" y="47670"/>
                    </a:cubicBezTo>
                    <a:cubicBezTo>
                      <a:pt x="16167" y="47670"/>
                      <a:pt x="18401" y="45957"/>
                      <a:pt x="19454" y="44803"/>
                    </a:cubicBezTo>
                    <a:cubicBezTo>
                      <a:pt x="20487" y="45351"/>
                      <a:pt x="21490" y="45867"/>
                      <a:pt x="22190" y="46262"/>
                    </a:cubicBezTo>
                    <a:cubicBezTo>
                      <a:pt x="24226" y="47509"/>
                      <a:pt x="25776" y="48329"/>
                      <a:pt x="25776" y="48329"/>
                    </a:cubicBezTo>
                    <a:cubicBezTo>
                      <a:pt x="25776" y="48329"/>
                      <a:pt x="25260" y="53709"/>
                      <a:pt x="29910" y="59515"/>
                    </a:cubicBezTo>
                    <a:cubicBezTo>
                      <a:pt x="33878" y="64474"/>
                      <a:pt x="36724" y="67618"/>
                      <a:pt x="36468" y="67618"/>
                    </a:cubicBezTo>
                    <a:cubicBezTo>
                      <a:pt x="36426" y="67618"/>
                      <a:pt x="36299" y="67533"/>
                      <a:pt x="36080" y="67357"/>
                    </a:cubicBezTo>
                    <a:cubicBezTo>
                      <a:pt x="34530" y="66111"/>
                      <a:pt x="24226" y="61977"/>
                      <a:pt x="24226" y="61977"/>
                    </a:cubicBezTo>
                    <a:cubicBezTo>
                      <a:pt x="24226" y="61977"/>
                      <a:pt x="15989" y="60336"/>
                      <a:pt x="14439" y="59910"/>
                    </a:cubicBezTo>
                    <a:cubicBezTo>
                      <a:pt x="12888" y="59545"/>
                      <a:pt x="11308" y="59363"/>
                      <a:pt x="9727" y="59333"/>
                    </a:cubicBezTo>
                    <a:cubicBezTo>
                      <a:pt x="9788" y="56293"/>
                      <a:pt x="7873" y="53557"/>
                      <a:pt x="4986" y="52585"/>
                    </a:cubicBezTo>
                    <a:lnTo>
                      <a:pt x="4986" y="52585"/>
                    </a:lnTo>
                    <a:cubicBezTo>
                      <a:pt x="4043" y="55959"/>
                      <a:pt x="5563" y="58147"/>
                      <a:pt x="7113" y="59424"/>
                    </a:cubicBezTo>
                    <a:cubicBezTo>
                      <a:pt x="1490" y="59849"/>
                      <a:pt x="1" y="63102"/>
                      <a:pt x="1" y="63102"/>
                    </a:cubicBezTo>
                    <a:cubicBezTo>
                      <a:pt x="928" y="63274"/>
                      <a:pt x="1784" y="63350"/>
                      <a:pt x="2572" y="63350"/>
                    </a:cubicBezTo>
                    <a:cubicBezTo>
                      <a:pt x="5117" y="63350"/>
                      <a:pt x="6954" y="62562"/>
                      <a:pt x="8208" y="61703"/>
                    </a:cubicBezTo>
                    <a:cubicBezTo>
                      <a:pt x="10609" y="62038"/>
                      <a:pt x="13983" y="62129"/>
                      <a:pt x="15989" y="62372"/>
                    </a:cubicBezTo>
                    <a:cubicBezTo>
                      <a:pt x="19576" y="62767"/>
                      <a:pt x="30913" y="67327"/>
                      <a:pt x="30913" y="67327"/>
                    </a:cubicBezTo>
                    <a:cubicBezTo>
                      <a:pt x="30913" y="67327"/>
                      <a:pt x="27326" y="68147"/>
                      <a:pt x="25776" y="68573"/>
                    </a:cubicBezTo>
                    <a:cubicBezTo>
                      <a:pt x="24226" y="68968"/>
                      <a:pt x="18025" y="71460"/>
                      <a:pt x="15472" y="72281"/>
                    </a:cubicBezTo>
                    <a:cubicBezTo>
                      <a:pt x="12888" y="73102"/>
                      <a:pt x="13405" y="74348"/>
                      <a:pt x="15472" y="74348"/>
                    </a:cubicBezTo>
                    <a:cubicBezTo>
                      <a:pt x="17387" y="74348"/>
                      <a:pt x="23405" y="71065"/>
                      <a:pt x="27570" y="71004"/>
                    </a:cubicBezTo>
                    <a:lnTo>
                      <a:pt x="27570" y="71004"/>
                    </a:lnTo>
                    <a:cubicBezTo>
                      <a:pt x="20731" y="72524"/>
                      <a:pt x="20487" y="76658"/>
                      <a:pt x="20487" y="76658"/>
                    </a:cubicBezTo>
                    <a:cubicBezTo>
                      <a:pt x="26992" y="76263"/>
                      <a:pt x="28664" y="72342"/>
                      <a:pt x="29029" y="71096"/>
                    </a:cubicBezTo>
                    <a:cubicBezTo>
                      <a:pt x="32524" y="71400"/>
                      <a:pt x="33071" y="71096"/>
                      <a:pt x="34530" y="71856"/>
                    </a:cubicBezTo>
                    <a:cubicBezTo>
                      <a:pt x="36080" y="72707"/>
                      <a:pt x="39150" y="74348"/>
                      <a:pt x="42251" y="79302"/>
                    </a:cubicBezTo>
                    <a:cubicBezTo>
                      <a:pt x="45351" y="84287"/>
                      <a:pt x="50488" y="92555"/>
                      <a:pt x="52555" y="109485"/>
                    </a:cubicBezTo>
                    <a:cubicBezTo>
                      <a:pt x="54622" y="126446"/>
                      <a:pt x="40214" y="158301"/>
                      <a:pt x="37631" y="164501"/>
                    </a:cubicBezTo>
                    <a:cubicBezTo>
                      <a:pt x="35047" y="170702"/>
                      <a:pt x="32980" y="177298"/>
                      <a:pt x="32980" y="177298"/>
                    </a:cubicBezTo>
                    <a:lnTo>
                      <a:pt x="72130" y="177723"/>
                    </a:lnTo>
                    <a:cubicBezTo>
                      <a:pt x="72130" y="175656"/>
                      <a:pt x="67996" y="141765"/>
                      <a:pt x="68513" y="140094"/>
                    </a:cubicBezTo>
                    <a:cubicBezTo>
                      <a:pt x="69029" y="138452"/>
                      <a:pt x="69029" y="136811"/>
                      <a:pt x="71096" y="134318"/>
                    </a:cubicBezTo>
                    <a:cubicBezTo>
                      <a:pt x="73163" y="131826"/>
                      <a:pt x="73163" y="130185"/>
                      <a:pt x="75747" y="126872"/>
                    </a:cubicBezTo>
                    <a:cubicBezTo>
                      <a:pt x="78300" y="123558"/>
                      <a:pt x="77783" y="123558"/>
                      <a:pt x="79850" y="121492"/>
                    </a:cubicBezTo>
                    <a:cubicBezTo>
                      <a:pt x="81704" y="119607"/>
                      <a:pt x="83771" y="117935"/>
                      <a:pt x="86051" y="116537"/>
                    </a:cubicBezTo>
                    <a:cubicBezTo>
                      <a:pt x="88087" y="115291"/>
                      <a:pt x="87084" y="112829"/>
                      <a:pt x="87084" y="112829"/>
                    </a:cubicBezTo>
                    <a:lnTo>
                      <a:pt x="87084" y="112829"/>
                    </a:lnTo>
                    <a:cubicBezTo>
                      <a:pt x="86325" y="112859"/>
                      <a:pt x="85595" y="113163"/>
                      <a:pt x="85018" y="113649"/>
                    </a:cubicBezTo>
                    <a:cubicBezTo>
                      <a:pt x="84223" y="114280"/>
                      <a:pt x="82207" y="116385"/>
                      <a:pt x="81317" y="116385"/>
                    </a:cubicBezTo>
                    <a:cubicBezTo>
                      <a:pt x="81049" y="116385"/>
                      <a:pt x="80884" y="116194"/>
                      <a:pt x="80884" y="115716"/>
                    </a:cubicBezTo>
                    <a:cubicBezTo>
                      <a:pt x="80884" y="113649"/>
                      <a:pt x="82434" y="112829"/>
                      <a:pt x="83467" y="110762"/>
                    </a:cubicBezTo>
                    <a:cubicBezTo>
                      <a:pt x="84501" y="108695"/>
                      <a:pt x="84501" y="107844"/>
                      <a:pt x="85534" y="105777"/>
                    </a:cubicBezTo>
                    <a:cubicBezTo>
                      <a:pt x="86537" y="103710"/>
                      <a:pt x="86051" y="103315"/>
                      <a:pt x="87084" y="100823"/>
                    </a:cubicBezTo>
                    <a:cubicBezTo>
                      <a:pt x="87875" y="98877"/>
                      <a:pt x="88057" y="98452"/>
                      <a:pt x="87844" y="97357"/>
                    </a:cubicBezTo>
                    <a:cubicBezTo>
                      <a:pt x="95048" y="94835"/>
                      <a:pt x="94227" y="90367"/>
                      <a:pt x="94227" y="90366"/>
                    </a:cubicBezTo>
                    <a:lnTo>
                      <a:pt x="94227" y="90366"/>
                    </a:lnTo>
                    <a:cubicBezTo>
                      <a:pt x="89546" y="91430"/>
                      <a:pt x="87996" y="94014"/>
                      <a:pt x="87480" y="95777"/>
                    </a:cubicBezTo>
                    <a:cubicBezTo>
                      <a:pt x="87084" y="93649"/>
                      <a:pt x="86993" y="90366"/>
                      <a:pt x="86051" y="88847"/>
                    </a:cubicBezTo>
                    <a:cubicBezTo>
                      <a:pt x="85748" y="88356"/>
                      <a:pt x="85622" y="88153"/>
                      <a:pt x="85584" y="88153"/>
                    </a:cubicBezTo>
                    <a:cubicBezTo>
                      <a:pt x="85491" y="88153"/>
                      <a:pt x="85899" y="89328"/>
                      <a:pt x="85534" y="90488"/>
                    </a:cubicBezTo>
                    <a:cubicBezTo>
                      <a:pt x="85018" y="92129"/>
                      <a:pt x="85534" y="92980"/>
                      <a:pt x="85534" y="96263"/>
                    </a:cubicBezTo>
                    <a:cubicBezTo>
                      <a:pt x="85534" y="99576"/>
                      <a:pt x="85018" y="101643"/>
                      <a:pt x="83984" y="103315"/>
                    </a:cubicBezTo>
                    <a:cubicBezTo>
                      <a:pt x="83673" y="103808"/>
                      <a:pt x="83456" y="104005"/>
                      <a:pt x="83304" y="104005"/>
                    </a:cubicBezTo>
                    <a:cubicBezTo>
                      <a:pt x="82951" y="104005"/>
                      <a:pt x="82951" y="102940"/>
                      <a:pt x="82951" y="102069"/>
                    </a:cubicBezTo>
                    <a:cubicBezTo>
                      <a:pt x="82951" y="100823"/>
                      <a:pt x="78847" y="91309"/>
                      <a:pt x="78847" y="91309"/>
                    </a:cubicBezTo>
                    <a:lnTo>
                      <a:pt x="78847" y="91309"/>
                    </a:lnTo>
                    <a:cubicBezTo>
                      <a:pt x="78847" y="91309"/>
                      <a:pt x="78331" y="92981"/>
                      <a:pt x="79364" y="96689"/>
                    </a:cubicBezTo>
                    <a:cubicBezTo>
                      <a:pt x="80397" y="100427"/>
                      <a:pt x="81917" y="102889"/>
                      <a:pt x="82434" y="104956"/>
                    </a:cubicBezTo>
                    <a:cubicBezTo>
                      <a:pt x="82951" y="107023"/>
                      <a:pt x="80884" y="109516"/>
                      <a:pt x="78847" y="114045"/>
                    </a:cubicBezTo>
                    <a:cubicBezTo>
                      <a:pt x="76780" y="118604"/>
                      <a:pt x="75747" y="126446"/>
                      <a:pt x="72130" y="128938"/>
                    </a:cubicBezTo>
                    <a:cubicBezTo>
                      <a:pt x="71927" y="129080"/>
                      <a:pt x="71746" y="129146"/>
                      <a:pt x="71587" y="129146"/>
                    </a:cubicBezTo>
                    <a:cubicBezTo>
                      <a:pt x="68938" y="129146"/>
                      <a:pt x="72130" y="110597"/>
                      <a:pt x="72130" y="107844"/>
                    </a:cubicBezTo>
                    <a:cubicBezTo>
                      <a:pt x="72130" y="104956"/>
                      <a:pt x="75230" y="85108"/>
                      <a:pt x="76264" y="80974"/>
                    </a:cubicBezTo>
                    <a:cubicBezTo>
                      <a:pt x="77297" y="76840"/>
                      <a:pt x="77814" y="35928"/>
                      <a:pt x="77814" y="34682"/>
                    </a:cubicBezTo>
                    <a:cubicBezTo>
                      <a:pt x="77814" y="33436"/>
                      <a:pt x="79364" y="32615"/>
                      <a:pt x="79364" y="32615"/>
                    </a:cubicBezTo>
                    <a:lnTo>
                      <a:pt x="83984" y="29302"/>
                    </a:lnTo>
                    <a:lnTo>
                      <a:pt x="88118" y="30122"/>
                    </a:lnTo>
                    <a:lnTo>
                      <a:pt x="91218" y="30122"/>
                    </a:lnTo>
                    <a:cubicBezTo>
                      <a:pt x="91218" y="30122"/>
                      <a:pt x="90702" y="28481"/>
                      <a:pt x="89668" y="27660"/>
                    </a:cubicBezTo>
                    <a:lnTo>
                      <a:pt x="87601" y="25989"/>
                    </a:lnTo>
                    <a:cubicBezTo>
                      <a:pt x="88179" y="24834"/>
                      <a:pt x="88878" y="23739"/>
                      <a:pt x="89668" y="22706"/>
                    </a:cubicBezTo>
                    <a:cubicBezTo>
                      <a:pt x="90702" y="21460"/>
                      <a:pt x="92221" y="18572"/>
                      <a:pt x="92221" y="18572"/>
                    </a:cubicBezTo>
                    <a:lnTo>
                      <a:pt x="93255" y="12371"/>
                    </a:lnTo>
                    <a:lnTo>
                      <a:pt x="91218" y="14833"/>
                    </a:lnTo>
                    <a:cubicBezTo>
                      <a:pt x="91218" y="14833"/>
                      <a:pt x="90063" y="16870"/>
                      <a:pt x="89273" y="18451"/>
                    </a:cubicBezTo>
                    <a:cubicBezTo>
                      <a:pt x="88209" y="15533"/>
                      <a:pt x="85534" y="13466"/>
                      <a:pt x="82434" y="13192"/>
                    </a:cubicBezTo>
                    <a:lnTo>
                      <a:pt x="82434" y="13192"/>
                    </a:lnTo>
                    <a:cubicBezTo>
                      <a:pt x="82829" y="17751"/>
                      <a:pt x="86598" y="19362"/>
                      <a:pt x="88574" y="19879"/>
                    </a:cubicBezTo>
                    <a:cubicBezTo>
                      <a:pt x="87996" y="21125"/>
                      <a:pt x="85504" y="23131"/>
                      <a:pt x="83984" y="24347"/>
                    </a:cubicBezTo>
                    <a:cubicBezTo>
                      <a:pt x="82676" y="25394"/>
                      <a:pt x="79046" y="29235"/>
                      <a:pt x="78062" y="29235"/>
                    </a:cubicBezTo>
                    <a:cubicBezTo>
                      <a:pt x="77904" y="29235"/>
                      <a:pt x="77814" y="29135"/>
                      <a:pt x="77814" y="28907"/>
                    </a:cubicBezTo>
                    <a:cubicBezTo>
                      <a:pt x="77814" y="27904"/>
                      <a:pt x="77996" y="12311"/>
                      <a:pt x="78148" y="0"/>
                    </a:cubicBezTo>
                    <a:lnTo>
                      <a:pt x="64561" y="0"/>
                    </a:lnTo>
                    <a:cubicBezTo>
                      <a:pt x="64379" y="456"/>
                      <a:pt x="64166" y="760"/>
                      <a:pt x="63892" y="791"/>
                    </a:cubicBezTo>
                    <a:cubicBezTo>
                      <a:pt x="63872" y="796"/>
                      <a:pt x="63850" y="798"/>
                      <a:pt x="63826" y="798"/>
                    </a:cubicBezTo>
                    <a:cubicBezTo>
                      <a:pt x="63572" y="798"/>
                      <a:pt x="63152" y="501"/>
                      <a:pt x="627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6591747" y="1288225"/>
                <a:ext cx="2418717" cy="4633846"/>
              </a:xfrm>
              <a:custGeom>
                <a:avLst/>
                <a:gdLst/>
                <a:ahLst/>
                <a:cxnLst/>
                <a:rect l="l" t="t" r="r" b="b"/>
                <a:pathLst>
                  <a:path w="57175" h="116728" extrusionOk="0">
                    <a:moveTo>
                      <a:pt x="9728" y="1"/>
                    </a:moveTo>
                    <a:cubicBezTo>
                      <a:pt x="8661" y="1"/>
                      <a:pt x="7594" y="55"/>
                      <a:pt x="6535" y="161"/>
                    </a:cubicBezTo>
                    <a:cubicBezTo>
                      <a:pt x="4894" y="343"/>
                      <a:pt x="3283" y="526"/>
                      <a:pt x="1672" y="586"/>
                    </a:cubicBezTo>
                    <a:cubicBezTo>
                      <a:pt x="973" y="1073"/>
                      <a:pt x="395" y="1711"/>
                      <a:pt x="0" y="2471"/>
                    </a:cubicBezTo>
                    <a:cubicBezTo>
                      <a:pt x="920" y="2644"/>
                      <a:pt x="1771" y="2719"/>
                      <a:pt x="2555" y="2719"/>
                    </a:cubicBezTo>
                    <a:cubicBezTo>
                      <a:pt x="5087" y="2719"/>
                      <a:pt x="6931" y="1931"/>
                      <a:pt x="8207" y="1073"/>
                    </a:cubicBezTo>
                    <a:cubicBezTo>
                      <a:pt x="10578" y="1407"/>
                      <a:pt x="13982" y="1498"/>
                      <a:pt x="15958" y="1742"/>
                    </a:cubicBezTo>
                    <a:cubicBezTo>
                      <a:pt x="19575" y="2137"/>
                      <a:pt x="30913" y="6696"/>
                      <a:pt x="30913" y="6696"/>
                    </a:cubicBezTo>
                    <a:cubicBezTo>
                      <a:pt x="30913" y="6696"/>
                      <a:pt x="27295" y="7517"/>
                      <a:pt x="25745" y="7942"/>
                    </a:cubicBezTo>
                    <a:cubicBezTo>
                      <a:pt x="24195" y="8337"/>
                      <a:pt x="18025" y="10830"/>
                      <a:pt x="15441" y="11650"/>
                    </a:cubicBezTo>
                    <a:cubicBezTo>
                      <a:pt x="12857" y="12471"/>
                      <a:pt x="13374" y="13717"/>
                      <a:pt x="15441" y="13717"/>
                    </a:cubicBezTo>
                    <a:cubicBezTo>
                      <a:pt x="17386" y="13717"/>
                      <a:pt x="23405" y="10435"/>
                      <a:pt x="27539" y="10374"/>
                    </a:cubicBezTo>
                    <a:lnTo>
                      <a:pt x="27539" y="10374"/>
                    </a:lnTo>
                    <a:cubicBezTo>
                      <a:pt x="20730" y="11863"/>
                      <a:pt x="20456" y="16027"/>
                      <a:pt x="20456" y="16027"/>
                    </a:cubicBezTo>
                    <a:cubicBezTo>
                      <a:pt x="26961" y="15632"/>
                      <a:pt x="28633" y="11711"/>
                      <a:pt x="28998" y="10465"/>
                    </a:cubicBezTo>
                    <a:cubicBezTo>
                      <a:pt x="32493" y="10769"/>
                      <a:pt x="33040" y="10465"/>
                      <a:pt x="34499" y="11225"/>
                    </a:cubicBezTo>
                    <a:cubicBezTo>
                      <a:pt x="36049" y="12046"/>
                      <a:pt x="39150" y="13717"/>
                      <a:pt x="42220" y="18672"/>
                    </a:cubicBezTo>
                    <a:cubicBezTo>
                      <a:pt x="45320" y="23626"/>
                      <a:pt x="50487" y="31894"/>
                      <a:pt x="52524" y="48855"/>
                    </a:cubicBezTo>
                    <a:cubicBezTo>
                      <a:pt x="54591" y="65815"/>
                      <a:pt x="40183" y="97640"/>
                      <a:pt x="37600" y="103840"/>
                    </a:cubicBezTo>
                    <a:cubicBezTo>
                      <a:pt x="35016" y="110041"/>
                      <a:pt x="32979" y="116637"/>
                      <a:pt x="32979" y="116637"/>
                    </a:cubicBezTo>
                    <a:lnTo>
                      <a:pt x="40274" y="116728"/>
                    </a:lnTo>
                    <a:cubicBezTo>
                      <a:pt x="43527" y="108248"/>
                      <a:pt x="47113" y="99889"/>
                      <a:pt x="50183" y="91378"/>
                    </a:cubicBezTo>
                    <a:cubicBezTo>
                      <a:pt x="54135" y="80344"/>
                      <a:pt x="57114" y="69189"/>
                      <a:pt x="57144" y="57426"/>
                    </a:cubicBezTo>
                    <a:cubicBezTo>
                      <a:pt x="57174" y="47456"/>
                      <a:pt x="55594" y="37213"/>
                      <a:pt x="51551" y="28064"/>
                    </a:cubicBezTo>
                    <a:cubicBezTo>
                      <a:pt x="47478" y="18915"/>
                      <a:pt x="40943" y="11073"/>
                      <a:pt x="32098" y="6179"/>
                    </a:cubicBezTo>
                    <a:cubicBezTo>
                      <a:pt x="27022" y="3352"/>
                      <a:pt x="21368" y="1590"/>
                      <a:pt x="15684" y="586"/>
                    </a:cubicBezTo>
                    <a:cubicBezTo>
                      <a:pt x="13724" y="190"/>
                      <a:pt x="11724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9375587" y="1277705"/>
                <a:ext cx="353659" cy="1584340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39910" extrusionOk="0">
                    <a:moveTo>
                      <a:pt x="8360" y="0"/>
                    </a:moveTo>
                    <a:lnTo>
                      <a:pt x="8360" y="0"/>
                    </a:lnTo>
                    <a:cubicBezTo>
                      <a:pt x="6505" y="2918"/>
                      <a:pt x="5411" y="6292"/>
                      <a:pt x="4743" y="9666"/>
                    </a:cubicBezTo>
                    <a:cubicBezTo>
                      <a:pt x="4378" y="11368"/>
                      <a:pt x="4165" y="13071"/>
                      <a:pt x="3952" y="14773"/>
                    </a:cubicBezTo>
                    <a:cubicBezTo>
                      <a:pt x="3770" y="16505"/>
                      <a:pt x="3618" y="18207"/>
                      <a:pt x="3496" y="19910"/>
                    </a:cubicBezTo>
                    <a:cubicBezTo>
                      <a:pt x="3405" y="21612"/>
                      <a:pt x="3253" y="23314"/>
                      <a:pt x="3132" y="25016"/>
                    </a:cubicBezTo>
                    <a:cubicBezTo>
                      <a:pt x="3010" y="26718"/>
                      <a:pt x="2797" y="28390"/>
                      <a:pt x="2584" y="30092"/>
                    </a:cubicBezTo>
                    <a:cubicBezTo>
                      <a:pt x="2129" y="33436"/>
                      <a:pt x="1277" y="36749"/>
                      <a:pt x="1" y="39910"/>
                    </a:cubicBezTo>
                    <a:cubicBezTo>
                      <a:pt x="1885" y="37022"/>
                      <a:pt x="3040" y="33679"/>
                      <a:pt x="3739" y="30274"/>
                    </a:cubicBezTo>
                    <a:cubicBezTo>
                      <a:pt x="4104" y="28603"/>
                      <a:pt x="4347" y="26870"/>
                      <a:pt x="4560" y="25168"/>
                    </a:cubicBezTo>
                    <a:cubicBezTo>
                      <a:pt x="4743" y="23466"/>
                      <a:pt x="4895" y="21733"/>
                      <a:pt x="5016" y="20031"/>
                    </a:cubicBezTo>
                    <a:cubicBezTo>
                      <a:pt x="5138" y="18329"/>
                      <a:pt x="5259" y="16627"/>
                      <a:pt x="5411" y="14925"/>
                    </a:cubicBezTo>
                    <a:cubicBezTo>
                      <a:pt x="5533" y="13253"/>
                      <a:pt x="5715" y="11551"/>
                      <a:pt x="5928" y="9879"/>
                    </a:cubicBezTo>
                    <a:cubicBezTo>
                      <a:pt x="6323" y="6505"/>
                      <a:pt x="7144" y="3162"/>
                      <a:pt x="8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9389759" y="335319"/>
                <a:ext cx="154324" cy="1391289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5047" extrusionOk="0">
                    <a:moveTo>
                      <a:pt x="2371" y="0"/>
                    </a:moveTo>
                    <a:cubicBezTo>
                      <a:pt x="2371" y="2949"/>
                      <a:pt x="2401" y="5897"/>
                      <a:pt x="2371" y="8815"/>
                    </a:cubicBezTo>
                    <a:cubicBezTo>
                      <a:pt x="2341" y="9545"/>
                      <a:pt x="2310" y="10274"/>
                      <a:pt x="2310" y="11004"/>
                    </a:cubicBezTo>
                    <a:lnTo>
                      <a:pt x="2219" y="13192"/>
                    </a:lnTo>
                    <a:lnTo>
                      <a:pt x="2128" y="15381"/>
                    </a:lnTo>
                    <a:lnTo>
                      <a:pt x="1976" y="17569"/>
                    </a:lnTo>
                    <a:lnTo>
                      <a:pt x="1824" y="19758"/>
                    </a:lnTo>
                    <a:cubicBezTo>
                      <a:pt x="1763" y="20487"/>
                      <a:pt x="1702" y="21217"/>
                      <a:pt x="1642" y="21946"/>
                    </a:cubicBezTo>
                    <a:lnTo>
                      <a:pt x="1429" y="24135"/>
                    </a:lnTo>
                    <a:cubicBezTo>
                      <a:pt x="1338" y="24834"/>
                      <a:pt x="1246" y="25563"/>
                      <a:pt x="1186" y="26293"/>
                    </a:cubicBezTo>
                    <a:cubicBezTo>
                      <a:pt x="821" y="29211"/>
                      <a:pt x="395" y="32098"/>
                      <a:pt x="0" y="35047"/>
                    </a:cubicBezTo>
                    <a:cubicBezTo>
                      <a:pt x="1003" y="32250"/>
                      <a:pt x="1794" y="29393"/>
                      <a:pt x="2341" y="26475"/>
                    </a:cubicBezTo>
                    <a:cubicBezTo>
                      <a:pt x="2462" y="25746"/>
                      <a:pt x="2614" y="25016"/>
                      <a:pt x="2736" y="24287"/>
                    </a:cubicBezTo>
                    <a:lnTo>
                      <a:pt x="3070" y="22098"/>
                    </a:lnTo>
                    <a:cubicBezTo>
                      <a:pt x="3161" y="21369"/>
                      <a:pt x="3222" y="20639"/>
                      <a:pt x="3313" y="19879"/>
                    </a:cubicBezTo>
                    <a:lnTo>
                      <a:pt x="3496" y="17660"/>
                    </a:lnTo>
                    <a:lnTo>
                      <a:pt x="3617" y="15441"/>
                    </a:lnTo>
                    <a:lnTo>
                      <a:pt x="3648" y="13223"/>
                    </a:lnTo>
                    <a:lnTo>
                      <a:pt x="3648" y="11004"/>
                    </a:lnTo>
                    <a:cubicBezTo>
                      <a:pt x="3617" y="10274"/>
                      <a:pt x="3587" y="9514"/>
                      <a:pt x="3526" y="8785"/>
                    </a:cubicBezTo>
                    <a:cubicBezTo>
                      <a:pt x="3374" y="5836"/>
                      <a:pt x="297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9315178" y="3140763"/>
                <a:ext cx="155635" cy="1391289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5047" extrusionOk="0">
                    <a:moveTo>
                      <a:pt x="2371" y="0"/>
                    </a:moveTo>
                    <a:cubicBezTo>
                      <a:pt x="2371" y="2949"/>
                      <a:pt x="2432" y="5897"/>
                      <a:pt x="2371" y="8815"/>
                    </a:cubicBezTo>
                    <a:cubicBezTo>
                      <a:pt x="2341" y="9544"/>
                      <a:pt x="2310" y="10274"/>
                      <a:pt x="2310" y="11003"/>
                    </a:cubicBezTo>
                    <a:lnTo>
                      <a:pt x="2250" y="13192"/>
                    </a:lnTo>
                    <a:lnTo>
                      <a:pt x="2158" y="15380"/>
                    </a:lnTo>
                    <a:lnTo>
                      <a:pt x="2006" y="17569"/>
                    </a:lnTo>
                    <a:lnTo>
                      <a:pt x="1854" y="19757"/>
                    </a:lnTo>
                    <a:cubicBezTo>
                      <a:pt x="1794" y="20487"/>
                      <a:pt x="1702" y="21216"/>
                      <a:pt x="1642" y="21946"/>
                    </a:cubicBezTo>
                    <a:lnTo>
                      <a:pt x="1429" y="24134"/>
                    </a:lnTo>
                    <a:cubicBezTo>
                      <a:pt x="1338" y="24833"/>
                      <a:pt x="1277" y="25563"/>
                      <a:pt x="1186" y="26292"/>
                    </a:cubicBezTo>
                    <a:cubicBezTo>
                      <a:pt x="851" y="29210"/>
                      <a:pt x="426" y="32098"/>
                      <a:pt x="0" y="35046"/>
                    </a:cubicBezTo>
                    <a:cubicBezTo>
                      <a:pt x="1003" y="32250"/>
                      <a:pt x="1794" y="29393"/>
                      <a:pt x="2371" y="26475"/>
                    </a:cubicBezTo>
                    <a:cubicBezTo>
                      <a:pt x="2493" y="25745"/>
                      <a:pt x="2614" y="25016"/>
                      <a:pt x="2736" y="24286"/>
                    </a:cubicBezTo>
                    <a:lnTo>
                      <a:pt x="3070" y="22098"/>
                    </a:lnTo>
                    <a:cubicBezTo>
                      <a:pt x="3161" y="21368"/>
                      <a:pt x="3222" y="20639"/>
                      <a:pt x="3313" y="19879"/>
                    </a:cubicBezTo>
                    <a:lnTo>
                      <a:pt x="3526" y="17690"/>
                    </a:lnTo>
                    <a:lnTo>
                      <a:pt x="3617" y="15472"/>
                    </a:lnTo>
                    <a:lnTo>
                      <a:pt x="3678" y="13222"/>
                    </a:lnTo>
                    <a:lnTo>
                      <a:pt x="3648" y="11003"/>
                    </a:lnTo>
                    <a:cubicBezTo>
                      <a:pt x="3617" y="10274"/>
                      <a:pt x="3587" y="9544"/>
                      <a:pt x="3557" y="8784"/>
                    </a:cubicBezTo>
                    <a:cubicBezTo>
                      <a:pt x="3405" y="5836"/>
                      <a:pt x="300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9131283" y="2300916"/>
                <a:ext cx="115785" cy="160006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0306" extrusionOk="0">
                    <a:moveTo>
                      <a:pt x="2371" y="1"/>
                    </a:moveTo>
                    <a:cubicBezTo>
                      <a:pt x="2037" y="3375"/>
                      <a:pt x="1794" y="6718"/>
                      <a:pt x="1551" y="10092"/>
                    </a:cubicBezTo>
                    <a:cubicBezTo>
                      <a:pt x="1490" y="10913"/>
                      <a:pt x="1429" y="11764"/>
                      <a:pt x="1399" y="12585"/>
                    </a:cubicBezTo>
                    <a:lnTo>
                      <a:pt x="1247" y="15107"/>
                    </a:lnTo>
                    <a:lnTo>
                      <a:pt x="943" y="20153"/>
                    </a:lnTo>
                    <a:lnTo>
                      <a:pt x="639" y="25168"/>
                    </a:lnTo>
                    <a:lnTo>
                      <a:pt x="517" y="27691"/>
                    </a:lnTo>
                    <a:cubicBezTo>
                      <a:pt x="487" y="28542"/>
                      <a:pt x="426" y="29363"/>
                      <a:pt x="396" y="30214"/>
                    </a:cubicBezTo>
                    <a:cubicBezTo>
                      <a:pt x="213" y="33558"/>
                      <a:pt x="61" y="36931"/>
                      <a:pt x="1" y="40305"/>
                    </a:cubicBezTo>
                    <a:cubicBezTo>
                      <a:pt x="700" y="36992"/>
                      <a:pt x="1186" y="33649"/>
                      <a:pt x="1581" y="30305"/>
                    </a:cubicBezTo>
                    <a:cubicBezTo>
                      <a:pt x="1764" y="28633"/>
                      <a:pt x="1916" y="26962"/>
                      <a:pt x="2068" y="25260"/>
                    </a:cubicBezTo>
                    <a:cubicBezTo>
                      <a:pt x="2220" y="23588"/>
                      <a:pt x="2371" y="21916"/>
                      <a:pt x="2463" y="20214"/>
                    </a:cubicBezTo>
                    <a:cubicBezTo>
                      <a:pt x="2554" y="18542"/>
                      <a:pt x="2645" y="16870"/>
                      <a:pt x="2675" y="15168"/>
                    </a:cubicBezTo>
                    <a:cubicBezTo>
                      <a:pt x="2706" y="13496"/>
                      <a:pt x="2736" y="11794"/>
                      <a:pt x="2736" y="10123"/>
                    </a:cubicBezTo>
                    <a:cubicBezTo>
                      <a:pt x="2736" y="6749"/>
                      <a:pt x="2645" y="3375"/>
                      <a:pt x="2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607944" y="3386890"/>
                <a:ext cx="344649" cy="156989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39546" extrusionOk="0">
                    <a:moveTo>
                      <a:pt x="8147" y="1"/>
                    </a:moveTo>
                    <a:lnTo>
                      <a:pt x="8147" y="1"/>
                    </a:lnTo>
                    <a:cubicBezTo>
                      <a:pt x="7326" y="3284"/>
                      <a:pt x="6596" y="6566"/>
                      <a:pt x="5897" y="9849"/>
                    </a:cubicBezTo>
                    <a:cubicBezTo>
                      <a:pt x="5715" y="10670"/>
                      <a:pt x="5533" y="11490"/>
                      <a:pt x="5381" y="12311"/>
                    </a:cubicBezTo>
                    <a:lnTo>
                      <a:pt x="4864" y="14773"/>
                    </a:lnTo>
                    <a:lnTo>
                      <a:pt x="3830" y="19728"/>
                    </a:lnTo>
                    <a:lnTo>
                      <a:pt x="2827" y="24652"/>
                    </a:lnTo>
                    <a:lnTo>
                      <a:pt x="2311" y="27144"/>
                    </a:lnTo>
                    <a:cubicBezTo>
                      <a:pt x="2159" y="27965"/>
                      <a:pt x="1976" y="28785"/>
                      <a:pt x="1824" y="29606"/>
                    </a:cubicBezTo>
                    <a:cubicBezTo>
                      <a:pt x="1186" y="32919"/>
                      <a:pt x="548" y="36202"/>
                      <a:pt x="1" y="39546"/>
                    </a:cubicBezTo>
                    <a:cubicBezTo>
                      <a:pt x="1156" y="36384"/>
                      <a:pt x="2128" y="33132"/>
                      <a:pt x="2979" y="29880"/>
                    </a:cubicBezTo>
                    <a:cubicBezTo>
                      <a:pt x="3435" y="28238"/>
                      <a:pt x="3861" y="26597"/>
                      <a:pt x="4226" y="24986"/>
                    </a:cubicBezTo>
                    <a:cubicBezTo>
                      <a:pt x="4621" y="23345"/>
                      <a:pt x="4985" y="21673"/>
                      <a:pt x="5320" y="20032"/>
                    </a:cubicBezTo>
                    <a:cubicBezTo>
                      <a:pt x="5624" y="18390"/>
                      <a:pt x="5989" y="16718"/>
                      <a:pt x="6262" y="15077"/>
                    </a:cubicBezTo>
                    <a:cubicBezTo>
                      <a:pt x="6536" y="13405"/>
                      <a:pt x="6840" y="11734"/>
                      <a:pt x="7052" y="10062"/>
                    </a:cubicBezTo>
                    <a:cubicBezTo>
                      <a:pt x="7539" y="6718"/>
                      <a:pt x="7934" y="3375"/>
                      <a:pt x="814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457512" y="2062015"/>
                <a:ext cx="342068" cy="867596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21855" extrusionOk="0">
                    <a:moveTo>
                      <a:pt x="0" y="1"/>
                    </a:moveTo>
                    <a:cubicBezTo>
                      <a:pt x="943" y="1703"/>
                      <a:pt x="1824" y="3466"/>
                      <a:pt x="2645" y="5198"/>
                    </a:cubicBezTo>
                    <a:cubicBezTo>
                      <a:pt x="2857" y="5654"/>
                      <a:pt x="3040" y="6110"/>
                      <a:pt x="3253" y="6536"/>
                    </a:cubicBezTo>
                    <a:lnTo>
                      <a:pt x="3830" y="7873"/>
                    </a:lnTo>
                    <a:cubicBezTo>
                      <a:pt x="4013" y="8329"/>
                      <a:pt x="4195" y="8754"/>
                      <a:pt x="4408" y="9210"/>
                    </a:cubicBezTo>
                    <a:lnTo>
                      <a:pt x="4681" y="9879"/>
                    </a:lnTo>
                    <a:lnTo>
                      <a:pt x="4924" y="10578"/>
                    </a:lnTo>
                    <a:cubicBezTo>
                      <a:pt x="5623" y="12402"/>
                      <a:pt x="6262" y="14226"/>
                      <a:pt x="6779" y="16110"/>
                    </a:cubicBezTo>
                    <a:cubicBezTo>
                      <a:pt x="6900" y="16597"/>
                      <a:pt x="7022" y="17052"/>
                      <a:pt x="7143" y="17539"/>
                    </a:cubicBezTo>
                    <a:lnTo>
                      <a:pt x="7478" y="18967"/>
                    </a:lnTo>
                    <a:lnTo>
                      <a:pt x="7630" y="19666"/>
                    </a:lnTo>
                    <a:lnTo>
                      <a:pt x="7782" y="20396"/>
                    </a:lnTo>
                    <a:cubicBezTo>
                      <a:pt x="7873" y="20882"/>
                      <a:pt x="7964" y="21369"/>
                      <a:pt x="8055" y="21855"/>
                    </a:cubicBezTo>
                    <a:cubicBezTo>
                      <a:pt x="8086" y="21369"/>
                      <a:pt x="8086" y="20852"/>
                      <a:pt x="8086" y="20366"/>
                    </a:cubicBezTo>
                    <a:lnTo>
                      <a:pt x="8086" y="19606"/>
                    </a:lnTo>
                    <a:lnTo>
                      <a:pt x="8025" y="18876"/>
                    </a:lnTo>
                    <a:lnTo>
                      <a:pt x="7903" y="17387"/>
                    </a:lnTo>
                    <a:cubicBezTo>
                      <a:pt x="7812" y="16900"/>
                      <a:pt x="7721" y="16384"/>
                      <a:pt x="7630" y="15897"/>
                    </a:cubicBezTo>
                    <a:cubicBezTo>
                      <a:pt x="7599" y="15654"/>
                      <a:pt x="7569" y="15411"/>
                      <a:pt x="7508" y="15168"/>
                    </a:cubicBezTo>
                    <a:lnTo>
                      <a:pt x="7326" y="14438"/>
                    </a:lnTo>
                    <a:cubicBezTo>
                      <a:pt x="7204" y="13952"/>
                      <a:pt x="7113" y="13466"/>
                      <a:pt x="6961" y="13010"/>
                    </a:cubicBezTo>
                    <a:cubicBezTo>
                      <a:pt x="6657" y="12037"/>
                      <a:pt x="6353" y="11095"/>
                      <a:pt x="6019" y="10183"/>
                    </a:cubicBezTo>
                    <a:lnTo>
                      <a:pt x="5745" y="9484"/>
                    </a:lnTo>
                    <a:lnTo>
                      <a:pt x="5441" y="8785"/>
                    </a:lnTo>
                    <a:cubicBezTo>
                      <a:pt x="5228" y="8329"/>
                      <a:pt x="5076" y="7873"/>
                      <a:pt x="4833" y="7447"/>
                    </a:cubicBezTo>
                    <a:lnTo>
                      <a:pt x="4164" y="6110"/>
                    </a:lnTo>
                    <a:cubicBezTo>
                      <a:pt x="3921" y="5654"/>
                      <a:pt x="3678" y="5229"/>
                      <a:pt x="3435" y="4803"/>
                    </a:cubicBezTo>
                    <a:cubicBezTo>
                      <a:pt x="2462" y="3070"/>
                      <a:pt x="1307" y="1460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" name="Google Shape;290;p15"/>
              <p:cNvGrpSpPr/>
              <p:nvPr/>
            </p:nvGrpSpPr>
            <p:grpSpPr>
              <a:xfrm>
                <a:off x="7541528" y="-1120596"/>
                <a:ext cx="1908293" cy="3496861"/>
                <a:chOff x="7143191" y="-1518099"/>
                <a:chExt cx="1880833" cy="3672787"/>
              </a:xfrm>
            </p:grpSpPr>
            <p:sp>
              <p:nvSpPr>
                <p:cNvPr id="291" name="Google Shape;291;p15"/>
                <p:cNvSpPr/>
                <p:nvPr/>
              </p:nvSpPr>
              <p:spPr>
                <a:xfrm>
                  <a:off x="7846612" y="-278629"/>
                  <a:ext cx="624841" cy="1500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6" h="35990" extrusionOk="0">
                      <a:moveTo>
                        <a:pt x="13374" y="1"/>
                      </a:moveTo>
                      <a:lnTo>
                        <a:pt x="12979" y="1247"/>
                      </a:lnTo>
                      <a:cubicBezTo>
                        <a:pt x="12462" y="2919"/>
                        <a:pt x="12979" y="4165"/>
                        <a:pt x="11946" y="6232"/>
                      </a:cubicBezTo>
                      <a:cubicBezTo>
                        <a:pt x="10912" y="8299"/>
                        <a:pt x="10912" y="9515"/>
                        <a:pt x="10395" y="10791"/>
                      </a:cubicBezTo>
                      <a:cubicBezTo>
                        <a:pt x="9879" y="12038"/>
                        <a:pt x="5775" y="16171"/>
                        <a:pt x="2675" y="21126"/>
                      </a:cubicBezTo>
                      <a:cubicBezTo>
                        <a:pt x="0" y="25381"/>
                        <a:pt x="1915" y="32068"/>
                        <a:pt x="2523" y="33862"/>
                      </a:cubicBezTo>
                      <a:cubicBezTo>
                        <a:pt x="3526" y="34469"/>
                        <a:pt x="4438" y="35199"/>
                        <a:pt x="5319" y="35989"/>
                      </a:cubicBezTo>
                      <a:cubicBezTo>
                        <a:pt x="4833" y="33922"/>
                        <a:pt x="4529" y="31825"/>
                        <a:pt x="4468" y="29728"/>
                      </a:cubicBezTo>
                      <a:cubicBezTo>
                        <a:pt x="4286" y="24439"/>
                        <a:pt x="6353" y="19484"/>
                        <a:pt x="8906" y="14986"/>
                      </a:cubicBezTo>
                      <a:cubicBezTo>
                        <a:pt x="11459" y="10487"/>
                        <a:pt x="14985" y="5107"/>
                        <a:pt x="133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5"/>
                <p:cNvSpPr/>
                <p:nvPr/>
              </p:nvSpPr>
              <p:spPr>
                <a:xfrm>
                  <a:off x="7143191" y="386763"/>
                  <a:ext cx="475281" cy="64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5412" extrusionOk="0">
                      <a:moveTo>
                        <a:pt x="1247" y="1"/>
                      </a:moveTo>
                      <a:cubicBezTo>
                        <a:pt x="852" y="1"/>
                        <a:pt x="426" y="1"/>
                        <a:pt x="1" y="31"/>
                      </a:cubicBezTo>
                      <a:cubicBezTo>
                        <a:pt x="396" y="244"/>
                        <a:pt x="730" y="396"/>
                        <a:pt x="1004" y="608"/>
                      </a:cubicBezTo>
                      <a:cubicBezTo>
                        <a:pt x="3070" y="1824"/>
                        <a:pt x="4621" y="2675"/>
                        <a:pt x="4621" y="2675"/>
                      </a:cubicBezTo>
                      <a:cubicBezTo>
                        <a:pt x="4621" y="2675"/>
                        <a:pt x="4104" y="8025"/>
                        <a:pt x="8724" y="13831"/>
                      </a:cubicBezTo>
                      <a:lnTo>
                        <a:pt x="9180" y="14378"/>
                      </a:lnTo>
                      <a:cubicBezTo>
                        <a:pt x="9940" y="14712"/>
                        <a:pt x="10669" y="15046"/>
                        <a:pt x="11399" y="15411"/>
                      </a:cubicBezTo>
                      <a:cubicBezTo>
                        <a:pt x="11004" y="14590"/>
                        <a:pt x="10669" y="13770"/>
                        <a:pt x="10365" y="12919"/>
                      </a:cubicBezTo>
                      <a:cubicBezTo>
                        <a:pt x="8603" y="9788"/>
                        <a:pt x="7326" y="6414"/>
                        <a:pt x="6566" y="2888"/>
                      </a:cubicBezTo>
                      <a:lnTo>
                        <a:pt x="6566" y="2827"/>
                      </a:lnTo>
                      <a:cubicBezTo>
                        <a:pt x="5320" y="1095"/>
                        <a:pt x="3374" y="6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8613370" y="-1518099"/>
                  <a:ext cx="410654" cy="367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9" h="88087" extrusionOk="0">
                      <a:moveTo>
                        <a:pt x="821" y="0"/>
                      </a:moveTo>
                      <a:lnTo>
                        <a:pt x="6414" y="13222"/>
                      </a:lnTo>
                      <a:cubicBezTo>
                        <a:pt x="6414" y="13222"/>
                        <a:pt x="4378" y="55381"/>
                        <a:pt x="3861" y="59940"/>
                      </a:cubicBezTo>
                      <a:cubicBezTo>
                        <a:pt x="3466" y="63436"/>
                        <a:pt x="1216" y="80153"/>
                        <a:pt x="1" y="86749"/>
                      </a:cubicBezTo>
                      <a:cubicBezTo>
                        <a:pt x="183" y="87175"/>
                        <a:pt x="365" y="87630"/>
                        <a:pt x="578" y="88086"/>
                      </a:cubicBezTo>
                      <a:cubicBezTo>
                        <a:pt x="4712" y="83284"/>
                        <a:pt x="5350" y="76019"/>
                        <a:pt x="5715" y="69971"/>
                      </a:cubicBezTo>
                      <a:cubicBezTo>
                        <a:pt x="6080" y="63922"/>
                        <a:pt x="5928" y="57752"/>
                        <a:pt x="6292" y="51672"/>
                      </a:cubicBezTo>
                      <a:cubicBezTo>
                        <a:pt x="6840" y="43496"/>
                        <a:pt x="8481" y="35411"/>
                        <a:pt x="9180" y="27234"/>
                      </a:cubicBezTo>
                      <a:cubicBezTo>
                        <a:pt x="9849" y="19240"/>
                        <a:pt x="9545" y="11155"/>
                        <a:pt x="5685" y="3921"/>
                      </a:cubicBezTo>
                      <a:cubicBezTo>
                        <a:pt x="5016" y="2614"/>
                        <a:pt x="4286" y="1307"/>
                        <a:pt x="3557" y="0"/>
                      </a:cubicBezTo>
                      <a:lnTo>
                        <a:pt x="2675" y="0"/>
                      </a:lnTo>
                      <a:cubicBezTo>
                        <a:pt x="2478" y="46"/>
                        <a:pt x="2280" y="68"/>
                        <a:pt x="2083" y="68"/>
                      </a:cubicBezTo>
                      <a:cubicBezTo>
                        <a:pt x="1885" y="68"/>
                        <a:pt x="1687" y="46"/>
                        <a:pt x="1490" y="0"/>
                      </a:cubicBezTo>
                      <a:close/>
                    </a:path>
                  </a:pathLst>
                </a:custGeom>
                <a:solidFill>
                  <a:srgbClr val="A9D5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94" name="Google Shape;294;p15"/>
            <p:cNvGrpSpPr/>
            <p:nvPr/>
          </p:nvGrpSpPr>
          <p:grpSpPr>
            <a:xfrm>
              <a:off x="-1332972" y="-1121074"/>
              <a:ext cx="5781060" cy="7459398"/>
              <a:chOff x="-1332972" y="-1121074"/>
              <a:chExt cx="5781060" cy="7459398"/>
            </a:xfrm>
          </p:grpSpPr>
          <p:sp>
            <p:nvSpPr>
              <p:cNvPr id="295" name="Google Shape;295;p15"/>
              <p:cNvSpPr/>
              <p:nvPr/>
            </p:nvSpPr>
            <p:spPr>
              <a:xfrm>
                <a:off x="1495880" y="2682214"/>
                <a:ext cx="402520" cy="117029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2948" extrusionOk="0">
                    <a:moveTo>
                      <a:pt x="9515" y="1"/>
                    </a:moveTo>
                    <a:cubicBezTo>
                      <a:pt x="8937" y="122"/>
                      <a:pt x="8390" y="183"/>
                      <a:pt x="7843" y="244"/>
                    </a:cubicBezTo>
                    <a:cubicBezTo>
                      <a:pt x="6262" y="335"/>
                      <a:pt x="4651" y="274"/>
                      <a:pt x="3132" y="791"/>
                    </a:cubicBezTo>
                    <a:cubicBezTo>
                      <a:pt x="1977" y="1247"/>
                      <a:pt x="943" y="1855"/>
                      <a:pt x="1" y="2645"/>
                    </a:cubicBezTo>
                    <a:cubicBezTo>
                      <a:pt x="1105" y="2857"/>
                      <a:pt x="2092" y="2948"/>
                      <a:pt x="2971" y="2948"/>
                    </a:cubicBezTo>
                    <a:cubicBezTo>
                      <a:pt x="7392" y="2948"/>
                      <a:pt x="9109" y="660"/>
                      <a:pt x="9515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1504891" y="1919500"/>
                <a:ext cx="414099" cy="143348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3611" extrusionOk="0">
                    <a:moveTo>
                      <a:pt x="6544" y="0"/>
                    </a:moveTo>
                    <a:cubicBezTo>
                      <a:pt x="1935" y="0"/>
                      <a:pt x="1" y="3287"/>
                      <a:pt x="1" y="3287"/>
                    </a:cubicBezTo>
                    <a:cubicBezTo>
                      <a:pt x="1156" y="3514"/>
                      <a:pt x="2186" y="3611"/>
                      <a:pt x="3100" y="3611"/>
                    </a:cubicBezTo>
                    <a:cubicBezTo>
                      <a:pt x="8294" y="3611"/>
                      <a:pt x="9788" y="490"/>
                      <a:pt x="9788" y="490"/>
                    </a:cubicBezTo>
                    <a:cubicBezTo>
                      <a:pt x="8586" y="144"/>
                      <a:pt x="7506" y="0"/>
                      <a:pt x="6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-1332972" y="-1121074"/>
                <a:ext cx="5781060" cy="7459398"/>
              </a:xfrm>
              <a:custGeom>
                <a:avLst/>
                <a:gdLst/>
                <a:ahLst/>
                <a:cxnLst/>
                <a:rect l="l" t="t" r="r" b="b"/>
                <a:pathLst>
                  <a:path w="136660" h="187906" extrusionOk="0">
                    <a:moveTo>
                      <a:pt x="48573" y="0"/>
                    </a:moveTo>
                    <a:cubicBezTo>
                      <a:pt x="49819" y="5289"/>
                      <a:pt x="52007" y="14286"/>
                      <a:pt x="53466" y="15897"/>
                    </a:cubicBezTo>
                    <a:cubicBezTo>
                      <a:pt x="55412" y="18055"/>
                      <a:pt x="47539" y="47569"/>
                      <a:pt x="46202" y="48937"/>
                    </a:cubicBezTo>
                    <a:cubicBezTo>
                      <a:pt x="44895" y="50335"/>
                      <a:pt x="30244" y="87600"/>
                      <a:pt x="29211" y="94165"/>
                    </a:cubicBezTo>
                    <a:cubicBezTo>
                      <a:pt x="29211" y="94165"/>
                      <a:pt x="28847" y="94729"/>
                      <a:pt x="28299" y="94729"/>
                    </a:cubicBezTo>
                    <a:cubicBezTo>
                      <a:pt x="27447" y="94729"/>
                      <a:pt x="26149" y="93368"/>
                      <a:pt x="25077" y="86415"/>
                    </a:cubicBezTo>
                    <a:cubicBezTo>
                      <a:pt x="23314" y="74986"/>
                      <a:pt x="25198" y="69059"/>
                      <a:pt x="26901" y="66050"/>
                    </a:cubicBezTo>
                    <a:cubicBezTo>
                      <a:pt x="28572" y="63071"/>
                      <a:pt x="34013" y="56718"/>
                      <a:pt x="36658" y="53922"/>
                    </a:cubicBezTo>
                    <a:cubicBezTo>
                      <a:pt x="39272" y="51156"/>
                      <a:pt x="45564" y="47539"/>
                      <a:pt x="44135" y="47204"/>
                    </a:cubicBezTo>
                    <a:cubicBezTo>
                      <a:pt x="44107" y="47198"/>
                      <a:pt x="44075" y="47195"/>
                      <a:pt x="44039" y="47195"/>
                    </a:cubicBezTo>
                    <a:cubicBezTo>
                      <a:pt x="42331" y="47195"/>
                      <a:pt x="32615" y="54256"/>
                      <a:pt x="32615" y="54256"/>
                    </a:cubicBezTo>
                    <a:cubicBezTo>
                      <a:pt x="32615" y="54256"/>
                      <a:pt x="23709" y="50062"/>
                      <a:pt x="30275" y="43131"/>
                    </a:cubicBezTo>
                    <a:cubicBezTo>
                      <a:pt x="36179" y="36871"/>
                      <a:pt x="42034" y="30956"/>
                      <a:pt x="41451" y="30956"/>
                    </a:cubicBezTo>
                    <a:cubicBezTo>
                      <a:pt x="41386" y="30956"/>
                      <a:pt x="41240" y="31030"/>
                      <a:pt x="41004" y="31186"/>
                    </a:cubicBezTo>
                    <a:cubicBezTo>
                      <a:pt x="38633" y="32766"/>
                      <a:pt x="32554" y="37691"/>
                      <a:pt x="32554" y="37691"/>
                    </a:cubicBezTo>
                    <a:cubicBezTo>
                      <a:pt x="32554" y="37691"/>
                      <a:pt x="33041" y="33587"/>
                      <a:pt x="34986" y="31490"/>
                    </a:cubicBezTo>
                    <a:lnTo>
                      <a:pt x="34986" y="31490"/>
                    </a:lnTo>
                    <a:cubicBezTo>
                      <a:pt x="34986" y="31490"/>
                      <a:pt x="31703" y="32827"/>
                      <a:pt x="30487" y="38055"/>
                    </a:cubicBezTo>
                    <a:lnTo>
                      <a:pt x="27113" y="41946"/>
                    </a:lnTo>
                    <a:cubicBezTo>
                      <a:pt x="27113" y="41946"/>
                      <a:pt x="28360" y="36718"/>
                      <a:pt x="25928" y="32341"/>
                    </a:cubicBezTo>
                    <a:cubicBezTo>
                      <a:pt x="23496" y="27934"/>
                      <a:pt x="23679" y="27143"/>
                      <a:pt x="22098" y="21247"/>
                    </a:cubicBezTo>
                    <a:cubicBezTo>
                      <a:pt x="21408" y="18687"/>
                      <a:pt x="20592" y="17464"/>
                      <a:pt x="20044" y="17464"/>
                    </a:cubicBezTo>
                    <a:cubicBezTo>
                      <a:pt x="19336" y="17464"/>
                      <a:pt x="19077" y="19506"/>
                      <a:pt x="20122" y="23344"/>
                    </a:cubicBezTo>
                    <a:cubicBezTo>
                      <a:pt x="21976" y="30122"/>
                      <a:pt x="23861" y="34803"/>
                      <a:pt x="24317" y="37052"/>
                    </a:cubicBezTo>
                    <a:cubicBezTo>
                      <a:pt x="24773" y="39271"/>
                      <a:pt x="25077" y="42311"/>
                      <a:pt x="24591" y="44317"/>
                    </a:cubicBezTo>
                    <a:cubicBezTo>
                      <a:pt x="24104" y="46323"/>
                      <a:pt x="24864" y="53709"/>
                      <a:pt x="25046" y="57144"/>
                    </a:cubicBezTo>
                    <a:cubicBezTo>
                      <a:pt x="25229" y="60578"/>
                      <a:pt x="25411" y="61885"/>
                      <a:pt x="24378" y="64195"/>
                    </a:cubicBezTo>
                    <a:cubicBezTo>
                      <a:pt x="23344" y="66506"/>
                      <a:pt x="21642" y="69484"/>
                      <a:pt x="21946" y="70396"/>
                    </a:cubicBezTo>
                    <a:cubicBezTo>
                      <a:pt x="21956" y="70428"/>
                      <a:pt x="21959" y="70444"/>
                      <a:pt x="21958" y="70444"/>
                    </a:cubicBezTo>
                    <a:cubicBezTo>
                      <a:pt x="21908" y="70444"/>
                      <a:pt x="17642" y="58634"/>
                      <a:pt x="15472" y="53618"/>
                    </a:cubicBezTo>
                    <a:cubicBezTo>
                      <a:pt x="13235" y="48480"/>
                      <a:pt x="8685" y="40668"/>
                      <a:pt x="7169" y="40668"/>
                    </a:cubicBezTo>
                    <a:cubicBezTo>
                      <a:pt x="7161" y="40668"/>
                      <a:pt x="7152" y="40669"/>
                      <a:pt x="7143" y="40669"/>
                    </a:cubicBezTo>
                    <a:cubicBezTo>
                      <a:pt x="5684" y="40730"/>
                      <a:pt x="9301" y="46232"/>
                      <a:pt x="10608" y="49089"/>
                    </a:cubicBezTo>
                    <a:cubicBezTo>
                      <a:pt x="11916" y="51946"/>
                      <a:pt x="15472" y="62098"/>
                      <a:pt x="16019" y="63922"/>
                    </a:cubicBezTo>
                    <a:cubicBezTo>
                      <a:pt x="16596" y="65715"/>
                      <a:pt x="19484" y="72372"/>
                      <a:pt x="19484" y="74469"/>
                    </a:cubicBezTo>
                    <a:cubicBezTo>
                      <a:pt x="19484" y="76597"/>
                      <a:pt x="20791" y="79454"/>
                      <a:pt x="20305" y="81460"/>
                    </a:cubicBezTo>
                    <a:cubicBezTo>
                      <a:pt x="19849" y="83466"/>
                      <a:pt x="23466" y="101704"/>
                      <a:pt x="22645" y="105321"/>
                    </a:cubicBezTo>
                    <a:cubicBezTo>
                      <a:pt x="21794" y="108938"/>
                      <a:pt x="19514" y="124926"/>
                      <a:pt x="17539" y="129151"/>
                    </a:cubicBezTo>
                    <a:cubicBezTo>
                      <a:pt x="15563" y="133345"/>
                      <a:pt x="0" y="172525"/>
                      <a:pt x="1490" y="180914"/>
                    </a:cubicBezTo>
                    <a:lnTo>
                      <a:pt x="29484" y="187905"/>
                    </a:lnTo>
                    <a:cubicBezTo>
                      <a:pt x="29484" y="187905"/>
                      <a:pt x="28086" y="172738"/>
                      <a:pt x="31490" y="162525"/>
                    </a:cubicBezTo>
                    <a:cubicBezTo>
                      <a:pt x="34864" y="152282"/>
                      <a:pt x="36262" y="144136"/>
                      <a:pt x="37600" y="140640"/>
                    </a:cubicBezTo>
                    <a:cubicBezTo>
                      <a:pt x="38907" y="137114"/>
                      <a:pt x="43983" y="130245"/>
                      <a:pt x="45290" y="126750"/>
                    </a:cubicBezTo>
                    <a:cubicBezTo>
                      <a:pt x="46597" y="123224"/>
                      <a:pt x="48482" y="117327"/>
                      <a:pt x="50001" y="113011"/>
                    </a:cubicBezTo>
                    <a:cubicBezTo>
                      <a:pt x="51491" y="108695"/>
                      <a:pt x="68907" y="103892"/>
                      <a:pt x="68847" y="91551"/>
                    </a:cubicBezTo>
                    <a:lnTo>
                      <a:pt x="68847" y="91551"/>
                    </a:lnTo>
                    <a:cubicBezTo>
                      <a:pt x="68846" y="91552"/>
                      <a:pt x="62555" y="101521"/>
                      <a:pt x="58907" y="102372"/>
                    </a:cubicBezTo>
                    <a:cubicBezTo>
                      <a:pt x="58666" y="102428"/>
                      <a:pt x="58474" y="102455"/>
                      <a:pt x="58327" y="102455"/>
                    </a:cubicBezTo>
                    <a:cubicBezTo>
                      <a:pt x="56226" y="102455"/>
                      <a:pt x="63121" y="96935"/>
                      <a:pt x="64257" y="90062"/>
                    </a:cubicBezTo>
                    <a:cubicBezTo>
                      <a:pt x="65473" y="82676"/>
                      <a:pt x="70458" y="74104"/>
                      <a:pt x="73619" y="71065"/>
                    </a:cubicBezTo>
                    <a:cubicBezTo>
                      <a:pt x="75066" y="69673"/>
                      <a:pt x="75245" y="68937"/>
                      <a:pt x="74639" y="68937"/>
                    </a:cubicBezTo>
                    <a:cubicBezTo>
                      <a:pt x="73908" y="68937"/>
                      <a:pt x="72039" y="70005"/>
                      <a:pt x="69880" y="72281"/>
                    </a:cubicBezTo>
                    <a:cubicBezTo>
                      <a:pt x="65929" y="76445"/>
                      <a:pt x="64135" y="88330"/>
                      <a:pt x="61612" y="90700"/>
                    </a:cubicBezTo>
                    <a:cubicBezTo>
                      <a:pt x="59090" y="93071"/>
                      <a:pt x="51339" y="103132"/>
                      <a:pt x="51339" y="103132"/>
                    </a:cubicBezTo>
                    <a:cubicBezTo>
                      <a:pt x="51339" y="103132"/>
                      <a:pt x="51065" y="91643"/>
                      <a:pt x="56324" y="81855"/>
                    </a:cubicBezTo>
                    <a:cubicBezTo>
                      <a:pt x="61552" y="72068"/>
                      <a:pt x="68543" y="42341"/>
                      <a:pt x="68543" y="42341"/>
                    </a:cubicBezTo>
                    <a:cubicBezTo>
                      <a:pt x="70336" y="39818"/>
                      <a:pt x="72859" y="37903"/>
                      <a:pt x="75746" y="36809"/>
                    </a:cubicBezTo>
                    <a:cubicBezTo>
                      <a:pt x="80610" y="34955"/>
                      <a:pt x="89698" y="25654"/>
                      <a:pt x="91218" y="23465"/>
                    </a:cubicBezTo>
                    <a:cubicBezTo>
                      <a:pt x="92216" y="22028"/>
                      <a:pt x="94212" y="20826"/>
                      <a:pt x="96714" y="20826"/>
                    </a:cubicBezTo>
                    <a:cubicBezTo>
                      <a:pt x="98020" y="20826"/>
                      <a:pt x="99463" y="21153"/>
                      <a:pt x="100975" y="21946"/>
                    </a:cubicBezTo>
                    <a:cubicBezTo>
                      <a:pt x="104782" y="23955"/>
                      <a:pt x="113557" y="30311"/>
                      <a:pt x="118438" y="30311"/>
                    </a:cubicBezTo>
                    <a:cubicBezTo>
                      <a:pt x="119168" y="30311"/>
                      <a:pt x="119811" y="30169"/>
                      <a:pt x="120337" y="29848"/>
                    </a:cubicBezTo>
                    <a:cubicBezTo>
                      <a:pt x="118179" y="29818"/>
                      <a:pt x="116082" y="29028"/>
                      <a:pt x="114440" y="27630"/>
                    </a:cubicBezTo>
                    <a:cubicBezTo>
                      <a:pt x="111553" y="25259"/>
                      <a:pt x="106112" y="21003"/>
                      <a:pt x="104714" y="20669"/>
                    </a:cubicBezTo>
                    <a:cubicBezTo>
                      <a:pt x="103795" y="20449"/>
                      <a:pt x="108873" y="18576"/>
                      <a:pt x="115672" y="18576"/>
                    </a:cubicBezTo>
                    <a:cubicBezTo>
                      <a:pt x="119221" y="18576"/>
                      <a:pt x="123238" y="19086"/>
                      <a:pt x="127115" y="20608"/>
                    </a:cubicBezTo>
                    <a:cubicBezTo>
                      <a:pt x="127845" y="20821"/>
                      <a:pt x="128574" y="21095"/>
                      <a:pt x="129304" y="21368"/>
                    </a:cubicBezTo>
                    <a:lnTo>
                      <a:pt x="129243" y="21368"/>
                    </a:lnTo>
                    <a:lnTo>
                      <a:pt x="136659" y="23526"/>
                    </a:lnTo>
                    <a:cubicBezTo>
                      <a:pt x="136659" y="23526"/>
                      <a:pt x="131979" y="18177"/>
                      <a:pt x="116051" y="16566"/>
                    </a:cubicBezTo>
                    <a:lnTo>
                      <a:pt x="127662" y="9119"/>
                    </a:lnTo>
                    <a:lnTo>
                      <a:pt x="127662" y="9119"/>
                    </a:lnTo>
                    <a:cubicBezTo>
                      <a:pt x="127662" y="9119"/>
                      <a:pt x="114562" y="14529"/>
                      <a:pt x="112404" y="15289"/>
                    </a:cubicBezTo>
                    <a:cubicBezTo>
                      <a:pt x="110246" y="16049"/>
                      <a:pt x="97297" y="16444"/>
                      <a:pt x="97297" y="16444"/>
                    </a:cubicBezTo>
                    <a:cubicBezTo>
                      <a:pt x="97297" y="16444"/>
                      <a:pt x="107814" y="10638"/>
                      <a:pt x="111796" y="2249"/>
                    </a:cubicBezTo>
                    <a:cubicBezTo>
                      <a:pt x="111948" y="1945"/>
                      <a:pt x="112100" y="1611"/>
                      <a:pt x="112221" y="1277"/>
                    </a:cubicBezTo>
                    <a:cubicBezTo>
                      <a:pt x="112404" y="790"/>
                      <a:pt x="112556" y="365"/>
                      <a:pt x="112677" y="30"/>
                    </a:cubicBezTo>
                    <a:lnTo>
                      <a:pt x="111036" y="30"/>
                    </a:lnTo>
                    <a:cubicBezTo>
                      <a:pt x="108939" y="2523"/>
                      <a:pt x="105929" y="6991"/>
                      <a:pt x="105929" y="6991"/>
                    </a:cubicBezTo>
                    <a:cubicBezTo>
                      <a:pt x="105777" y="4651"/>
                      <a:pt x="105504" y="2310"/>
                      <a:pt x="105139" y="0"/>
                    </a:cubicBezTo>
                    <a:lnTo>
                      <a:pt x="103103" y="0"/>
                    </a:lnTo>
                    <a:cubicBezTo>
                      <a:pt x="102008" y="4620"/>
                      <a:pt x="99364" y="11246"/>
                      <a:pt x="93011" y="15836"/>
                    </a:cubicBezTo>
                    <a:cubicBezTo>
                      <a:pt x="82312" y="23496"/>
                      <a:pt x="72950" y="31885"/>
                      <a:pt x="72950" y="31885"/>
                    </a:cubicBezTo>
                    <a:cubicBezTo>
                      <a:pt x="72950" y="31885"/>
                      <a:pt x="75686" y="16018"/>
                      <a:pt x="77175" y="11702"/>
                    </a:cubicBezTo>
                    <a:cubicBezTo>
                      <a:pt x="77905" y="9666"/>
                      <a:pt x="79394" y="4772"/>
                      <a:pt x="80731" y="0"/>
                    </a:cubicBezTo>
                    <a:lnTo>
                      <a:pt x="61643" y="0"/>
                    </a:lnTo>
                    <a:lnTo>
                      <a:pt x="58178" y="14863"/>
                    </a:lnTo>
                    <a:cubicBezTo>
                      <a:pt x="58178" y="14863"/>
                      <a:pt x="52737" y="8207"/>
                      <a:pt x="50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582851" y="24485"/>
                <a:ext cx="415326" cy="172764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4352" extrusionOk="0">
                    <a:moveTo>
                      <a:pt x="1919" y="0"/>
                    </a:moveTo>
                    <a:cubicBezTo>
                      <a:pt x="736" y="0"/>
                      <a:pt x="0" y="262"/>
                      <a:pt x="0" y="262"/>
                    </a:cubicBezTo>
                    <a:cubicBezTo>
                      <a:pt x="2418" y="3708"/>
                      <a:pt x="5658" y="4351"/>
                      <a:pt x="7742" y="4351"/>
                    </a:cubicBezTo>
                    <a:cubicBezTo>
                      <a:pt x="8986" y="4351"/>
                      <a:pt x="9818" y="4122"/>
                      <a:pt x="9818" y="4122"/>
                    </a:cubicBezTo>
                    <a:cubicBezTo>
                      <a:pt x="6829" y="666"/>
                      <a:pt x="3805" y="0"/>
                      <a:pt x="19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-324873" y="2735330"/>
                <a:ext cx="424379" cy="1184931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9849" extrusionOk="0">
                    <a:moveTo>
                      <a:pt x="10031" y="0"/>
                    </a:moveTo>
                    <a:lnTo>
                      <a:pt x="10031" y="0"/>
                    </a:lnTo>
                    <a:cubicBezTo>
                      <a:pt x="8390" y="2098"/>
                      <a:pt x="7022" y="4408"/>
                      <a:pt x="5958" y="6839"/>
                    </a:cubicBezTo>
                    <a:cubicBezTo>
                      <a:pt x="4864" y="9271"/>
                      <a:pt x="3952" y="11763"/>
                      <a:pt x="3223" y="14317"/>
                    </a:cubicBezTo>
                    <a:cubicBezTo>
                      <a:pt x="2493" y="16870"/>
                      <a:pt x="1885" y="19453"/>
                      <a:pt x="1368" y="22037"/>
                    </a:cubicBezTo>
                    <a:cubicBezTo>
                      <a:pt x="821" y="24621"/>
                      <a:pt x="335" y="27204"/>
                      <a:pt x="1" y="29849"/>
                    </a:cubicBezTo>
                    <a:cubicBezTo>
                      <a:pt x="1916" y="24894"/>
                      <a:pt x="3223" y="19788"/>
                      <a:pt x="4682" y="14742"/>
                    </a:cubicBezTo>
                    <a:cubicBezTo>
                      <a:pt x="5411" y="12219"/>
                      <a:pt x="6171" y="9757"/>
                      <a:pt x="7052" y="7265"/>
                    </a:cubicBezTo>
                    <a:cubicBezTo>
                      <a:pt x="7904" y="4803"/>
                      <a:pt x="8907" y="2402"/>
                      <a:pt x="10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35476" y="1557654"/>
                <a:ext cx="542656" cy="1537286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38725" extrusionOk="0">
                    <a:moveTo>
                      <a:pt x="12827" y="0"/>
                    </a:moveTo>
                    <a:lnTo>
                      <a:pt x="12827" y="0"/>
                    </a:lnTo>
                    <a:cubicBezTo>
                      <a:pt x="10669" y="2705"/>
                      <a:pt x="9180" y="5927"/>
                      <a:pt x="8146" y="9210"/>
                    </a:cubicBezTo>
                    <a:cubicBezTo>
                      <a:pt x="7599" y="10851"/>
                      <a:pt x="7143" y="12523"/>
                      <a:pt x="6779" y="14195"/>
                    </a:cubicBezTo>
                    <a:cubicBezTo>
                      <a:pt x="6383" y="15897"/>
                      <a:pt x="6049" y="17569"/>
                      <a:pt x="5745" y="19241"/>
                    </a:cubicBezTo>
                    <a:cubicBezTo>
                      <a:pt x="5441" y="20943"/>
                      <a:pt x="5107" y="22614"/>
                      <a:pt x="4803" y="24286"/>
                    </a:cubicBezTo>
                    <a:cubicBezTo>
                      <a:pt x="4468" y="25958"/>
                      <a:pt x="4073" y="27599"/>
                      <a:pt x="3678" y="29241"/>
                    </a:cubicBezTo>
                    <a:cubicBezTo>
                      <a:pt x="2857" y="32554"/>
                      <a:pt x="1611" y="35715"/>
                      <a:pt x="0" y="38724"/>
                    </a:cubicBezTo>
                    <a:cubicBezTo>
                      <a:pt x="2189" y="36049"/>
                      <a:pt x="3709" y="32858"/>
                      <a:pt x="4803" y="29575"/>
                    </a:cubicBezTo>
                    <a:cubicBezTo>
                      <a:pt x="5380" y="27934"/>
                      <a:pt x="5806" y="26262"/>
                      <a:pt x="6201" y="24590"/>
                    </a:cubicBezTo>
                    <a:cubicBezTo>
                      <a:pt x="6596" y="22888"/>
                      <a:pt x="6931" y="21216"/>
                      <a:pt x="7234" y="19545"/>
                    </a:cubicBezTo>
                    <a:cubicBezTo>
                      <a:pt x="7538" y="17842"/>
                      <a:pt x="7873" y="16171"/>
                      <a:pt x="8177" y="14499"/>
                    </a:cubicBezTo>
                    <a:cubicBezTo>
                      <a:pt x="8511" y="12827"/>
                      <a:pt x="8876" y="11186"/>
                      <a:pt x="9271" y="9544"/>
                    </a:cubicBezTo>
                    <a:cubicBezTo>
                      <a:pt x="10061" y="6231"/>
                      <a:pt x="11247" y="3009"/>
                      <a:pt x="1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87117" y="-176306"/>
                <a:ext cx="541345" cy="1299577"/>
              </a:xfrm>
              <a:custGeom>
                <a:avLst/>
                <a:gdLst/>
                <a:ahLst/>
                <a:cxnLst/>
                <a:rect l="l" t="t" r="r" b="b"/>
                <a:pathLst>
                  <a:path w="12797" h="32737" extrusionOk="0">
                    <a:moveTo>
                      <a:pt x="12797" y="1"/>
                    </a:moveTo>
                    <a:lnTo>
                      <a:pt x="12797" y="1"/>
                    </a:lnTo>
                    <a:cubicBezTo>
                      <a:pt x="11885" y="2828"/>
                      <a:pt x="11034" y="5654"/>
                      <a:pt x="10122" y="8420"/>
                    </a:cubicBezTo>
                    <a:cubicBezTo>
                      <a:pt x="9879" y="9119"/>
                      <a:pt x="9635" y="9819"/>
                      <a:pt x="9423" y="10487"/>
                    </a:cubicBezTo>
                    <a:lnTo>
                      <a:pt x="8693" y="12554"/>
                    </a:lnTo>
                    <a:lnTo>
                      <a:pt x="7933" y="14621"/>
                    </a:lnTo>
                    <a:lnTo>
                      <a:pt x="7143" y="16658"/>
                    </a:lnTo>
                    <a:lnTo>
                      <a:pt x="6353" y="18694"/>
                    </a:lnTo>
                    <a:cubicBezTo>
                      <a:pt x="6079" y="19393"/>
                      <a:pt x="5775" y="20062"/>
                      <a:pt x="5502" y="20731"/>
                    </a:cubicBezTo>
                    <a:lnTo>
                      <a:pt x="4651" y="22737"/>
                    </a:lnTo>
                    <a:cubicBezTo>
                      <a:pt x="4347" y="23405"/>
                      <a:pt x="4043" y="24074"/>
                      <a:pt x="3769" y="24743"/>
                    </a:cubicBezTo>
                    <a:cubicBezTo>
                      <a:pt x="2553" y="27418"/>
                      <a:pt x="1277" y="30062"/>
                      <a:pt x="0" y="32737"/>
                    </a:cubicBezTo>
                    <a:cubicBezTo>
                      <a:pt x="1824" y="30366"/>
                      <a:pt x="3404" y="27873"/>
                      <a:pt x="4833" y="25290"/>
                    </a:cubicBezTo>
                    <a:cubicBezTo>
                      <a:pt x="5167" y="24621"/>
                      <a:pt x="5532" y="23983"/>
                      <a:pt x="5866" y="23314"/>
                    </a:cubicBezTo>
                    <a:lnTo>
                      <a:pt x="6809" y="21308"/>
                    </a:lnTo>
                    <a:cubicBezTo>
                      <a:pt x="7113" y="20639"/>
                      <a:pt x="7417" y="19971"/>
                      <a:pt x="7721" y="19272"/>
                    </a:cubicBezTo>
                    <a:lnTo>
                      <a:pt x="8572" y="17235"/>
                    </a:lnTo>
                    <a:lnTo>
                      <a:pt x="9332" y="15138"/>
                    </a:lnTo>
                    <a:lnTo>
                      <a:pt x="10031" y="13040"/>
                    </a:lnTo>
                    <a:lnTo>
                      <a:pt x="10699" y="10913"/>
                    </a:lnTo>
                    <a:cubicBezTo>
                      <a:pt x="10882" y="10183"/>
                      <a:pt x="11094" y="9484"/>
                      <a:pt x="11277" y="8755"/>
                    </a:cubicBezTo>
                    <a:cubicBezTo>
                      <a:pt x="12006" y="5897"/>
                      <a:pt x="12523" y="2949"/>
                      <a:pt x="1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193704" y="-658952"/>
                <a:ext cx="160792" cy="312538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7873" extrusionOk="0">
                    <a:moveTo>
                      <a:pt x="3800" y="1"/>
                    </a:moveTo>
                    <a:cubicBezTo>
                      <a:pt x="3223" y="487"/>
                      <a:pt x="2706" y="1064"/>
                      <a:pt x="2311" y="1703"/>
                    </a:cubicBezTo>
                    <a:cubicBezTo>
                      <a:pt x="1885" y="2311"/>
                      <a:pt x="1521" y="2949"/>
                      <a:pt x="1217" y="3587"/>
                    </a:cubicBezTo>
                    <a:cubicBezTo>
                      <a:pt x="882" y="4256"/>
                      <a:pt x="609" y="4955"/>
                      <a:pt x="396" y="5654"/>
                    </a:cubicBezTo>
                    <a:cubicBezTo>
                      <a:pt x="183" y="6384"/>
                      <a:pt x="31" y="7113"/>
                      <a:pt x="1" y="7873"/>
                    </a:cubicBezTo>
                    <a:cubicBezTo>
                      <a:pt x="578" y="7387"/>
                      <a:pt x="1065" y="6809"/>
                      <a:pt x="1490" y="6171"/>
                    </a:cubicBezTo>
                    <a:cubicBezTo>
                      <a:pt x="1885" y="5563"/>
                      <a:pt x="2250" y="4925"/>
                      <a:pt x="2585" y="4256"/>
                    </a:cubicBezTo>
                    <a:cubicBezTo>
                      <a:pt x="2889" y="3618"/>
                      <a:pt x="3162" y="2918"/>
                      <a:pt x="3375" y="2219"/>
                    </a:cubicBezTo>
                    <a:cubicBezTo>
                      <a:pt x="3618" y="1490"/>
                      <a:pt x="3740" y="760"/>
                      <a:pt x="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178306" y="-453834"/>
                <a:ext cx="513087" cy="1528830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38512" extrusionOk="0">
                    <a:moveTo>
                      <a:pt x="12128" y="1"/>
                    </a:moveTo>
                    <a:lnTo>
                      <a:pt x="12128" y="1"/>
                    </a:lnTo>
                    <a:cubicBezTo>
                      <a:pt x="10973" y="3192"/>
                      <a:pt x="9940" y="6384"/>
                      <a:pt x="8906" y="9575"/>
                    </a:cubicBezTo>
                    <a:cubicBezTo>
                      <a:pt x="8663" y="10366"/>
                      <a:pt x="8389" y="11186"/>
                      <a:pt x="8146" y="11977"/>
                    </a:cubicBezTo>
                    <a:lnTo>
                      <a:pt x="7386" y="14378"/>
                    </a:lnTo>
                    <a:lnTo>
                      <a:pt x="5867" y="19180"/>
                    </a:lnTo>
                    <a:lnTo>
                      <a:pt x="4347" y="23983"/>
                    </a:lnTo>
                    <a:lnTo>
                      <a:pt x="3587" y="26415"/>
                    </a:lnTo>
                    <a:cubicBezTo>
                      <a:pt x="3313" y="27205"/>
                      <a:pt x="3070" y="27995"/>
                      <a:pt x="2827" y="28816"/>
                    </a:cubicBezTo>
                    <a:cubicBezTo>
                      <a:pt x="1854" y="32038"/>
                      <a:pt x="882" y="35260"/>
                      <a:pt x="0" y="38512"/>
                    </a:cubicBezTo>
                    <a:cubicBezTo>
                      <a:pt x="1459" y="35472"/>
                      <a:pt x="2736" y="32342"/>
                      <a:pt x="3952" y="29181"/>
                    </a:cubicBezTo>
                    <a:cubicBezTo>
                      <a:pt x="4560" y="27630"/>
                      <a:pt x="5137" y="26050"/>
                      <a:pt x="5684" y="24439"/>
                    </a:cubicBezTo>
                    <a:cubicBezTo>
                      <a:pt x="6231" y="22858"/>
                      <a:pt x="6778" y="21247"/>
                      <a:pt x="7265" y="19636"/>
                    </a:cubicBezTo>
                    <a:cubicBezTo>
                      <a:pt x="7751" y="18025"/>
                      <a:pt x="8268" y="16414"/>
                      <a:pt x="8724" y="14803"/>
                    </a:cubicBezTo>
                    <a:cubicBezTo>
                      <a:pt x="9180" y="13162"/>
                      <a:pt x="9636" y="11551"/>
                      <a:pt x="10031" y="9910"/>
                    </a:cubicBezTo>
                    <a:cubicBezTo>
                      <a:pt x="10851" y="6627"/>
                      <a:pt x="11581" y="3344"/>
                      <a:pt x="12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692236" y="1117207"/>
                <a:ext cx="379369" cy="1441972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36324" extrusionOk="0">
                    <a:moveTo>
                      <a:pt x="8967" y="1"/>
                    </a:moveTo>
                    <a:cubicBezTo>
                      <a:pt x="8238" y="3071"/>
                      <a:pt x="7600" y="6110"/>
                      <a:pt x="6900" y="9089"/>
                    </a:cubicBezTo>
                    <a:lnTo>
                      <a:pt x="5837" y="13648"/>
                    </a:lnTo>
                    <a:cubicBezTo>
                      <a:pt x="5654" y="14408"/>
                      <a:pt x="5472" y="15168"/>
                      <a:pt x="5320" y="15928"/>
                    </a:cubicBezTo>
                    <a:lnTo>
                      <a:pt x="4742" y="18208"/>
                    </a:lnTo>
                    <a:lnTo>
                      <a:pt x="4195" y="20487"/>
                    </a:lnTo>
                    <a:lnTo>
                      <a:pt x="3618" y="22767"/>
                    </a:lnTo>
                    <a:lnTo>
                      <a:pt x="2432" y="27266"/>
                    </a:lnTo>
                    <a:cubicBezTo>
                      <a:pt x="1612" y="30275"/>
                      <a:pt x="791" y="33284"/>
                      <a:pt x="1" y="36324"/>
                    </a:cubicBezTo>
                    <a:cubicBezTo>
                      <a:pt x="1368" y="33497"/>
                      <a:pt x="2554" y="30579"/>
                      <a:pt x="3557" y="27600"/>
                    </a:cubicBezTo>
                    <a:cubicBezTo>
                      <a:pt x="4074" y="26111"/>
                      <a:pt x="4530" y="24621"/>
                      <a:pt x="4986" y="23132"/>
                    </a:cubicBezTo>
                    <a:lnTo>
                      <a:pt x="5624" y="20852"/>
                    </a:lnTo>
                    <a:lnTo>
                      <a:pt x="6232" y="18572"/>
                    </a:lnTo>
                    <a:lnTo>
                      <a:pt x="6748" y="16293"/>
                    </a:lnTo>
                    <a:cubicBezTo>
                      <a:pt x="6900" y="15503"/>
                      <a:pt x="7083" y="14743"/>
                      <a:pt x="7235" y="13983"/>
                    </a:cubicBezTo>
                    <a:cubicBezTo>
                      <a:pt x="7539" y="12433"/>
                      <a:pt x="7843" y="10913"/>
                      <a:pt x="8055" y="9363"/>
                    </a:cubicBezTo>
                    <a:cubicBezTo>
                      <a:pt x="8542" y="6262"/>
                      <a:pt x="8846" y="3132"/>
                      <a:pt x="8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80185" y="3041797"/>
                <a:ext cx="483518" cy="1303190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32828" extrusionOk="0">
                    <a:moveTo>
                      <a:pt x="10821" y="1"/>
                    </a:moveTo>
                    <a:lnTo>
                      <a:pt x="10821" y="1"/>
                    </a:lnTo>
                    <a:cubicBezTo>
                      <a:pt x="10760" y="2888"/>
                      <a:pt x="10213" y="5746"/>
                      <a:pt x="9210" y="8420"/>
                    </a:cubicBezTo>
                    <a:cubicBezTo>
                      <a:pt x="8693" y="9758"/>
                      <a:pt x="8146" y="11095"/>
                      <a:pt x="7538" y="12402"/>
                    </a:cubicBezTo>
                    <a:cubicBezTo>
                      <a:pt x="6930" y="13709"/>
                      <a:pt x="6262" y="14986"/>
                      <a:pt x="5623" y="16293"/>
                    </a:cubicBezTo>
                    <a:cubicBezTo>
                      <a:pt x="4985" y="17600"/>
                      <a:pt x="4316" y="18876"/>
                      <a:pt x="3709" y="20214"/>
                    </a:cubicBezTo>
                    <a:cubicBezTo>
                      <a:pt x="3101" y="21551"/>
                      <a:pt x="2462" y="22889"/>
                      <a:pt x="1946" y="24256"/>
                    </a:cubicBezTo>
                    <a:cubicBezTo>
                      <a:pt x="882" y="26992"/>
                      <a:pt x="91" y="29910"/>
                      <a:pt x="0" y="32828"/>
                    </a:cubicBezTo>
                    <a:cubicBezTo>
                      <a:pt x="730" y="30032"/>
                      <a:pt x="1763" y="27326"/>
                      <a:pt x="3040" y="24712"/>
                    </a:cubicBezTo>
                    <a:cubicBezTo>
                      <a:pt x="3678" y="23436"/>
                      <a:pt x="4316" y="22129"/>
                      <a:pt x="5016" y="20852"/>
                    </a:cubicBezTo>
                    <a:lnTo>
                      <a:pt x="6991" y="16961"/>
                    </a:lnTo>
                    <a:cubicBezTo>
                      <a:pt x="7630" y="15654"/>
                      <a:pt x="8268" y="14317"/>
                      <a:pt x="8845" y="12980"/>
                    </a:cubicBezTo>
                    <a:cubicBezTo>
                      <a:pt x="9423" y="11612"/>
                      <a:pt x="9909" y="10214"/>
                      <a:pt x="10304" y="8785"/>
                    </a:cubicBezTo>
                    <a:cubicBezTo>
                      <a:pt x="11095" y="5958"/>
                      <a:pt x="11429" y="2888"/>
                      <a:pt x="10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-31708" y="3286772"/>
                <a:ext cx="187781" cy="62745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5806" extrusionOk="0">
                    <a:moveTo>
                      <a:pt x="4439" y="0"/>
                    </a:moveTo>
                    <a:cubicBezTo>
                      <a:pt x="3648" y="1155"/>
                      <a:pt x="2980" y="2371"/>
                      <a:pt x="2432" y="3648"/>
                    </a:cubicBezTo>
                    <a:cubicBezTo>
                      <a:pt x="1338" y="6201"/>
                      <a:pt x="609" y="8876"/>
                      <a:pt x="244" y="11611"/>
                    </a:cubicBezTo>
                    <a:cubicBezTo>
                      <a:pt x="31" y="13009"/>
                      <a:pt x="1" y="14408"/>
                      <a:pt x="92" y="15806"/>
                    </a:cubicBezTo>
                    <a:cubicBezTo>
                      <a:pt x="609" y="14499"/>
                      <a:pt x="974" y="13192"/>
                      <a:pt x="1399" y="11885"/>
                    </a:cubicBezTo>
                    <a:cubicBezTo>
                      <a:pt x="1794" y="10578"/>
                      <a:pt x="2159" y="9271"/>
                      <a:pt x="2524" y="7964"/>
                    </a:cubicBezTo>
                    <a:cubicBezTo>
                      <a:pt x="2888" y="6657"/>
                      <a:pt x="3253" y="5350"/>
                      <a:pt x="3557" y="4043"/>
                    </a:cubicBezTo>
                    <a:cubicBezTo>
                      <a:pt x="3891" y="2705"/>
                      <a:pt x="4226" y="1368"/>
                      <a:pt x="4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661158" y="1199064"/>
                <a:ext cx="182620" cy="19590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935" extrusionOk="0">
                    <a:moveTo>
                      <a:pt x="0" y="1"/>
                    </a:moveTo>
                    <a:cubicBezTo>
                      <a:pt x="0" y="1"/>
                      <a:pt x="348" y="4934"/>
                      <a:pt x="3004" y="4934"/>
                    </a:cubicBezTo>
                    <a:cubicBezTo>
                      <a:pt x="3390" y="4934"/>
                      <a:pt x="3826" y="4830"/>
                      <a:pt x="4316" y="459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959442" y="1188226"/>
                <a:ext cx="181351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26" extrusionOk="0">
                    <a:moveTo>
                      <a:pt x="4287" y="0"/>
                    </a:moveTo>
                    <a:lnTo>
                      <a:pt x="1" y="4590"/>
                    </a:lnTo>
                    <a:cubicBezTo>
                      <a:pt x="486" y="4823"/>
                      <a:pt x="918" y="4925"/>
                      <a:pt x="1300" y="4925"/>
                    </a:cubicBezTo>
                    <a:cubicBezTo>
                      <a:pt x="3961" y="4925"/>
                      <a:pt x="4287" y="1"/>
                      <a:pt x="4287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15"/>
              <p:cNvGrpSpPr/>
              <p:nvPr/>
            </p:nvGrpSpPr>
            <p:grpSpPr>
              <a:xfrm>
                <a:off x="-173265" y="-281521"/>
                <a:ext cx="3728519" cy="6610996"/>
                <a:chOff x="-460586" y="-636811"/>
                <a:chExt cx="3674866" cy="69435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188542" y="2449363"/>
                  <a:ext cx="408111" cy="15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8" h="3606" extrusionOk="0">
                      <a:moveTo>
                        <a:pt x="6508" y="1"/>
                      </a:moveTo>
                      <a:cubicBezTo>
                        <a:pt x="1925" y="1"/>
                        <a:pt x="1" y="3270"/>
                        <a:pt x="1" y="3270"/>
                      </a:cubicBezTo>
                      <a:cubicBezTo>
                        <a:pt x="1176" y="3506"/>
                        <a:pt x="2220" y="3606"/>
                        <a:pt x="3146" y="3606"/>
                      </a:cubicBezTo>
                      <a:cubicBezTo>
                        <a:pt x="8302" y="3606"/>
                        <a:pt x="9788" y="504"/>
                        <a:pt x="9788" y="504"/>
                      </a:cubicBezTo>
                      <a:cubicBezTo>
                        <a:pt x="8570" y="148"/>
                        <a:pt x="7479" y="1"/>
                        <a:pt x="65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2879677" y="-448459"/>
                  <a:ext cx="334602" cy="38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5" h="9181" extrusionOk="0">
                      <a:moveTo>
                        <a:pt x="3648" y="1"/>
                      </a:moveTo>
                      <a:lnTo>
                        <a:pt x="3648" y="1"/>
                      </a:lnTo>
                      <a:cubicBezTo>
                        <a:pt x="0" y="5199"/>
                        <a:pt x="4742" y="9180"/>
                        <a:pt x="4742" y="9180"/>
                      </a:cubicBezTo>
                      <a:cubicBezTo>
                        <a:pt x="8025" y="3162"/>
                        <a:pt x="3648" y="1"/>
                        <a:pt x="364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-460586" y="2579501"/>
                  <a:ext cx="1672970" cy="37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4" h="89394" extrusionOk="0">
                      <a:moveTo>
                        <a:pt x="40123" y="0"/>
                      </a:moveTo>
                      <a:cubicBezTo>
                        <a:pt x="39424" y="578"/>
                        <a:pt x="38755" y="1185"/>
                        <a:pt x="38117" y="1763"/>
                      </a:cubicBezTo>
                      <a:cubicBezTo>
                        <a:pt x="35077" y="4468"/>
                        <a:pt x="31856" y="6566"/>
                        <a:pt x="28512" y="8845"/>
                      </a:cubicBezTo>
                      <a:cubicBezTo>
                        <a:pt x="26232" y="10395"/>
                        <a:pt x="24013" y="12128"/>
                        <a:pt x="22372" y="14377"/>
                      </a:cubicBezTo>
                      <a:cubicBezTo>
                        <a:pt x="20275" y="17326"/>
                        <a:pt x="19089" y="20791"/>
                        <a:pt x="17661" y="24073"/>
                      </a:cubicBezTo>
                      <a:cubicBezTo>
                        <a:pt x="15837" y="28268"/>
                        <a:pt x="13588" y="32189"/>
                        <a:pt x="11460" y="36201"/>
                      </a:cubicBezTo>
                      <a:cubicBezTo>
                        <a:pt x="7113" y="44560"/>
                        <a:pt x="3983" y="53527"/>
                        <a:pt x="2159" y="62767"/>
                      </a:cubicBezTo>
                      <a:cubicBezTo>
                        <a:pt x="457" y="71308"/>
                        <a:pt x="62" y="80032"/>
                        <a:pt x="1" y="88694"/>
                      </a:cubicBezTo>
                      <a:lnTo>
                        <a:pt x="2797" y="89393"/>
                      </a:lnTo>
                      <a:cubicBezTo>
                        <a:pt x="2797" y="89393"/>
                        <a:pt x="1399" y="74226"/>
                        <a:pt x="4803" y="64013"/>
                      </a:cubicBezTo>
                      <a:cubicBezTo>
                        <a:pt x="8177" y="53770"/>
                        <a:pt x="9575" y="45624"/>
                        <a:pt x="10913" y="42128"/>
                      </a:cubicBezTo>
                      <a:cubicBezTo>
                        <a:pt x="12220" y="38602"/>
                        <a:pt x="17296" y="31733"/>
                        <a:pt x="18603" y="28238"/>
                      </a:cubicBezTo>
                      <a:cubicBezTo>
                        <a:pt x="19910" y="24712"/>
                        <a:pt x="21795" y="18815"/>
                        <a:pt x="23284" y="14499"/>
                      </a:cubicBezTo>
                      <a:cubicBezTo>
                        <a:pt x="24469" y="11094"/>
                        <a:pt x="35503" y="7386"/>
                        <a:pt x="40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695855" y="1507376"/>
                  <a:ext cx="765520" cy="1328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31856" extrusionOk="0">
                      <a:moveTo>
                        <a:pt x="18360" y="1"/>
                      </a:moveTo>
                      <a:cubicBezTo>
                        <a:pt x="13132" y="2341"/>
                        <a:pt x="11369" y="8238"/>
                        <a:pt x="9727" y="13800"/>
                      </a:cubicBezTo>
                      <a:cubicBezTo>
                        <a:pt x="8572" y="17661"/>
                        <a:pt x="7205" y="21308"/>
                        <a:pt x="4986" y="24713"/>
                      </a:cubicBezTo>
                      <a:cubicBezTo>
                        <a:pt x="3405" y="27144"/>
                        <a:pt x="1642" y="29454"/>
                        <a:pt x="1" y="31855"/>
                      </a:cubicBezTo>
                      <a:cubicBezTo>
                        <a:pt x="943" y="31248"/>
                        <a:pt x="1885" y="30640"/>
                        <a:pt x="2797" y="30001"/>
                      </a:cubicBezTo>
                      <a:cubicBezTo>
                        <a:pt x="3040" y="29819"/>
                        <a:pt x="3253" y="29667"/>
                        <a:pt x="3496" y="29485"/>
                      </a:cubicBezTo>
                      <a:cubicBezTo>
                        <a:pt x="5107" y="27266"/>
                        <a:pt x="7995" y="23527"/>
                        <a:pt x="8694" y="19302"/>
                      </a:cubicBezTo>
                      <a:cubicBezTo>
                        <a:pt x="9910" y="11946"/>
                        <a:pt x="14895" y="3344"/>
                        <a:pt x="18056" y="305"/>
                      </a:cubicBezTo>
                      <a:lnTo>
                        <a:pt x="18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472331" y="-636811"/>
                  <a:ext cx="2401674" cy="351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1" h="84236" extrusionOk="0">
                      <a:moveTo>
                        <a:pt x="47304" y="0"/>
                      </a:moveTo>
                      <a:cubicBezTo>
                        <a:pt x="40683" y="0"/>
                        <a:pt x="34193" y="4890"/>
                        <a:pt x="29423" y="8825"/>
                      </a:cubicBezTo>
                      <a:cubicBezTo>
                        <a:pt x="26201" y="11469"/>
                        <a:pt x="23192" y="14326"/>
                        <a:pt x="20396" y="17396"/>
                      </a:cubicBezTo>
                      <a:cubicBezTo>
                        <a:pt x="19241" y="18642"/>
                        <a:pt x="18116" y="19949"/>
                        <a:pt x="17083" y="21317"/>
                      </a:cubicBezTo>
                      <a:cubicBezTo>
                        <a:pt x="16384" y="22199"/>
                        <a:pt x="16536" y="22290"/>
                        <a:pt x="16505" y="23445"/>
                      </a:cubicBezTo>
                      <a:cubicBezTo>
                        <a:pt x="16444" y="24691"/>
                        <a:pt x="16353" y="25907"/>
                        <a:pt x="16171" y="27123"/>
                      </a:cubicBezTo>
                      <a:cubicBezTo>
                        <a:pt x="15472" y="32229"/>
                        <a:pt x="13709" y="37092"/>
                        <a:pt x="11824" y="41865"/>
                      </a:cubicBezTo>
                      <a:cubicBezTo>
                        <a:pt x="9909" y="46728"/>
                        <a:pt x="8177" y="51561"/>
                        <a:pt x="6687" y="56546"/>
                      </a:cubicBezTo>
                      <a:cubicBezTo>
                        <a:pt x="4013" y="65664"/>
                        <a:pt x="1854" y="74935"/>
                        <a:pt x="0" y="84236"/>
                      </a:cubicBezTo>
                      <a:cubicBezTo>
                        <a:pt x="456" y="83385"/>
                        <a:pt x="943" y="82564"/>
                        <a:pt x="1459" y="81744"/>
                      </a:cubicBezTo>
                      <a:cubicBezTo>
                        <a:pt x="1551" y="78765"/>
                        <a:pt x="2098" y="69525"/>
                        <a:pt x="6444" y="61439"/>
                      </a:cubicBezTo>
                      <a:cubicBezTo>
                        <a:pt x="11703" y="51622"/>
                        <a:pt x="18663" y="21925"/>
                        <a:pt x="18663" y="21925"/>
                      </a:cubicBezTo>
                      <a:cubicBezTo>
                        <a:pt x="20487" y="19402"/>
                        <a:pt x="22979" y="17487"/>
                        <a:pt x="25897" y="16393"/>
                      </a:cubicBezTo>
                      <a:cubicBezTo>
                        <a:pt x="30761" y="14539"/>
                        <a:pt x="39849" y="5238"/>
                        <a:pt x="41369" y="3049"/>
                      </a:cubicBezTo>
                      <a:cubicBezTo>
                        <a:pt x="42367" y="1612"/>
                        <a:pt x="44363" y="410"/>
                        <a:pt x="46865" y="410"/>
                      </a:cubicBezTo>
                      <a:cubicBezTo>
                        <a:pt x="48171" y="410"/>
                        <a:pt x="49614" y="737"/>
                        <a:pt x="51126" y="1530"/>
                      </a:cubicBezTo>
                      <a:cubicBezTo>
                        <a:pt x="52646" y="2320"/>
                        <a:pt x="55017" y="3870"/>
                        <a:pt x="57600" y="5390"/>
                      </a:cubicBezTo>
                      <a:cubicBezTo>
                        <a:pt x="55624" y="2837"/>
                        <a:pt x="53102" y="922"/>
                        <a:pt x="49849" y="253"/>
                      </a:cubicBezTo>
                      <a:cubicBezTo>
                        <a:pt x="49001" y="81"/>
                        <a:pt x="48151" y="0"/>
                        <a:pt x="47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2931631" y="-360980"/>
                  <a:ext cx="169865" cy="295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083" extrusionOk="0">
                      <a:moveTo>
                        <a:pt x="1338" y="0"/>
                      </a:moveTo>
                      <a:lnTo>
                        <a:pt x="1338" y="0"/>
                      </a:lnTo>
                      <a:cubicBezTo>
                        <a:pt x="1" y="4134"/>
                        <a:pt x="3496" y="7082"/>
                        <a:pt x="3496" y="7082"/>
                      </a:cubicBezTo>
                      <a:cubicBezTo>
                        <a:pt x="3709" y="6687"/>
                        <a:pt x="3922" y="6262"/>
                        <a:pt x="4074" y="5867"/>
                      </a:cubicBezTo>
                      <a:cubicBezTo>
                        <a:pt x="3375" y="3800"/>
                        <a:pt x="2432" y="1854"/>
                        <a:pt x="13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6" name="Google Shape;316;p15"/>
            <p:cNvGrpSpPr/>
            <p:nvPr/>
          </p:nvGrpSpPr>
          <p:grpSpPr>
            <a:xfrm>
              <a:off x="-1397273" y="3656228"/>
              <a:ext cx="12056187" cy="2377859"/>
              <a:chOff x="-1397273" y="4042578"/>
              <a:chExt cx="12056187" cy="2377859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-1397273" y="4042578"/>
                <a:ext cx="12056187" cy="2377859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59899" extrusionOk="0">
                    <a:moveTo>
                      <a:pt x="999" y="0"/>
                    </a:moveTo>
                    <a:cubicBezTo>
                      <a:pt x="663" y="0"/>
                      <a:pt x="329" y="17"/>
                      <a:pt x="1" y="49"/>
                    </a:cubicBezTo>
                    <a:lnTo>
                      <a:pt x="1" y="59898"/>
                    </a:lnTo>
                    <a:lnTo>
                      <a:pt x="284991" y="59898"/>
                    </a:lnTo>
                    <a:lnTo>
                      <a:pt x="284991" y="20141"/>
                    </a:lnTo>
                    <a:cubicBezTo>
                      <a:pt x="283215" y="17673"/>
                      <a:pt x="280058" y="16114"/>
                      <a:pt x="277099" y="16114"/>
                    </a:cubicBezTo>
                    <a:cubicBezTo>
                      <a:pt x="275248" y="16114"/>
                      <a:pt x="273474" y="16724"/>
                      <a:pt x="272164" y="18104"/>
                    </a:cubicBezTo>
                    <a:lnTo>
                      <a:pt x="269519" y="13879"/>
                    </a:lnTo>
                    <a:cubicBezTo>
                      <a:pt x="268455" y="15612"/>
                      <a:pt x="266996" y="17101"/>
                      <a:pt x="265264" y="18226"/>
                    </a:cubicBezTo>
                    <a:cubicBezTo>
                      <a:pt x="264960" y="16585"/>
                      <a:pt x="265173" y="14943"/>
                      <a:pt x="265902" y="13454"/>
                    </a:cubicBezTo>
                    <a:lnTo>
                      <a:pt x="265902" y="13454"/>
                    </a:lnTo>
                    <a:cubicBezTo>
                      <a:pt x="263775" y="14275"/>
                      <a:pt x="261920" y="15673"/>
                      <a:pt x="260583" y="17527"/>
                    </a:cubicBezTo>
                    <a:cubicBezTo>
                      <a:pt x="260249" y="15642"/>
                      <a:pt x="260340" y="13667"/>
                      <a:pt x="260857" y="11813"/>
                    </a:cubicBezTo>
                    <a:lnTo>
                      <a:pt x="260857" y="11813"/>
                    </a:lnTo>
                    <a:cubicBezTo>
                      <a:pt x="257300" y="13332"/>
                      <a:pt x="254230" y="15794"/>
                      <a:pt x="251981" y="18925"/>
                    </a:cubicBezTo>
                    <a:cubicBezTo>
                      <a:pt x="251251" y="15399"/>
                      <a:pt x="249610" y="11813"/>
                      <a:pt x="246540" y="9958"/>
                    </a:cubicBezTo>
                    <a:cubicBezTo>
                      <a:pt x="245403" y="9279"/>
                      <a:pt x="244046" y="8938"/>
                      <a:pt x="242705" y="8938"/>
                    </a:cubicBezTo>
                    <a:cubicBezTo>
                      <a:pt x="240388" y="8938"/>
                      <a:pt x="238119" y="9954"/>
                      <a:pt x="237117" y="11995"/>
                    </a:cubicBezTo>
                    <a:lnTo>
                      <a:pt x="233075" y="5034"/>
                    </a:lnTo>
                    <a:lnTo>
                      <a:pt x="233075" y="5034"/>
                    </a:lnTo>
                    <a:lnTo>
                      <a:pt x="235263" y="18560"/>
                    </a:lnTo>
                    <a:cubicBezTo>
                      <a:pt x="233765" y="15621"/>
                      <a:pt x="230433" y="13959"/>
                      <a:pt x="227157" y="13959"/>
                    </a:cubicBezTo>
                    <a:cubicBezTo>
                      <a:pt x="225182" y="13959"/>
                      <a:pt x="223227" y="14563"/>
                      <a:pt x="221707" y="15855"/>
                    </a:cubicBezTo>
                    <a:lnTo>
                      <a:pt x="219944" y="8499"/>
                    </a:lnTo>
                    <a:cubicBezTo>
                      <a:pt x="218363" y="11509"/>
                      <a:pt x="217573" y="14883"/>
                      <a:pt x="217725" y="18287"/>
                    </a:cubicBezTo>
                    <a:cubicBezTo>
                      <a:pt x="216479" y="16858"/>
                      <a:pt x="214929" y="15764"/>
                      <a:pt x="213196" y="15065"/>
                    </a:cubicBezTo>
                    <a:lnTo>
                      <a:pt x="213196" y="15065"/>
                    </a:lnTo>
                    <a:cubicBezTo>
                      <a:pt x="214321" y="16919"/>
                      <a:pt x="215050" y="18956"/>
                      <a:pt x="215354" y="21083"/>
                    </a:cubicBezTo>
                    <a:cubicBezTo>
                      <a:pt x="212968" y="18974"/>
                      <a:pt x="209951" y="17879"/>
                      <a:pt x="206906" y="17879"/>
                    </a:cubicBezTo>
                    <a:cubicBezTo>
                      <a:pt x="204948" y="17879"/>
                      <a:pt x="202979" y="18332"/>
                      <a:pt x="201159" y="19259"/>
                    </a:cubicBezTo>
                    <a:lnTo>
                      <a:pt x="197816" y="15034"/>
                    </a:lnTo>
                    <a:lnTo>
                      <a:pt x="197421" y="21174"/>
                    </a:lnTo>
                    <a:lnTo>
                      <a:pt x="193560" y="20840"/>
                    </a:lnTo>
                    <a:lnTo>
                      <a:pt x="193560" y="20840"/>
                    </a:lnTo>
                    <a:cubicBezTo>
                      <a:pt x="193621" y="21904"/>
                      <a:pt x="194108" y="22877"/>
                      <a:pt x="194928" y="23576"/>
                    </a:cubicBezTo>
                    <a:cubicBezTo>
                      <a:pt x="192284" y="23697"/>
                      <a:pt x="189943" y="28591"/>
                      <a:pt x="188545" y="31327"/>
                    </a:cubicBezTo>
                    <a:cubicBezTo>
                      <a:pt x="162830" y="34913"/>
                      <a:pt x="138088" y="39776"/>
                      <a:pt x="111279" y="41722"/>
                    </a:cubicBezTo>
                    <a:cubicBezTo>
                      <a:pt x="106112" y="42087"/>
                      <a:pt x="100914" y="42360"/>
                      <a:pt x="95717" y="42512"/>
                    </a:cubicBezTo>
                    <a:cubicBezTo>
                      <a:pt x="95656" y="41083"/>
                      <a:pt x="95200" y="39685"/>
                      <a:pt x="94440" y="38500"/>
                    </a:cubicBezTo>
                    <a:cubicBezTo>
                      <a:pt x="93520" y="37156"/>
                      <a:pt x="91718" y="36291"/>
                      <a:pt x="90056" y="36291"/>
                    </a:cubicBezTo>
                    <a:cubicBezTo>
                      <a:pt x="88973" y="36291"/>
                      <a:pt x="87950" y="36658"/>
                      <a:pt x="87267" y="37497"/>
                    </a:cubicBezTo>
                    <a:lnTo>
                      <a:pt x="85625" y="30293"/>
                    </a:lnTo>
                    <a:cubicBezTo>
                      <a:pt x="85109" y="32178"/>
                      <a:pt x="84136" y="33910"/>
                      <a:pt x="82799" y="35339"/>
                    </a:cubicBezTo>
                    <a:cubicBezTo>
                      <a:pt x="80853" y="27193"/>
                      <a:pt x="79546" y="18895"/>
                      <a:pt x="78877" y="10536"/>
                    </a:cubicBezTo>
                    <a:lnTo>
                      <a:pt x="77631" y="34548"/>
                    </a:lnTo>
                    <a:cubicBezTo>
                      <a:pt x="75564" y="27649"/>
                      <a:pt x="74500" y="29229"/>
                      <a:pt x="72403" y="22299"/>
                    </a:cubicBezTo>
                    <a:lnTo>
                      <a:pt x="72403" y="22299"/>
                    </a:lnTo>
                    <a:cubicBezTo>
                      <a:pt x="73072" y="29837"/>
                      <a:pt x="71066" y="28986"/>
                      <a:pt x="68543" y="36159"/>
                    </a:cubicBezTo>
                    <a:lnTo>
                      <a:pt x="65625" y="25673"/>
                    </a:lnTo>
                    <a:lnTo>
                      <a:pt x="64136" y="31114"/>
                    </a:lnTo>
                    <a:lnTo>
                      <a:pt x="58725" y="25339"/>
                    </a:lnTo>
                    <a:lnTo>
                      <a:pt x="58725" y="25339"/>
                    </a:lnTo>
                    <a:cubicBezTo>
                      <a:pt x="60458" y="27527"/>
                      <a:pt x="59485" y="31083"/>
                      <a:pt x="56810" y="32269"/>
                    </a:cubicBezTo>
                    <a:cubicBezTo>
                      <a:pt x="56749" y="28591"/>
                      <a:pt x="54318" y="25065"/>
                      <a:pt x="50792" y="23484"/>
                    </a:cubicBezTo>
                    <a:cubicBezTo>
                      <a:pt x="49322" y="22842"/>
                      <a:pt x="47752" y="22526"/>
                      <a:pt x="46185" y="22526"/>
                    </a:cubicBezTo>
                    <a:cubicBezTo>
                      <a:pt x="43897" y="22526"/>
                      <a:pt x="41616" y="23201"/>
                      <a:pt x="39667" y="24518"/>
                    </a:cubicBezTo>
                    <a:lnTo>
                      <a:pt x="39485" y="16919"/>
                    </a:lnTo>
                    <a:cubicBezTo>
                      <a:pt x="37479" y="17679"/>
                      <a:pt x="36141" y="19715"/>
                      <a:pt x="36293" y="21722"/>
                    </a:cubicBezTo>
                    <a:cubicBezTo>
                      <a:pt x="35290" y="19168"/>
                      <a:pt x="33618" y="16919"/>
                      <a:pt x="31460" y="15217"/>
                    </a:cubicBezTo>
                    <a:lnTo>
                      <a:pt x="31460" y="15217"/>
                    </a:lnTo>
                    <a:cubicBezTo>
                      <a:pt x="32494" y="17922"/>
                      <a:pt x="32281" y="20931"/>
                      <a:pt x="30883" y="23484"/>
                    </a:cubicBezTo>
                    <a:cubicBezTo>
                      <a:pt x="29393" y="19685"/>
                      <a:pt x="27630" y="15582"/>
                      <a:pt x="23831" y="13667"/>
                    </a:cubicBezTo>
                    <a:cubicBezTo>
                      <a:pt x="22894" y="13198"/>
                      <a:pt x="21820" y="12982"/>
                      <a:pt x="20739" y="12982"/>
                    </a:cubicBezTo>
                    <a:cubicBezTo>
                      <a:pt x="17404" y="12982"/>
                      <a:pt x="14003" y="15036"/>
                      <a:pt x="14347" y="18044"/>
                    </a:cubicBezTo>
                    <a:cubicBezTo>
                      <a:pt x="13739" y="12937"/>
                      <a:pt x="12980" y="7496"/>
                      <a:pt x="9393" y="3575"/>
                    </a:cubicBezTo>
                    <a:cubicBezTo>
                      <a:pt x="7365" y="1355"/>
                      <a:pt x="4077" y="0"/>
                      <a:pt x="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543871" y="5642956"/>
                <a:ext cx="2531879" cy="247992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4557529" y="5540734"/>
                <a:ext cx="2488137" cy="363275"/>
              </a:xfrm>
              <a:custGeom>
                <a:avLst/>
                <a:gdLst/>
                <a:ahLst/>
                <a:cxnLst/>
                <a:rect l="l" t="t" r="r" b="b"/>
                <a:pathLst>
                  <a:path w="58816" h="9151" extrusionOk="0">
                    <a:moveTo>
                      <a:pt x="58816" y="1"/>
                    </a:moveTo>
                    <a:lnTo>
                      <a:pt x="58816" y="1"/>
                    </a:lnTo>
                    <a:cubicBezTo>
                      <a:pt x="54044" y="1430"/>
                      <a:pt x="49241" y="2706"/>
                      <a:pt x="44378" y="3770"/>
                    </a:cubicBezTo>
                    <a:cubicBezTo>
                      <a:pt x="39545" y="4834"/>
                      <a:pt x="34651" y="5655"/>
                      <a:pt x="29758" y="6232"/>
                    </a:cubicBezTo>
                    <a:lnTo>
                      <a:pt x="26080" y="6627"/>
                    </a:lnTo>
                    <a:cubicBezTo>
                      <a:pt x="24833" y="6749"/>
                      <a:pt x="23587" y="6810"/>
                      <a:pt x="22371" y="6931"/>
                    </a:cubicBezTo>
                    <a:lnTo>
                      <a:pt x="18663" y="7144"/>
                    </a:lnTo>
                    <a:cubicBezTo>
                      <a:pt x="17417" y="7174"/>
                      <a:pt x="16171" y="7205"/>
                      <a:pt x="14955" y="7266"/>
                    </a:cubicBezTo>
                    <a:cubicBezTo>
                      <a:pt x="13858" y="7286"/>
                      <a:pt x="12761" y="7295"/>
                      <a:pt x="11661" y="7295"/>
                    </a:cubicBezTo>
                    <a:cubicBezTo>
                      <a:pt x="7793" y="7295"/>
                      <a:pt x="3906" y="7175"/>
                      <a:pt x="0" y="6962"/>
                    </a:cubicBezTo>
                    <a:lnTo>
                      <a:pt x="0" y="6962"/>
                    </a:lnTo>
                    <a:cubicBezTo>
                      <a:pt x="4894" y="8147"/>
                      <a:pt x="9879" y="8816"/>
                      <a:pt x="14894" y="9028"/>
                    </a:cubicBezTo>
                    <a:cubicBezTo>
                      <a:pt x="16140" y="9089"/>
                      <a:pt x="17417" y="9150"/>
                      <a:pt x="18663" y="9150"/>
                    </a:cubicBezTo>
                    <a:lnTo>
                      <a:pt x="22463" y="9089"/>
                    </a:lnTo>
                    <a:cubicBezTo>
                      <a:pt x="23709" y="9028"/>
                      <a:pt x="24955" y="8937"/>
                      <a:pt x="26232" y="8846"/>
                    </a:cubicBezTo>
                    <a:lnTo>
                      <a:pt x="30001" y="8512"/>
                    </a:lnTo>
                    <a:cubicBezTo>
                      <a:pt x="35016" y="7904"/>
                      <a:pt x="39970" y="6901"/>
                      <a:pt x="44803" y="5503"/>
                    </a:cubicBezTo>
                    <a:cubicBezTo>
                      <a:pt x="49636" y="4135"/>
                      <a:pt x="54348" y="2281"/>
                      <a:pt x="58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691366" y="6017068"/>
                <a:ext cx="1451738" cy="100674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3533990" y="5976656"/>
                <a:ext cx="743235" cy="119173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4578089" y="6057203"/>
                <a:ext cx="2044540" cy="193408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4872" extrusionOk="0">
                    <a:moveTo>
                      <a:pt x="48330" y="0"/>
                    </a:moveTo>
                    <a:lnTo>
                      <a:pt x="48330" y="0"/>
                    </a:lnTo>
                    <a:cubicBezTo>
                      <a:pt x="44348" y="669"/>
                      <a:pt x="40305" y="1186"/>
                      <a:pt x="36263" y="1459"/>
                    </a:cubicBezTo>
                    <a:cubicBezTo>
                      <a:pt x="32250" y="1763"/>
                      <a:pt x="28177" y="2006"/>
                      <a:pt x="24135" y="2310"/>
                    </a:cubicBezTo>
                    <a:cubicBezTo>
                      <a:pt x="20092" y="2614"/>
                      <a:pt x="16080" y="2918"/>
                      <a:pt x="12037" y="2918"/>
                    </a:cubicBezTo>
                    <a:cubicBezTo>
                      <a:pt x="11746" y="2923"/>
                      <a:pt x="11455" y="2925"/>
                      <a:pt x="11164" y="2925"/>
                    </a:cubicBezTo>
                    <a:cubicBezTo>
                      <a:pt x="7413" y="2925"/>
                      <a:pt x="3667" y="2564"/>
                      <a:pt x="0" y="1915"/>
                    </a:cubicBezTo>
                    <a:lnTo>
                      <a:pt x="0" y="1915"/>
                    </a:lnTo>
                    <a:cubicBezTo>
                      <a:pt x="3739" y="3557"/>
                      <a:pt x="7873" y="4377"/>
                      <a:pt x="11976" y="4712"/>
                    </a:cubicBezTo>
                    <a:cubicBezTo>
                      <a:pt x="13757" y="4817"/>
                      <a:pt x="15538" y="4871"/>
                      <a:pt x="17319" y="4871"/>
                    </a:cubicBezTo>
                    <a:cubicBezTo>
                      <a:pt x="19641" y="4871"/>
                      <a:pt x="21964" y="4779"/>
                      <a:pt x="24287" y="4590"/>
                    </a:cubicBezTo>
                    <a:cubicBezTo>
                      <a:pt x="28360" y="4256"/>
                      <a:pt x="32433" y="3891"/>
                      <a:pt x="36475" y="3253"/>
                    </a:cubicBezTo>
                    <a:cubicBezTo>
                      <a:pt x="40518" y="2584"/>
                      <a:pt x="44561" y="1611"/>
                      <a:pt x="48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5992515" y="5794840"/>
                <a:ext cx="1576491" cy="176735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4452" extrusionOk="0">
                    <a:moveTo>
                      <a:pt x="26519" y="0"/>
                    </a:moveTo>
                    <a:cubicBezTo>
                      <a:pt x="23810" y="0"/>
                      <a:pt x="21104" y="157"/>
                      <a:pt x="18421" y="469"/>
                    </a:cubicBezTo>
                    <a:cubicBezTo>
                      <a:pt x="16870" y="713"/>
                      <a:pt x="15320" y="956"/>
                      <a:pt x="13740" y="1229"/>
                    </a:cubicBezTo>
                    <a:cubicBezTo>
                      <a:pt x="12189" y="1472"/>
                      <a:pt x="10639" y="1776"/>
                      <a:pt x="9119" y="2111"/>
                    </a:cubicBezTo>
                    <a:cubicBezTo>
                      <a:pt x="6080" y="2779"/>
                      <a:pt x="3040" y="3509"/>
                      <a:pt x="1" y="4451"/>
                    </a:cubicBezTo>
                    <a:cubicBezTo>
                      <a:pt x="3162" y="4421"/>
                      <a:pt x="6293" y="4178"/>
                      <a:pt x="9393" y="3874"/>
                    </a:cubicBezTo>
                    <a:cubicBezTo>
                      <a:pt x="10183" y="3782"/>
                      <a:pt x="10974" y="3722"/>
                      <a:pt x="11733" y="3631"/>
                    </a:cubicBezTo>
                    <a:lnTo>
                      <a:pt x="14074" y="3357"/>
                    </a:lnTo>
                    <a:cubicBezTo>
                      <a:pt x="15594" y="3175"/>
                      <a:pt x="17174" y="2962"/>
                      <a:pt x="18694" y="2749"/>
                    </a:cubicBezTo>
                    <a:cubicBezTo>
                      <a:pt x="21764" y="2384"/>
                      <a:pt x="24834" y="2080"/>
                      <a:pt x="27934" y="1807"/>
                    </a:cubicBezTo>
                    <a:lnTo>
                      <a:pt x="37266" y="1108"/>
                    </a:lnTo>
                    <a:cubicBezTo>
                      <a:pt x="34196" y="439"/>
                      <a:pt x="31035" y="105"/>
                      <a:pt x="27874" y="13"/>
                    </a:cubicBezTo>
                    <a:cubicBezTo>
                      <a:pt x="27422" y="5"/>
                      <a:pt x="26970" y="0"/>
                      <a:pt x="2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194103" y="6212858"/>
                <a:ext cx="2008540" cy="9515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7067495" y="4890365"/>
                <a:ext cx="168496" cy="1641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135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3679"/>
                      <a:pt x="3739" y="4135"/>
                      <a:pt x="3739" y="4135"/>
                    </a:cubicBezTo>
                    <a:cubicBezTo>
                      <a:pt x="3982" y="1095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6923493" y="4965195"/>
                <a:ext cx="167184" cy="16534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16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678"/>
                      <a:pt x="3708" y="4164"/>
                      <a:pt x="3708" y="4164"/>
                    </a:cubicBezTo>
                    <a:cubicBezTo>
                      <a:pt x="3952" y="1095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260358" y="4840901"/>
                <a:ext cx="171076" cy="202737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5107" extrusionOk="0">
                    <a:moveTo>
                      <a:pt x="3375" y="1"/>
                    </a:moveTo>
                    <a:lnTo>
                      <a:pt x="3375" y="1"/>
                    </a:lnTo>
                    <a:cubicBezTo>
                      <a:pt x="1" y="1520"/>
                      <a:pt x="1156" y="5107"/>
                      <a:pt x="1156" y="5107"/>
                    </a:cubicBezTo>
                    <a:cubicBezTo>
                      <a:pt x="4043" y="4043"/>
                      <a:pt x="3375" y="1"/>
                      <a:pt x="3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03095" y="4776203"/>
                <a:ext cx="181356" cy="19555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26" extrusionOk="0">
                    <a:moveTo>
                      <a:pt x="1" y="0"/>
                    </a:moveTo>
                    <a:cubicBezTo>
                      <a:pt x="1" y="1"/>
                      <a:pt x="326" y="4925"/>
                      <a:pt x="2987" y="4925"/>
                    </a:cubicBezTo>
                    <a:cubicBezTo>
                      <a:pt x="3370" y="4925"/>
                      <a:pt x="3801" y="4823"/>
                      <a:pt x="4287" y="45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8200151" y="4765326"/>
                <a:ext cx="182625" cy="195551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926" extrusionOk="0">
                    <a:moveTo>
                      <a:pt x="4316" y="1"/>
                    </a:moveTo>
                    <a:lnTo>
                      <a:pt x="0" y="4591"/>
                    </a:lnTo>
                    <a:cubicBezTo>
                      <a:pt x="490" y="4824"/>
                      <a:pt x="924" y="4926"/>
                      <a:pt x="1310" y="4926"/>
                    </a:cubicBezTo>
                    <a:cubicBezTo>
                      <a:pt x="3991" y="4926"/>
                      <a:pt x="4316" y="1"/>
                      <a:pt x="4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4;p16">
            <a:extLst>
              <a:ext uri="{FF2B5EF4-FFF2-40B4-BE49-F238E27FC236}">
                <a16:creationId xmlns:a16="http://schemas.microsoft.com/office/drawing/2014/main" id="{073621BB-D042-F616-C101-D0E919641CE8}"/>
              </a:ext>
            </a:extLst>
          </p:cNvPr>
          <p:cNvSpPr txBox="1">
            <a:spLocks/>
          </p:cNvSpPr>
          <p:nvPr/>
        </p:nvSpPr>
        <p:spPr>
          <a:xfrm>
            <a:off x="1893205" y="1654081"/>
            <a:ext cx="5657715" cy="235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buSzPts val="1200"/>
            </a:pPr>
            <a:r>
              <a:rPr lang="pt-BR" dirty="0"/>
              <a:t>Essa apresentação tem como objetivo </a:t>
            </a:r>
            <a:br>
              <a:rPr lang="pt-BR" dirty="0"/>
            </a:br>
            <a:r>
              <a:rPr lang="pt-BR" dirty="0"/>
              <a:t>explorar o funcionamento de “</a:t>
            </a:r>
            <a:r>
              <a:rPr lang="pt-BR" dirty="0" err="1"/>
              <a:t>bypass</a:t>
            </a:r>
            <a:r>
              <a:rPr lang="pt-BR" dirty="0"/>
              <a:t>” </a:t>
            </a:r>
            <a:br>
              <a:rPr lang="pt-BR" dirty="0"/>
            </a:br>
            <a:r>
              <a:rPr lang="pt-BR" dirty="0"/>
              <a:t>em regras de IDS.</a:t>
            </a:r>
          </a:p>
          <a:p>
            <a:pPr marL="152400" indent="0">
              <a:lnSpc>
                <a:spcPct val="150000"/>
              </a:lnSpc>
              <a:buSzPts val="1200"/>
            </a:pPr>
            <a:endParaRPr lang="pt-BR" dirty="0"/>
          </a:p>
          <a:p>
            <a:pPr marL="152400" indent="0">
              <a:lnSpc>
                <a:spcPct val="150000"/>
              </a:lnSpc>
              <a:buSzPts val="1200"/>
            </a:pPr>
            <a:r>
              <a:rPr lang="pt-BR" strike="sngStrike" dirty="0" err="1">
                <a:solidFill>
                  <a:schemeClr val="accent1"/>
                </a:solidFill>
              </a:rPr>
              <a:t>Whoami</a:t>
            </a:r>
            <a:r>
              <a:rPr lang="pt-BR" dirty="0"/>
              <a:t> </a:t>
            </a:r>
            <a:r>
              <a:rPr lang="pt-BR" dirty="0" err="1"/>
              <a:t>WhoAreWe</a:t>
            </a:r>
            <a:r>
              <a:rPr lang="pt-BR" dirty="0"/>
              <a:t>:</a:t>
            </a:r>
          </a:p>
          <a:p>
            <a:pPr lvl="4" indent="-304800" algn="l">
              <a:lnSpc>
                <a:spcPct val="150000"/>
              </a:lnSpc>
              <a:buClr>
                <a:schemeClr val="lt1"/>
              </a:buClr>
              <a:buSzPts val="1200"/>
              <a:buFont typeface="Lato"/>
              <a:buChar char="○"/>
            </a:pPr>
            <a:r>
              <a:rPr lang="pt-BR" sz="1200" dirty="0"/>
              <a:t>Wallace ‘x57all’ Vieira</a:t>
            </a:r>
          </a:p>
          <a:p>
            <a:pPr lvl="4" indent="-304800" algn="l">
              <a:lnSpc>
                <a:spcPct val="150000"/>
              </a:lnSpc>
              <a:buClr>
                <a:schemeClr val="lt1"/>
              </a:buClr>
              <a:buSzPts val="1200"/>
              <a:buFont typeface="Lato"/>
              <a:buChar char="○"/>
            </a:pPr>
            <a:r>
              <a:rPr lang="pt-BR" sz="1200" dirty="0"/>
              <a:t>João ‘XJ’ Mariano</a:t>
            </a:r>
          </a:p>
          <a:p>
            <a:pPr marL="609600" lvl="1" indent="0" algn="l">
              <a:buClr>
                <a:schemeClr val="lt1"/>
              </a:buClr>
              <a:buSzPts val="1200"/>
            </a:pPr>
            <a:endParaRPr lang="pt-BR" dirty="0"/>
          </a:p>
        </p:txBody>
      </p:sp>
      <p:grpSp>
        <p:nvGrpSpPr>
          <p:cNvPr id="3" name="Google Shape;566;p19">
            <a:extLst>
              <a:ext uri="{FF2B5EF4-FFF2-40B4-BE49-F238E27FC236}">
                <a16:creationId xmlns:a16="http://schemas.microsoft.com/office/drawing/2014/main" id="{3AF8AB63-6512-CECF-7BE9-B00E0FCC7F66}"/>
              </a:ext>
            </a:extLst>
          </p:cNvPr>
          <p:cNvGrpSpPr/>
          <p:nvPr/>
        </p:nvGrpSpPr>
        <p:grpSpPr>
          <a:xfrm rot="9851379">
            <a:off x="2236365" y="2427154"/>
            <a:ext cx="1286879" cy="1709988"/>
            <a:chOff x="12358875" y="2078488"/>
            <a:chExt cx="1909600" cy="2537450"/>
          </a:xfrm>
        </p:grpSpPr>
        <p:sp>
          <p:nvSpPr>
            <p:cNvPr id="5" name="Google Shape;567;p19">
              <a:extLst>
                <a:ext uri="{FF2B5EF4-FFF2-40B4-BE49-F238E27FC236}">
                  <a16:creationId xmlns:a16="http://schemas.microsoft.com/office/drawing/2014/main" id="{8E492E1D-736E-FB7D-CD1F-82EC85E943F7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8;p19">
              <a:extLst>
                <a:ext uri="{FF2B5EF4-FFF2-40B4-BE49-F238E27FC236}">
                  <a16:creationId xmlns:a16="http://schemas.microsoft.com/office/drawing/2014/main" id="{64A39B72-A36A-B357-4BF3-B265B7C4B0C0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9;p19">
              <a:extLst>
                <a:ext uri="{FF2B5EF4-FFF2-40B4-BE49-F238E27FC236}">
                  <a16:creationId xmlns:a16="http://schemas.microsoft.com/office/drawing/2014/main" id="{987A7DB8-9E15-8430-DFEE-F7127099E777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0;p19">
              <a:extLst>
                <a:ext uri="{FF2B5EF4-FFF2-40B4-BE49-F238E27FC236}">
                  <a16:creationId xmlns:a16="http://schemas.microsoft.com/office/drawing/2014/main" id="{9E164C46-C2FE-DDB5-A889-027995A976AC}"/>
                </a:ext>
              </a:extLst>
            </p:cNvPr>
            <p:cNvSpPr/>
            <p:nvPr/>
          </p:nvSpPr>
          <p:spPr>
            <a:xfrm>
              <a:off x="12358875" y="2078488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1;p19">
              <a:extLst>
                <a:ext uri="{FF2B5EF4-FFF2-40B4-BE49-F238E27FC236}">
                  <a16:creationId xmlns:a16="http://schemas.microsoft.com/office/drawing/2014/main" id="{C14EEE48-ECB1-E10D-4790-9BA10DAD483A}"/>
                </a:ext>
              </a:extLst>
            </p:cNvPr>
            <p:cNvSpPr/>
            <p:nvPr/>
          </p:nvSpPr>
          <p:spPr>
            <a:xfrm rot="10948072">
              <a:off x="12740837" y="2198315"/>
              <a:ext cx="187776" cy="119251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2;p19">
              <a:extLst>
                <a:ext uri="{FF2B5EF4-FFF2-40B4-BE49-F238E27FC236}">
                  <a16:creationId xmlns:a16="http://schemas.microsoft.com/office/drawing/2014/main" id="{32F6D515-3EC6-A524-4298-CD8BF2F0A4C9}"/>
                </a:ext>
              </a:extLst>
            </p:cNvPr>
            <p:cNvSpPr/>
            <p:nvPr/>
          </p:nvSpPr>
          <p:spPr>
            <a:xfrm rot="15392334">
              <a:off x="12836785" y="2476039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3;p19">
              <a:extLst>
                <a:ext uri="{FF2B5EF4-FFF2-40B4-BE49-F238E27FC236}">
                  <a16:creationId xmlns:a16="http://schemas.microsoft.com/office/drawing/2014/main" id="{8E25244C-9342-9546-6EA1-A811BA327F6D}"/>
                </a:ext>
              </a:extLst>
            </p:cNvPr>
            <p:cNvSpPr/>
            <p:nvPr/>
          </p:nvSpPr>
          <p:spPr>
            <a:xfrm rot="5836955">
              <a:off x="12513822" y="2385602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66;p19">
            <a:extLst>
              <a:ext uri="{FF2B5EF4-FFF2-40B4-BE49-F238E27FC236}">
                <a16:creationId xmlns:a16="http://schemas.microsoft.com/office/drawing/2014/main" id="{4D440FCF-06EB-2D4D-C7BE-E9E4BB28DB05}"/>
              </a:ext>
            </a:extLst>
          </p:cNvPr>
          <p:cNvGrpSpPr/>
          <p:nvPr/>
        </p:nvGrpSpPr>
        <p:grpSpPr>
          <a:xfrm rot="15296920">
            <a:off x="6313186" y="1849083"/>
            <a:ext cx="1286879" cy="1709988"/>
            <a:chOff x="12358875" y="2078488"/>
            <a:chExt cx="1909600" cy="2537450"/>
          </a:xfrm>
        </p:grpSpPr>
        <p:sp>
          <p:nvSpPr>
            <p:cNvPr id="13" name="Google Shape;567;p19">
              <a:extLst>
                <a:ext uri="{FF2B5EF4-FFF2-40B4-BE49-F238E27FC236}">
                  <a16:creationId xmlns:a16="http://schemas.microsoft.com/office/drawing/2014/main" id="{B3379C99-E862-F4CA-4499-AFB8DA624F2C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8;p19">
              <a:extLst>
                <a:ext uri="{FF2B5EF4-FFF2-40B4-BE49-F238E27FC236}">
                  <a16:creationId xmlns:a16="http://schemas.microsoft.com/office/drawing/2014/main" id="{5B312CEA-99E5-ACCA-B97E-BE7CB4B30805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9;p19">
              <a:extLst>
                <a:ext uri="{FF2B5EF4-FFF2-40B4-BE49-F238E27FC236}">
                  <a16:creationId xmlns:a16="http://schemas.microsoft.com/office/drawing/2014/main" id="{780CA814-1DF4-5208-903B-94FF422215D8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0;p19">
              <a:extLst>
                <a:ext uri="{FF2B5EF4-FFF2-40B4-BE49-F238E27FC236}">
                  <a16:creationId xmlns:a16="http://schemas.microsoft.com/office/drawing/2014/main" id="{653BA21A-993D-110A-38AC-7A66F1B934EF}"/>
                </a:ext>
              </a:extLst>
            </p:cNvPr>
            <p:cNvSpPr/>
            <p:nvPr/>
          </p:nvSpPr>
          <p:spPr>
            <a:xfrm>
              <a:off x="12358875" y="2078488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1;p19">
              <a:extLst>
                <a:ext uri="{FF2B5EF4-FFF2-40B4-BE49-F238E27FC236}">
                  <a16:creationId xmlns:a16="http://schemas.microsoft.com/office/drawing/2014/main" id="{DAAFF8DB-5138-EBB0-8C96-5232C84C8D81}"/>
                </a:ext>
              </a:extLst>
            </p:cNvPr>
            <p:cNvSpPr/>
            <p:nvPr/>
          </p:nvSpPr>
          <p:spPr>
            <a:xfrm>
              <a:off x="12508625" y="2697963"/>
              <a:ext cx="187775" cy="119250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2;p19">
              <a:extLst>
                <a:ext uri="{FF2B5EF4-FFF2-40B4-BE49-F238E27FC236}">
                  <a16:creationId xmlns:a16="http://schemas.microsoft.com/office/drawing/2014/main" id="{33174DC4-1A4A-AD85-256B-9881821A2EF9}"/>
                </a:ext>
              </a:extLst>
            </p:cNvPr>
            <p:cNvSpPr/>
            <p:nvPr/>
          </p:nvSpPr>
          <p:spPr>
            <a:xfrm>
              <a:off x="12737275" y="2490513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3;p19">
              <a:extLst>
                <a:ext uri="{FF2B5EF4-FFF2-40B4-BE49-F238E27FC236}">
                  <a16:creationId xmlns:a16="http://schemas.microsoft.com/office/drawing/2014/main" id="{41BDA266-AA76-195F-3FEF-1B8FC976C2E8}"/>
                </a:ext>
              </a:extLst>
            </p:cNvPr>
            <p:cNvSpPr/>
            <p:nvPr/>
          </p:nvSpPr>
          <p:spPr>
            <a:xfrm>
              <a:off x="12402700" y="2406488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48;p43">
            <a:extLst>
              <a:ext uri="{FF2B5EF4-FFF2-40B4-BE49-F238E27FC236}">
                <a16:creationId xmlns:a16="http://schemas.microsoft.com/office/drawing/2014/main" id="{602511CA-B7A0-75B4-3974-7B05C4E03234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2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etal Mania"/>
              <a:buNone/>
              <a:defRPr sz="5200" b="0" i="0" u="none" strike="noStrike" cap="none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/>
              <a:t>Bypass de </a:t>
            </a:r>
            <a:r>
              <a:rPr lang="en-US" sz="2500" dirty="0" err="1"/>
              <a:t>regras</a:t>
            </a:r>
            <a:r>
              <a:rPr lang="en-US" sz="2500" dirty="0"/>
              <a:t> de IDS</a:t>
            </a:r>
            <a:endParaRPr lang="en-US" sz="25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575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92;p46">
            <a:extLst>
              <a:ext uri="{FF2B5EF4-FFF2-40B4-BE49-F238E27FC236}">
                <a16:creationId xmlns:a16="http://schemas.microsoft.com/office/drawing/2014/main" id="{2B1CC8D7-DBFC-8FDF-5EA6-B12AFE7AD02C}"/>
              </a:ext>
            </a:extLst>
          </p:cNvPr>
          <p:cNvSpPr txBox="1">
            <a:spLocks/>
          </p:cNvSpPr>
          <p:nvPr/>
        </p:nvSpPr>
        <p:spPr>
          <a:xfrm>
            <a:off x="2955062" y="187749"/>
            <a:ext cx="45039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etal Mania"/>
              <a:buNone/>
              <a:defRPr sz="5200" b="0" i="0" u="none" strike="noStrike" cap="none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solidFill>
                  <a:schemeClr val="lt2"/>
                </a:solidFill>
              </a:rPr>
              <a:t>CYBER KILL CHAIN</a:t>
            </a:r>
          </a:p>
        </p:txBody>
      </p:sp>
      <p:sp>
        <p:nvSpPr>
          <p:cNvPr id="20" name="Google Shape;3093;p46">
            <a:extLst>
              <a:ext uri="{FF2B5EF4-FFF2-40B4-BE49-F238E27FC236}">
                <a16:creationId xmlns:a16="http://schemas.microsoft.com/office/drawing/2014/main" id="{C6650803-6B4C-D621-982F-12F4DCF626D6}"/>
              </a:ext>
            </a:extLst>
          </p:cNvPr>
          <p:cNvSpPr/>
          <p:nvPr/>
        </p:nvSpPr>
        <p:spPr>
          <a:xfrm>
            <a:off x="8686800" y="2991850"/>
            <a:ext cx="204300" cy="20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3094;p46">
            <a:extLst>
              <a:ext uri="{FF2B5EF4-FFF2-40B4-BE49-F238E27FC236}">
                <a16:creationId xmlns:a16="http://schemas.microsoft.com/office/drawing/2014/main" id="{FB61DB41-DBC5-516D-43DD-9CFFF6227F36}"/>
              </a:ext>
            </a:extLst>
          </p:cNvPr>
          <p:cNvGrpSpPr/>
          <p:nvPr/>
        </p:nvGrpSpPr>
        <p:grpSpPr>
          <a:xfrm>
            <a:off x="3867450" y="2571750"/>
            <a:ext cx="2653715" cy="1347444"/>
            <a:chOff x="7139452" y="3511499"/>
            <a:chExt cx="1121178" cy="569286"/>
          </a:xfrm>
        </p:grpSpPr>
        <p:sp>
          <p:nvSpPr>
            <p:cNvPr id="22" name="Google Shape;3095;p46">
              <a:extLst>
                <a:ext uri="{FF2B5EF4-FFF2-40B4-BE49-F238E27FC236}">
                  <a16:creationId xmlns:a16="http://schemas.microsoft.com/office/drawing/2014/main" id="{532FB5AE-96E0-554D-ED17-7DED2F9B80E5}"/>
                </a:ext>
              </a:extLst>
            </p:cNvPr>
            <p:cNvSpPr/>
            <p:nvPr/>
          </p:nvSpPr>
          <p:spPr>
            <a:xfrm>
              <a:off x="7486291" y="3721409"/>
              <a:ext cx="35323" cy="43333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59" y="2604"/>
                    <a:pt x="449" y="2605"/>
                    <a:pt x="439" y="2605"/>
                  </a:cubicBezTo>
                  <a:cubicBezTo>
                    <a:pt x="343" y="2605"/>
                    <a:pt x="215" y="2526"/>
                    <a:pt x="122" y="2526"/>
                  </a:cubicBezTo>
                  <a:cubicBezTo>
                    <a:pt x="51" y="2526"/>
                    <a:pt x="1" y="257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738"/>
                    <a:pt x="2169" y="5238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6;p46">
              <a:extLst>
                <a:ext uri="{FF2B5EF4-FFF2-40B4-BE49-F238E27FC236}">
                  <a16:creationId xmlns:a16="http://schemas.microsoft.com/office/drawing/2014/main" id="{E3F4E099-49BF-86A0-A1DF-98CCE28EAFAE}"/>
                </a:ext>
              </a:extLst>
            </p:cNvPr>
            <p:cNvSpPr/>
            <p:nvPr/>
          </p:nvSpPr>
          <p:spPr>
            <a:xfrm>
              <a:off x="7455240" y="3610222"/>
              <a:ext cx="36066" cy="40000"/>
            </a:xfrm>
            <a:custGeom>
              <a:avLst/>
              <a:gdLst/>
              <a:ahLst/>
              <a:cxnLst/>
              <a:rect l="l" t="t" r="r" b="b"/>
              <a:pathLst>
                <a:path w="4804" h="5328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769"/>
                    <a:pt x="134" y="2936"/>
                    <a:pt x="334" y="2969"/>
                  </a:cubicBezTo>
                  <a:cubicBezTo>
                    <a:pt x="1201" y="3203"/>
                    <a:pt x="1868" y="3970"/>
                    <a:pt x="1969" y="4870"/>
                  </a:cubicBezTo>
                  <a:cubicBezTo>
                    <a:pt x="2072" y="5201"/>
                    <a:pt x="2111" y="5327"/>
                    <a:pt x="2198" y="5327"/>
                  </a:cubicBezTo>
                  <a:cubicBezTo>
                    <a:pt x="2251" y="5327"/>
                    <a:pt x="2322" y="5280"/>
                    <a:pt x="2436" y="5204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97;p46">
              <a:extLst>
                <a:ext uri="{FF2B5EF4-FFF2-40B4-BE49-F238E27FC236}">
                  <a16:creationId xmlns:a16="http://schemas.microsoft.com/office/drawing/2014/main" id="{F173BF36-81CF-8255-A355-67BA197ED669}"/>
                </a:ext>
              </a:extLst>
            </p:cNvPr>
            <p:cNvSpPr/>
            <p:nvPr/>
          </p:nvSpPr>
          <p:spPr>
            <a:xfrm>
              <a:off x="7609256" y="3730680"/>
              <a:ext cx="22793" cy="27297"/>
            </a:xfrm>
            <a:custGeom>
              <a:avLst/>
              <a:gdLst/>
              <a:ahLst/>
              <a:cxnLst/>
              <a:rect l="l" t="t" r="r" b="b"/>
              <a:pathLst>
                <a:path w="3036" h="3636" extrusionOk="0">
                  <a:moveTo>
                    <a:pt x="1535" y="0"/>
                  </a:moveTo>
                  <a:cubicBezTo>
                    <a:pt x="1301" y="767"/>
                    <a:pt x="734" y="13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36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98;p46">
              <a:extLst>
                <a:ext uri="{FF2B5EF4-FFF2-40B4-BE49-F238E27FC236}">
                  <a16:creationId xmlns:a16="http://schemas.microsoft.com/office/drawing/2014/main" id="{CA53DF86-EF9C-EC6D-8080-AF9D6863315F}"/>
                </a:ext>
              </a:extLst>
            </p:cNvPr>
            <p:cNvSpPr/>
            <p:nvPr/>
          </p:nvSpPr>
          <p:spPr>
            <a:xfrm>
              <a:off x="7692147" y="3867662"/>
              <a:ext cx="26554" cy="31059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lnTo>
                    <a:pt x="1335" y="3403"/>
                  </a:lnTo>
                  <a:lnTo>
                    <a:pt x="1668" y="4137"/>
                  </a:ln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2002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99;p46">
              <a:extLst>
                <a:ext uri="{FF2B5EF4-FFF2-40B4-BE49-F238E27FC236}">
                  <a16:creationId xmlns:a16="http://schemas.microsoft.com/office/drawing/2014/main" id="{BDE3FFB7-A432-C348-D897-731EF3D9FA27}"/>
                </a:ext>
              </a:extLst>
            </p:cNvPr>
            <p:cNvSpPr/>
            <p:nvPr/>
          </p:nvSpPr>
          <p:spPr>
            <a:xfrm>
              <a:off x="7853168" y="3797294"/>
              <a:ext cx="27305" cy="33559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0;p46">
              <a:extLst>
                <a:ext uri="{FF2B5EF4-FFF2-40B4-BE49-F238E27FC236}">
                  <a16:creationId xmlns:a16="http://schemas.microsoft.com/office/drawing/2014/main" id="{6D6E2120-958F-0273-F06A-98DBC8BDD62B}"/>
                </a:ext>
              </a:extLst>
            </p:cNvPr>
            <p:cNvSpPr/>
            <p:nvPr/>
          </p:nvSpPr>
          <p:spPr>
            <a:xfrm>
              <a:off x="7654331" y="3677587"/>
              <a:ext cx="8" cy="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1;p46">
              <a:extLst>
                <a:ext uri="{FF2B5EF4-FFF2-40B4-BE49-F238E27FC236}">
                  <a16:creationId xmlns:a16="http://schemas.microsoft.com/office/drawing/2014/main" id="{10B85A2A-C0FC-3345-B607-2C1E754AA9F6}"/>
                </a:ext>
              </a:extLst>
            </p:cNvPr>
            <p:cNvSpPr/>
            <p:nvPr/>
          </p:nvSpPr>
          <p:spPr>
            <a:xfrm>
              <a:off x="7668858" y="3871671"/>
              <a:ext cx="33311" cy="44077"/>
            </a:xfrm>
            <a:custGeom>
              <a:avLst/>
              <a:gdLst/>
              <a:ahLst/>
              <a:cxnLst/>
              <a:rect l="l" t="t" r="r" b="b"/>
              <a:pathLst>
                <a:path w="4437" h="5871" extrusionOk="0">
                  <a:moveTo>
                    <a:pt x="2402" y="0"/>
                  </a:moveTo>
                  <a:cubicBezTo>
                    <a:pt x="2302" y="1334"/>
                    <a:pt x="1334" y="2502"/>
                    <a:pt x="0" y="2802"/>
                  </a:cubicBezTo>
                  <a:cubicBezTo>
                    <a:pt x="1668" y="3236"/>
                    <a:pt x="2168" y="4270"/>
                    <a:pt x="2435" y="5871"/>
                  </a:cubicBezTo>
                  <a:cubicBezTo>
                    <a:pt x="2735" y="4370"/>
                    <a:pt x="3336" y="3436"/>
                    <a:pt x="4437" y="2902"/>
                  </a:cubicBezTo>
                  <a:cubicBezTo>
                    <a:pt x="4236" y="2202"/>
                    <a:pt x="3369" y="2135"/>
                    <a:pt x="3102" y="15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2;p46">
              <a:extLst>
                <a:ext uri="{FF2B5EF4-FFF2-40B4-BE49-F238E27FC236}">
                  <a16:creationId xmlns:a16="http://schemas.microsoft.com/office/drawing/2014/main" id="{9C013414-CF90-2F9B-E34B-7E4DF2C907B5}"/>
                </a:ext>
              </a:extLst>
            </p:cNvPr>
            <p:cNvSpPr/>
            <p:nvPr/>
          </p:nvSpPr>
          <p:spPr>
            <a:xfrm>
              <a:off x="7722950" y="3927264"/>
              <a:ext cx="526403" cy="124760"/>
            </a:xfrm>
            <a:custGeom>
              <a:avLst/>
              <a:gdLst/>
              <a:ahLst/>
              <a:cxnLst/>
              <a:rect l="l" t="t" r="r" b="b"/>
              <a:pathLst>
                <a:path w="70117" h="16618" extrusionOk="0">
                  <a:moveTo>
                    <a:pt x="23083" y="0"/>
                  </a:moveTo>
                  <a:cubicBezTo>
                    <a:pt x="21749" y="34"/>
                    <a:pt x="20415" y="167"/>
                    <a:pt x="19081" y="401"/>
                  </a:cubicBezTo>
                  <a:cubicBezTo>
                    <a:pt x="13176" y="1235"/>
                    <a:pt x="7706" y="3136"/>
                    <a:pt x="3069" y="7039"/>
                  </a:cubicBezTo>
                  <a:cubicBezTo>
                    <a:pt x="1902" y="8040"/>
                    <a:pt x="634" y="8974"/>
                    <a:pt x="0" y="10475"/>
                  </a:cubicBezTo>
                  <a:cubicBezTo>
                    <a:pt x="0" y="10808"/>
                    <a:pt x="267" y="10942"/>
                    <a:pt x="501" y="11075"/>
                  </a:cubicBezTo>
                  <a:cubicBezTo>
                    <a:pt x="2569" y="12076"/>
                    <a:pt x="3970" y="13744"/>
                    <a:pt x="5037" y="15712"/>
                  </a:cubicBezTo>
                  <a:cubicBezTo>
                    <a:pt x="5237" y="16079"/>
                    <a:pt x="5404" y="16446"/>
                    <a:pt x="5871" y="16546"/>
                  </a:cubicBezTo>
                  <a:cubicBezTo>
                    <a:pt x="6063" y="16566"/>
                    <a:pt x="6255" y="16577"/>
                    <a:pt x="6447" y="16577"/>
                  </a:cubicBezTo>
                  <a:cubicBezTo>
                    <a:pt x="6889" y="16577"/>
                    <a:pt x="7331" y="16518"/>
                    <a:pt x="7772" y="16379"/>
                  </a:cubicBezTo>
                  <a:cubicBezTo>
                    <a:pt x="12609" y="15145"/>
                    <a:pt x="17613" y="14711"/>
                    <a:pt x="22583" y="14578"/>
                  </a:cubicBezTo>
                  <a:cubicBezTo>
                    <a:pt x="26152" y="14578"/>
                    <a:pt x="29655" y="14778"/>
                    <a:pt x="33191" y="15178"/>
                  </a:cubicBezTo>
                  <a:cubicBezTo>
                    <a:pt x="37694" y="15645"/>
                    <a:pt x="42197" y="16045"/>
                    <a:pt x="46700" y="16446"/>
                  </a:cubicBezTo>
                  <a:cubicBezTo>
                    <a:pt x="47467" y="16446"/>
                    <a:pt x="48235" y="16612"/>
                    <a:pt x="49002" y="16612"/>
                  </a:cubicBezTo>
                  <a:lnTo>
                    <a:pt x="68883" y="16612"/>
                  </a:lnTo>
                  <a:cubicBezTo>
                    <a:pt x="68990" y="16612"/>
                    <a:pt x="69101" y="16617"/>
                    <a:pt x="69214" y="16617"/>
                  </a:cubicBezTo>
                  <a:cubicBezTo>
                    <a:pt x="69525" y="16617"/>
                    <a:pt x="69848" y="16581"/>
                    <a:pt x="70117" y="16312"/>
                  </a:cubicBezTo>
                  <a:lnTo>
                    <a:pt x="69917" y="15378"/>
                  </a:lnTo>
                  <a:lnTo>
                    <a:pt x="69917" y="15411"/>
                  </a:lnTo>
                  <a:lnTo>
                    <a:pt x="69583" y="14244"/>
                  </a:lnTo>
                  <a:cubicBezTo>
                    <a:pt x="69362" y="14347"/>
                    <a:pt x="69133" y="14379"/>
                    <a:pt x="68901" y="14379"/>
                  </a:cubicBezTo>
                  <a:cubicBezTo>
                    <a:pt x="68610" y="14379"/>
                    <a:pt x="68313" y="14329"/>
                    <a:pt x="68015" y="14311"/>
                  </a:cubicBezTo>
                  <a:lnTo>
                    <a:pt x="68549" y="14311"/>
                  </a:lnTo>
                  <a:cubicBezTo>
                    <a:pt x="68626" y="14325"/>
                    <a:pt x="68701" y="14331"/>
                    <a:pt x="68774" y="14331"/>
                  </a:cubicBezTo>
                  <a:cubicBezTo>
                    <a:pt x="69052" y="14331"/>
                    <a:pt x="69305" y="14236"/>
                    <a:pt x="69517" y="14077"/>
                  </a:cubicBezTo>
                  <a:cubicBezTo>
                    <a:pt x="69116" y="13277"/>
                    <a:pt x="68749" y="12476"/>
                    <a:pt x="68449" y="11642"/>
                  </a:cubicBezTo>
                  <a:cubicBezTo>
                    <a:pt x="68015" y="10208"/>
                    <a:pt x="66681" y="9407"/>
                    <a:pt x="66147" y="8073"/>
                  </a:cubicBezTo>
                  <a:cubicBezTo>
                    <a:pt x="65814" y="7239"/>
                    <a:pt x="65447" y="6405"/>
                    <a:pt x="64713" y="5838"/>
                  </a:cubicBezTo>
                  <a:cubicBezTo>
                    <a:pt x="64380" y="5604"/>
                    <a:pt x="63979" y="5438"/>
                    <a:pt x="63579" y="5438"/>
                  </a:cubicBezTo>
                  <a:cubicBezTo>
                    <a:pt x="58942" y="4904"/>
                    <a:pt x="54339" y="4037"/>
                    <a:pt x="49736" y="3203"/>
                  </a:cubicBezTo>
                  <a:cubicBezTo>
                    <a:pt x="47201" y="2802"/>
                    <a:pt x="44699" y="2202"/>
                    <a:pt x="42164" y="1735"/>
                  </a:cubicBezTo>
                  <a:cubicBezTo>
                    <a:pt x="37060" y="734"/>
                    <a:pt x="31956" y="0"/>
                    <a:pt x="26719" y="0"/>
                  </a:cubicBezTo>
                  <a:cubicBezTo>
                    <a:pt x="26319" y="12"/>
                    <a:pt x="25915" y="15"/>
                    <a:pt x="25510" y="15"/>
                  </a:cubicBezTo>
                  <a:cubicBezTo>
                    <a:pt x="24699" y="15"/>
                    <a:pt x="23884" y="0"/>
                    <a:pt x="23083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3;p46">
              <a:extLst>
                <a:ext uri="{FF2B5EF4-FFF2-40B4-BE49-F238E27FC236}">
                  <a16:creationId xmlns:a16="http://schemas.microsoft.com/office/drawing/2014/main" id="{13AEB846-4CBB-8BF5-1B3D-BADB9D3FD133}"/>
                </a:ext>
              </a:extLst>
            </p:cNvPr>
            <p:cNvSpPr/>
            <p:nvPr/>
          </p:nvSpPr>
          <p:spPr>
            <a:xfrm>
              <a:off x="7150721" y="3914599"/>
              <a:ext cx="549699" cy="137733"/>
            </a:xfrm>
            <a:custGeom>
              <a:avLst/>
              <a:gdLst/>
              <a:ahLst/>
              <a:cxnLst/>
              <a:rect l="l" t="t" r="r" b="b"/>
              <a:pathLst>
                <a:path w="73220" h="18346" extrusionOk="0">
                  <a:moveTo>
                    <a:pt x="49659" y="0"/>
                  </a:moveTo>
                  <a:cubicBezTo>
                    <a:pt x="46595" y="0"/>
                    <a:pt x="43552" y="240"/>
                    <a:pt x="40529" y="687"/>
                  </a:cubicBezTo>
                  <a:cubicBezTo>
                    <a:pt x="33658" y="1621"/>
                    <a:pt x="26953" y="3289"/>
                    <a:pt x="20215" y="4690"/>
                  </a:cubicBezTo>
                  <a:cubicBezTo>
                    <a:pt x="15878" y="5590"/>
                    <a:pt x="11475" y="6357"/>
                    <a:pt x="7105" y="7091"/>
                  </a:cubicBezTo>
                  <a:cubicBezTo>
                    <a:pt x="6505" y="7125"/>
                    <a:pt x="5938" y="7258"/>
                    <a:pt x="5437" y="7558"/>
                  </a:cubicBezTo>
                  <a:cubicBezTo>
                    <a:pt x="4937" y="7959"/>
                    <a:pt x="4770" y="8592"/>
                    <a:pt x="4470" y="9126"/>
                  </a:cubicBezTo>
                  <a:cubicBezTo>
                    <a:pt x="3970" y="9960"/>
                    <a:pt x="3669" y="11027"/>
                    <a:pt x="2969" y="11528"/>
                  </a:cubicBezTo>
                  <a:cubicBezTo>
                    <a:pt x="2168" y="12128"/>
                    <a:pt x="1935" y="12829"/>
                    <a:pt x="1635" y="13629"/>
                  </a:cubicBezTo>
                  <a:cubicBezTo>
                    <a:pt x="1234" y="14730"/>
                    <a:pt x="801" y="15831"/>
                    <a:pt x="400" y="16932"/>
                  </a:cubicBezTo>
                  <a:cubicBezTo>
                    <a:pt x="511" y="17028"/>
                    <a:pt x="627" y="17074"/>
                    <a:pt x="747" y="17093"/>
                  </a:cubicBezTo>
                  <a:lnTo>
                    <a:pt x="747" y="17093"/>
                  </a:lnTo>
                  <a:cubicBezTo>
                    <a:pt x="546" y="17108"/>
                    <a:pt x="346" y="17177"/>
                    <a:pt x="200" y="17299"/>
                  </a:cubicBezTo>
                  <a:lnTo>
                    <a:pt x="0" y="18032"/>
                  </a:lnTo>
                  <a:cubicBezTo>
                    <a:pt x="289" y="18299"/>
                    <a:pt x="638" y="18344"/>
                    <a:pt x="986" y="18344"/>
                  </a:cubicBezTo>
                  <a:cubicBezTo>
                    <a:pt x="1160" y="18344"/>
                    <a:pt x="1334" y="18333"/>
                    <a:pt x="1501" y="18333"/>
                  </a:cubicBezTo>
                  <a:cubicBezTo>
                    <a:pt x="2225" y="18323"/>
                    <a:pt x="2949" y="18320"/>
                    <a:pt x="3672" y="18320"/>
                  </a:cubicBezTo>
                  <a:cubicBezTo>
                    <a:pt x="5650" y="18320"/>
                    <a:pt x="7627" y="18346"/>
                    <a:pt x="9604" y="18346"/>
                  </a:cubicBezTo>
                  <a:cubicBezTo>
                    <a:pt x="12040" y="18346"/>
                    <a:pt x="14476" y="18307"/>
                    <a:pt x="16912" y="18133"/>
                  </a:cubicBezTo>
                  <a:cubicBezTo>
                    <a:pt x="19781" y="17899"/>
                    <a:pt x="22616" y="17766"/>
                    <a:pt x="25452" y="17599"/>
                  </a:cubicBezTo>
                  <a:cubicBezTo>
                    <a:pt x="28454" y="17399"/>
                    <a:pt x="31456" y="17165"/>
                    <a:pt x="34458" y="16965"/>
                  </a:cubicBezTo>
                  <a:cubicBezTo>
                    <a:pt x="38594" y="16665"/>
                    <a:pt x="42764" y="16398"/>
                    <a:pt x="46900" y="16265"/>
                  </a:cubicBezTo>
                  <a:cubicBezTo>
                    <a:pt x="47176" y="16257"/>
                    <a:pt x="47453" y="16254"/>
                    <a:pt x="47729" y="16254"/>
                  </a:cubicBezTo>
                  <a:cubicBezTo>
                    <a:pt x="50021" y="16254"/>
                    <a:pt x="52313" y="16483"/>
                    <a:pt x="54606" y="16631"/>
                  </a:cubicBezTo>
                  <a:cubicBezTo>
                    <a:pt x="57408" y="16765"/>
                    <a:pt x="60176" y="17265"/>
                    <a:pt x="62845" y="18066"/>
                  </a:cubicBezTo>
                  <a:cubicBezTo>
                    <a:pt x="63039" y="18130"/>
                    <a:pt x="63247" y="18167"/>
                    <a:pt x="63459" y="18167"/>
                  </a:cubicBezTo>
                  <a:cubicBezTo>
                    <a:pt x="63576" y="18167"/>
                    <a:pt x="63694" y="18156"/>
                    <a:pt x="63812" y="18133"/>
                  </a:cubicBezTo>
                  <a:cubicBezTo>
                    <a:pt x="64213" y="17966"/>
                    <a:pt x="64346" y="17565"/>
                    <a:pt x="64513" y="17199"/>
                  </a:cubicBezTo>
                  <a:cubicBezTo>
                    <a:pt x="66081" y="14196"/>
                    <a:pt x="68516" y="12462"/>
                    <a:pt x="71918" y="12095"/>
                  </a:cubicBezTo>
                  <a:cubicBezTo>
                    <a:pt x="72385" y="12028"/>
                    <a:pt x="72919" y="12095"/>
                    <a:pt x="73219" y="11561"/>
                  </a:cubicBezTo>
                  <a:cubicBezTo>
                    <a:pt x="73186" y="11128"/>
                    <a:pt x="73052" y="10727"/>
                    <a:pt x="72819" y="10360"/>
                  </a:cubicBezTo>
                  <a:cubicBezTo>
                    <a:pt x="70917" y="6925"/>
                    <a:pt x="67949" y="4223"/>
                    <a:pt x="64379" y="2588"/>
                  </a:cubicBezTo>
                  <a:cubicBezTo>
                    <a:pt x="60510" y="753"/>
                    <a:pt x="56340" y="320"/>
                    <a:pt x="52137" y="53"/>
                  </a:cubicBezTo>
                  <a:cubicBezTo>
                    <a:pt x="51310" y="18"/>
                    <a:pt x="50483" y="0"/>
                    <a:pt x="49659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4;p46">
              <a:extLst>
                <a:ext uri="{FF2B5EF4-FFF2-40B4-BE49-F238E27FC236}">
                  <a16:creationId xmlns:a16="http://schemas.microsoft.com/office/drawing/2014/main" id="{28233DEC-7AD4-42B5-C9C9-050D1ADB71FA}"/>
                </a:ext>
              </a:extLst>
            </p:cNvPr>
            <p:cNvSpPr/>
            <p:nvPr/>
          </p:nvSpPr>
          <p:spPr>
            <a:xfrm>
              <a:off x="7940570" y="3685598"/>
              <a:ext cx="150518" cy="81396"/>
            </a:xfrm>
            <a:custGeom>
              <a:avLst/>
              <a:gdLst/>
              <a:ahLst/>
              <a:cxnLst/>
              <a:rect l="l" t="t" r="r" b="b"/>
              <a:pathLst>
                <a:path w="20049" h="10842" extrusionOk="0">
                  <a:moveTo>
                    <a:pt x="20048" y="1"/>
                  </a:moveTo>
                  <a:lnTo>
                    <a:pt x="17046" y="1102"/>
                  </a:lnTo>
                  <a:cubicBezTo>
                    <a:pt x="14478" y="2369"/>
                    <a:pt x="11909" y="3570"/>
                    <a:pt x="9374" y="4871"/>
                  </a:cubicBezTo>
                  <a:cubicBezTo>
                    <a:pt x="6405" y="6339"/>
                    <a:pt x="3536" y="8006"/>
                    <a:pt x="801" y="9908"/>
                  </a:cubicBezTo>
                  <a:lnTo>
                    <a:pt x="835" y="9908"/>
                  </a:lnTo>
                  <a:cubicBezTo>
                    <a:pt x="668" y="10308"/>
                    <a:pt x="1" y="10275"/>
                    <a:pt x="67" y="10842"/>
                  </a:cubicBezTo>
                  <a:cubicBezTo>
                    <a:pt x="334" y="10842"/>
                    <a:pt x="634" y="10775"/>
                    <a:pt x="868" y="10642"/>
                  </a:cubicBezTo>
                  <a:cubicBezTo>
                    <a:pt x="3270" y="9774"/>
                    <a:pt x="5771" y="9074"/>
                    <a:pt x="8273" y="8507"/>
                  </a:cubicBezTo>
                  <a:cubicBezTo>
                    <a:pt x="11175" y="7806"/>
                    <a:pt x="14111" y="7206"/>
                    <a:pt x="17079" y="6672"/>
                  </a:cubicBezTo>
                  <a:cubicBezTo>
                    <a:pt x="17513" y="6605"/>
                    <a:pt x="18147" y="6772"/>
                    <a:pt x="18347" y="6072"/>
                  </a:cubicBezTo>
                  <a:cubicBezTo>
                    <a:pt x="18881" y="4104"/>
                    <a:pt x="19448" y="2102"/>
                    <a:pt x="20048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05;p46">
              <a:extLst>
                <a:ext uri="{FF2B5EF4-FFF2-40B4-BE49-F238E27FC236}">
                  <a16:creationId xmlns:a16="http://schemas.microsoft.com/office/drawing/2014/main" id="{560C06D7-3A9C-4002-AF2B-539C7699044A}"/>
                </a:ext>
              </a:extLst>
            </p:cNvPr>
            <p:cNvSpPr/>
            <p:nvPr/>
          </p:nvSpPr>
          <p:spPr>
            <a:xfrm>
              <a:off x="7931306" y="3759975"/>
              <a:ext cx="15781" cy="11276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68"/>
                    <a:pt x="534" y="801"/>
                    <a:pt x="0" y="1502"/>
                  </a:cubicBezTo>
                  <a:cubicBezTo>
                    <a:pt x="467" y="1402"/>
                    <a:pt x="901" y="1202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06;p46">
              <a:extLst>
                <a:ext uri="{FF2B5EF4-FFF2-40B4-BE49-F238E27FC236}">
                  <a16:creationId xmlns:a16="http://schemas.microsoft.com/office/drawing/2014/main" id="{3802113F-4BE3-DED3-E74B-BCEC10D24CC6}"/>
                </a:ext>
              </a:extLst>
            </p:cNvPr>
            <p:cNvSpPr/>
            <p:nvPr/>
          </p:nvSpPr>
          <p:spPr>
            <a:xfrm>
              <a:off x="7757004" y="4047429"/>
              <a:ext cx="503626" cy="22838"/>
            </a:xfrm>
            <a:custGeom>
              <a:avLst/>
              <a:gdLst/>
              <a:ahLst/>
              <a:cxnLst/>
              <a:rect l="l" t="t" r="r" b="b"/>
              <a:pathLst>
                <a:path w="67083" h="3042" extrusionOk="0">
                  <a:moveTo>
                    <a:pt x="16366" y="1"/>
                  </a:moveTo>
                  <a:cubicBezTo>
                    <a:pt x="11931" y="1"/>
                    <a:pt x="7498" y="37"/>
                    <a:pt x="3070" y="173"/>
                  </a:cubicBezTo>
                  <a:cubicBezTo>
                    <a:pt x="2542" y="312"/>
                    <a:pt x="2013" y="381"/>
                    <a:pt x="1485" y="381"/>
                  </a:cubicBezTo>
                  <a:cubicBezTo>
                    <a:pt x="1380" y="381"/>
                    <a:pt x="1274" y="378"/>
                    <a:pt x="1168" y="373"/>
                  </a:cubicBezTo>
                  <a:lnTo>
                    <a:pt x="1168" y="406"/>
                  </a:lnTo>
                  <a:cubicBezTo>
                    <a:pt x="968" y="606"/>
                    <a:pt x="1068" y="840"/>
                    <a:pt x="1102" y="1073"/>
                  </a:cubicBezTo>
                  <a:cubicBezTo>
                    <a:pt x="1198" y="1508"/>
                    <a:pt x="1225" y="1820"/>
                    <a:pt x="941" y="1820"/>
                  </a:cubicBezTo>
                  <a:cubicBezTo>
                    <a:pt x="833" y="1820"/>
                    <a:pt x="680" y="1775"/>
                    <a:pt x="468" y="1674"/>
                  </a:cubicBezTo>
                  <a:cubicBezTo>
                    <a:pt x="408" y="1640"/>
                    <a:pt x="358" y="1625"/>
                    <a:pt x="314" y="1625"/>
                  </a:cubicBezTo>
                  <a:cubicBezTo>
                    <a:pt x="186" y="1625"/>
                    <a:pt x="117" y="1750"/>
                    <a:pt x="68" y="1874"/>
                  </a:cubicBezTo>
                  <a:cubicBezTo>
                    <a:pt x="1" y="2641"/>
                    <a:pt x="535" y="2841"/>
                    <a:pt x="1102" y="2941"/>
                  </a:cubicBezTo>
                  <a:cubicBezTo>
                    <a:pt x="1452" y="3008"/>
                    <a:pt x="1810" y="3041"/>
                    <a:pt x="2169" y="3041"/>
                  </a:cubicBezTo>
                  <a:cubicBezTo>
                    <a:pt x="2528" y="3041"/>
                    <a:pt x="2886" y="3008"/>
                    <a:pt x="3236" y="2941"/>
                  </a:cubicBezTo>
                  <a:cubicBezTo>
                    <a:pt x="3413" y="2782"/>
                    <a:pt x="3618" y="2745"/>
                    <a:pt x="3831" y="2745"/>
                  </a:cubicBezTo>
                  <a:cubicBezTo>
                    <a:pt x="4020" y="2745"/>
                    <a:pt x="4216" y="2775"/>
                    <a:pt x="4404" y="2775"/>
                  </a:cubicBezTo>
                  <a:lnTo>
                    <a:pt x="65381" y="2775"/>
                  </a:lnTo>
                  <a:cubicBezTo>
                    <a:pt x="66415" y="2775"/>
                    <a:pt x="66982" y="2408"/>
                    <a:pt x="67015" y="1674"/>
                  </a:cubicBezTo>
                  <a:cubicBezTo>
                    <a:pt x="67082" y="940"/>
                    <a:pt x="66582" y="473"/>
                    <a:pt x="65581" y="339"/>
                  </a:cubicBezTo>
                  <a:lnTo>
                    <a:pt x="63980" y="339"/>
                  </a:lnTo>
                  <a:cubicBezTo>
                    <a:pt x="63093" y="331"/>
                    <a:pt x="62206" y="328"/>
                    <a:pt x="61319" y="328"/>
                  </a:cubicBezTo>
                  <a:cubicBezTo>
                    <a:pt x="58051" y="328"/>
                    <a:pt x="54777" y="371"/>
                    <a:pt x="51505" y="371"/>
                  </a:cubicBezTo>
                  <a:cubicBezTo>
                    <a:pt x="48344" y="371"/>
                    <a:pt x="45184" y="331"/>
                    <a:pt x="42031" y="173"/>
                  </a:cubicBezTo>
                  <a:cubicBezTo>
                    <a:pt x="41751" y="237"/>
                    <a:pt x="41471" y="274"/>
                    <a:pt x="41200" y="274"/>
                  </a:cubicBezTo>
                  <a:cubicBezTo>
                    <a:pt x="41051" y="274"/>
                    <a:pt x="40905" y="263"/>
                    <a:pt x="40763" y="239"/>
                  </a:cubicBezTo>
                  <a:cubicBezTo>
                    <a:pt x="39129" y="106"/>
                    <a:pt x="37461" y="39"/>
                    <a:pt x="35826" y="39"/>
                  </a:cubicBezTo>
                  <a:cubicBezTo>
                    <a:pt x="34515" y="47"/>
                    <a:pt x="33203" y="50"/>
                    <a:pt x="31890" y="50"/>
                  </a:cubicBezTo>
                  <a:cubicBezTo>
                    <a:pt x="26719" y="50"/>
                    <a:pt x="21542" y="1"/>
                    <a:pt x="1636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07;p46">
              <a:extLst>
                <a:ext uri="{FF2B5EF4-FFF2-40B4-BE49-F238E27FC236}">
                  <a16:creationId xmlns:a16="http://schemas.microsoft.com/office/drawing/2014/main" id="{8FC00AB4-624A-036B-C74B-CD35C838BB7C}"/>
                </a:ext>
              </a:extLst>
            </p:cNvPr>
            <p:cNvSpPr/>
            <p:nvPr/>
          </p:nvSpPr>
          <p:spPr>
            <a:xfrm>
              <a:off x="7139452" y="4047722"/>
              <a:ext cx="505367" cy="23799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211" y="0"/>
                  </a:moveTo>
                  <a:cubicBezTo>
                    <a:pt x="50403" y="34"/>
                    <a:pt x="38661" y="34"/>
                    <a:pt x="26853" y="34"/>
                  </a:cubicBezTo>
                  <a:cubicBezTo>
                    <a:pt x="25552" y="34"/>
                    <a:pt x="24184" y="67"/>
                    <a:pt x="22883" y="100"/>
                  </a:cubicBezTo>
                  <a:cubicBezTo>
                    <a:pt x="21837" y="124"/>
                    <a:pt x="20791" y="233"/>
                    <a:pt x="19757" y="233"/>
                  </a:cubicBezTo>
                  <a:cubicBezTo>
                    <a:pt x="19340" y="233"/>
                    <a:pt x="18925" y="215"/>
                    <a:pt x="18513" y="167"/>
                  </a:cubicBezTo>
                  <a:cubicBezTo>
                    <a:pt x="18157" y="167"/>
                    <a:pt x="17802" y="152"/>
                    <a:pt x="17456" y="152"/>
                  </a:cubicBezTo>
                  <a:cubicBezTo>
                    <a:pt x="17283" y="152"/>
                    <a:pt x="17112" y="156"/>
                    <a:pt x="16946" y="167"/>
                  </a:cubicBezTo>
                  <a:cubicBezTo>
                    <a:pt x="14721" y="311"/>
                    <a:pt x="12503" y="349"/>
                    <a:pt x="10289" y="349"/>
                  </a:cubicBezTo>
                  <a:cubicBezTo>
                    <a:pt x="7717" y="349"/>
                    <a:pt x="5150" y="297"/>
                    <a:pt x="2583" y="297"/>
                  </a:cubicBezTo>
                  <a:cubicBezTo>
                    <a:pt x="2222" y="297"/>
                    <a:pt x="1862" y="298"/>
                    <a:pt x="1501" y="300"/>
                  </a:cubicBezTo>
                  <a:cubicBezTo>
                    <a:pt x="901" y="334"/>
                    <a:pt x="400" y="534"/>
                    <a:pt x="167" y="1134"/>
                  </a:cubicBezTo>
                  <a:cubicBezTo>
                    <a:pt x="0" y="1568"/>
                    <a:pt x="100" y="2035"/>
                    <a:pt x="400" y="2369"/>
                  </a:cubicBezTo>
                  <a:cubicBezTo>
                    <a:pt x="718" y="2744"/>
                    <a:pt x="1137" y="2770"/>
                    <a:pt x="1568" y="2770"/>
                  </a:cubicBezTo>
                  <a:cubicBezTo>
                    <a:pt x="1635" y="2770"/>
                    <a:pt x="1701" y="2769"/>
                    <a:pt x="1768" y="2769"/>
                  </a:cubicBezTo>
                  <a:lnTo>
                    <a:pt x="61944" y="2769"/>
                  </a:lnTo>
                  <a:cubicBezTo>
                    <a:pt x="62093" y="2769"/>
                    <a:pt x="62255" y="2746"/>
                    <a:pt x="62410" y="2746"/>
                  </a:cubicBezTo>
                  <a:cubicBezTo>
                    <a:pt x="62674" y="2746"/>
                    <a:pt x="62919" y="2812"/>
                    <a:pt x="63045" y="3169"/>
                  </a:cubicBezTo>
                  <a:cubicBezTo>
                    <a:pt x="63946" y="2936"/>
                    <a:pt x="64880" y="3069"/>
                    <a:pt x="65814" y="2969"/>
                  </a:cubicBezTo>
                  <a:cubicBezTo>
                    <a:pt x="66414" y="2936"/>
                    <a:pt x="66948" y="2535"/>
                    <a:pt x="67115" y="1968"/>
                  </a:cubicBezTo>
                  <a:cubicBezTo>
                    <a:pt x="67315" y="1501"/>
                    <a:pt x="67148" y="934"/>
                    <a:pt x="66714" y="667"/>
                  </a:cubicBezTo>
                  <a:cubicBezTo>
                    <a:pt x="66664" y="657"/>
                    <a:pt x="66618" y="653"/>
                    <a:pt x="66576" y="653"/>
                  </a:cubicBezTo>
                  <a:cubicBezTo>
                    <a:pt x="66200" y="653"/>
                    <a:pt x="66134" y="1024"/>
                    <a:pt x="66014" y="1234"/>
                  </a:cubicBezTo>
                  <a:cubicBezTo>
                    <a:pt x="65900" y="1405"/>
                    <a:pt x="65811" y="1697"/>
                    <a:pt x="65580" y="1697"/>
                  </a:cubicBezTo>
                  <a:cubicBezTo>
                    <a:pt x="65540" y="1697"/>
                    <a:pt x="65496" y="1688"/>
                    <a:pt x="65447" y="1668"/>
                  </a:cubicBezTo>
                  <a:cubicBezTo>
                    <a:pt x="65113" y="1535"/>
                    <a:pt x="65280" y="1134"/>
                    <a:pt x="65313" y="968"/>
                  </a:cubicBezTo>
                  <a:cubicBezTo>
                    <a:pt x="65347" y="767"/>
                    <a:pt x="65447" y="534"/>
                    <a:pt x="65313" y="334"/>
                  </a:cubicBezTo>
                  <a:lnTo>
                    <a:pt x="64580" y="134"/>
                  </a:lnTo>
                  <a:cubicBezTo>
                    <a:pt x="64438" y="151"/>
                    <a:pt x="64298" y="159"/>
                    <a:pt x="64158" y="159"/>
                  </a:cubicBezTo>
                  <a:cubicBezTo>
                    <a:pt x="63507" y="159"/>
                    <a:pt x="62870" y="0"/>
                    <a:pt x="62211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8;p46">
              <a:extLst>
                <a:ext uri="{FF2B5EF4-FFF2-40B4-BE49-F238E27FC236}">
                  <a16:creationId xmlns:a16="http://schemas.microsoft.com/office/drawing/2014/main" id="{31C40484-7FB5-EAA3-5CAB-2BBABB806C97}"/>
                </a:ext>
              </a:extLst>
            </p:cNvPr>
            <p:cNvSpPr/>
            <p:nvPr/>
          </p:nvSpPr>
          <p:spPr>
            <a:xfrm>
              <a:off x="7626531" y="4002895"/>
              <a:ext cx="142500" cy="60833"/>
            </a:xfrm>
            <a:custGeom>
              <a:avLst/>
              <a:gdLst/>
              <a:ahLst/>
              <a:cxnLst/>
              <a:rect l="l" t="t" r="r" b="b"/>
              <a:pathLst>
                <a:path w="18981" h="8103" extrusionOk="0">
                  <a:moveTo>
                    <a:pt x="9741" y="0"/>
                  </a:moveTo>
                  <a:cubicBezTo>
                    <a:pt x="8207" y="34"/>
                    <a:pt x="6672" y="367"/>
                    <a:pt x="5238" y="1001"/>
                  </a:cubicBezTo>
                  <a:cubicBezTo>
                    <a:pt x="2903" y="2135"/>
                    <a:pt x="1468" y="4037"/>
                    <a:pt x="401" y="6305"/>
                  </a:cubicBezTo>
                  <a:cubicBezTo>
                    <a:pt x="301" y="6605"/>
                    <a:pt x="201" y="6905"/>
                    <a:pt x="134" y="7205"/>
                  </a:cubicBezTo>
                  <a:cubicBezTo>
                    <a:pt x="1" y="7506"/>
                    <a:pt x="134" y="7873"/>
                    <a:pt x="468" y="8039"/>
                  </a:cubicBezTo>
                  <a:cubicBezTo>
                    <a:pt x="542" y="8070"/>
                    <a:pt x="609" y="8084"/>
                    <a:pt x="670" y="8084"/>
                  </a:cubicBezTo>
                  <a:cubicBezTo>
                    <a:pt x="940" y="8084"/>
                    <a:pt x="1093" y="7817"/>
                    <a:pt x="1202" y="7572"/>
                  </a:cubicBezTo>
                  <a:cubicBezTo>
                    <a:pt x="1335" y="7272"/>
                    <a:pt x="1468" y="6939"/>
                    <a:pt x="1602" y="6638"/>
                  </a:cubicBezTo>
                  <a:cubicBezTo>
                    <a:pt x="2980" y="3072"/>
                    <a:pt x="6065" y="1147"/>
                    <a:pt x="9457" y="1147"/>
                  </a:cubicBezTo>
                  <a:cubicBezTo>
                    <a:pt x="10252" y="1147"/>
                    <a:pt x="11065" y="1253"/>
                    <a:pt x="11876" y="1468"/>
                  </a:cubicBezTo>
                  <a:cubicBezTo>
                    <a:pt x="14945" y="2269"/>
                    <a:pt x="16646" y="4637"/>
                    <a:pt x="17647" y="7539"/>
                  </a:cubicBezTo>
                  <a:cubicBezTo>
                    <a:pt x="17827" y="7771"/>
                    <a:pt x="17968" y="8103"/>
                    <a:pt x="18253" y="8103"/>
                  </a:cubicBezTo>
                  <a:cubicBezTo>
                    <a:pt x="18337" y="8103"/>
                    <a:pt x="18434" y="8074"/>
                    <a:pt x="18547" y="8006"/>
                  </a:cubicBezTo>
                  <a:cubicBezTo>
                    <a:pt x="18981" y="7739"/>
                    <a:pt x="18881" y="7306"/>
                    <a:pt x="18714" y="6939"/>
                  </a:cubicBezTo>
                  <a:cubicBezTo>
                    <a:pt x="18647" y="6738"/>
                    <a:pt x="18581" y="6538"/>
                    <a:pt x="18547" y="6305"/>
                  </a:cubicBezTo>
                  <a:cubicBezTo>
                    <a:pt x="17313" y="3803"/>
                    <a:pt x="15645" y="1702"/>
                    <a:pt x="12977" y="534"/>
                  </a:cubicBezTo>
                  <a:lnTo>
                    <a:pt x="12576" y="467"/>
                  </a:lnTo>
                  <a:lnTo>
                    <a:pt x="11676" y="200"/>
                  </a:lnTo>
                  <a:lnTo>
                    <a:pt x="10508" y="100"/>
                  </a:lnTo>
                  <a:cubicBezTo>
                    <a:pt x="10366" y="100"/>
                    <a:pt x="10224" y="138"/>
                    <a:pt x="10086" y="138"/>
                  </a:cubicBezTo>
                  <a:cubicBezTo>
                    <a:pt x="9966" y="138"/>
                    <a:pt x="9850" y="109"/>
                    <a:pt x="9741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09;p46">
              <a:extLst>
                <a:ext uri="{FF2B5EF4-FFF2-40B4-BE49-F238E27FC236}">
                  <a16:creationId xmlns:a16="http://schemas.microsoft.com/office/drawing/2014/main" id="{7BEED573-37DD-4843-0C2C-CA955FF62A7E}"/>
                </a:ext>
              </a:extLst>
            </p:cNvPr>
            <p:cNvSpPr/>
            <p:nvPr/>
          </p:nvSpPr>
          <p:spPr>
            <a:xfrm>
              <a:off x="7894744" y="3927767"/>
              <a:ext cx="29557" cy="1509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68" y="0"/>
                  </a:moveTo>
                  <a:cubicBezTo>
                    <a:pt x="1310" y="0"/>
                    <a:pt x="651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27" y="0"/>
                    <a:pt x="1968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10;p46">
              <a:extLst>
                <a:ext uri="{FF2B5EF4-FFF2-40B4-BE49-F238E27FC236}">
                  <a16:creationId xmlns:a16="http://schemas.microsoft.com/office/drawing/2014/main" id="{B682F7BE-FD1C-0533-D609-86EA186023ED}"/>
                </a:ext>
              </a:extLst>
            </p:cNvPr>
            <p:cNvSpPr/>
            <p:nvPr/>
          </p:nvSpPr>
          <p:spPr>
            <a:xfrm>
              <a:off x="7534880" y="3940019"/>
              <a:ext cx="75886" cy="96937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63" y="1"/>
                  </a:moveTo>
                  <a:cubicBezTo>
                    <a:pt x="642" y="1"/>
                    <a:pt x="521" y="1"/>
                    <a:pt x="400" y="3"/>
                  </a:cubicBezTo>
                  <a:cubicBezTo>
                    <a:pt x="300" y="3"/>
                    <a:pt x="200" y="36"/>
                    <a:pt x="133" y="136"/>
                  </a:cubicBezTo>
                  <a:lnTo>
                    <a:pt x="133" y="3605"/>
                  </a:lnTo>
                  <a:cubicBezTo>
                    <a:pt x="0" y="3772"/>
                    <a:pt x="0" y="4006"/>
                    <a:pt x="167" y="4172"/>
                  </a:cubicBezTo>
                  <a:cubicBezTo>
                    <a:pt x="167" y="4306"/>
                    <a:pt x="200" y="4439"/>
                    <a:pt x="200" y="4606"/>
                  </a:cubicBezTo>
                  <a:cubicBezTo>
                    <a:pt x="367" y="5507"/>
                    <a:pt x="100" y="6474"/>
                    <a:pt x="267" y="7375"/>
                  </a:cubicBezTo>
                  <a:cubicBezTo>
                    <a:pt x="300" y="8309"/>
                    <a:pt x="334" y="9243"/>
                    <a:pt x="334" y="10177"/>
                  </a:cubicBezTo>
                  <a:lnTo>
                    <a:pt x="267" y="10143"/>
                  </a:lnTo>
                  <a:cubicBezTo>
                    <a:pt x="133" y="10310"/>
                    <a:pt x="133" y="10544"/>
                    <a:pt x="267" y="10744"/>
                  </a:cubicBezTo>
                  <a:cubicBezTo>
                    <a:pt x="400" y="11144"/>
                    <a:pt x="200" y="11578"/>
                    <a:pt x="434" y="11978"/>
                  </a:cubicBezTo>
                  <a:cubicBezTo>
                    <a:pt x="1201" y="11644"/>
                    <a:pt x="1768" y="11077"/>
                    <a:pt x="2535" y="10910"/>
                  </a:cubicBezTo>
                  <a:cubicBezTo>
                    <a:pt x="2769" y="10844"/>
                    <a:pt x="3002" y="10744"/>
                    <a:pt x="3236" y="10610"/>
                  </a:cubicBezTo>
                  <a:cubicBezTo>
                    <a:pt x="4328" y="9975"/>
                    <a:pt x="4695" y="9626"/>
                    <a:pt x="5030" y="9626"/>
                  </a:cubicBezTo>
                  <a:cubicBezTo>
                    <a:pt x="5381" y="9626"/>
                    <a:pt x="5697" y="10008"/>
                    <a:pt x="6772" y="10844"/>
                  </a:cubicBezTo>
                  <a:cubicBezTo>
                    <a:pt x="6872" y="10910"/>
                    <a:pt x="6938" y="10977"/>
                    <a:pt x="7072" y="11044"/>
                  </a:cubicBezTo>
                  <a:cubicBezTo>
                    <a:pt x="7372" y="11311"/>
                    <a:pt x="7739" y="11511"/>
                    <a:pt x="8139" y="11644"/>
                  </a:cubicBezTo>
                  <a:lnTo>
                    <a:pt x="9840" y="12912"/>
                  </a:lnTo>
                  <a:cubicBezTo>
                    <a:pt x="9907" y="9042"/>
                    <a:pt x="9974" y="5407"/>
                    <a:pt x="10041" y="1771"/>
                  </a:cubicBezTo>
                  <a:cubicBezTo>
                    <a:pt x="10107" y="1671"/>
                    <a:pt x="10074" y="1570"/>
                    <a:pt x="9974" y="1470"/>
                  </a:cubicBezTo>
                  <a:cubicBezTo>
                    <a:pt x="9674" y="1270"/>
                    <a:pt x="9340" y="1137"/>
                    <a:pt x="8940" y="1103"/>
                  </a:cubicBezTo>
                  <a:cubicBezTo>
                    <a:pt x="6286" y="368"/>
                    <a:pt x="3541" y="1"/>
                    <a:pt x="763" y="1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11;p46">
              <a:extLst>
                <a:ext uri="{FF2B5EF4-FFF2-40B4-BE49-F238E27FC236}">
                  <a16:creationId xmlns:a16="http://schemas.microsoft.com/office/drawing/2014/main" id="{A29DC453-B0CF-E34B-BA4F-6A05EEFB1170}"/>
                </a:ext>
              </a:extLst>
            </p:cNvPr>
            <p:cNvSpPr/>
            <p:nvPr/>
          </p:nvSpPr>
          <p:spPr>
            <a:xfrm>
              <a:off x="7613010" y="4009959"/>
              <a:ext cx="168543" cy="70826"/>
            </a:xfrm>
            <a:custGeom>
              <a:avLst/>
              <a:gdLst/>
              <a:ahLst/>
              <a:cxnLst/>
              <a:rect l="l" t="t" r="r" b="b"/>
              <a:pathLst>
                <a:path w="22450" h="9434" extrusionOk="0">
                  <a:moveTo>
                    <a:pt x="11616" y="1"/>
                  </a:moveTo>
                  <a:cubicBezTo>
                    <a:pt x="11402" y="1"/>
                    <a:pt x="11188" y="9"/>
                    <a:pt x="10975" y="27"/>
                  </a:cubicBezTo>
                  <a:cubicBezTo>
                    <a:pt x="7673" y="193"/>
                    <a:pt x="5304" y="1761"/>
                    <a:pt x="3670" y="4563"/>
                  </a:cubicBezTo>
                  <a:cubicBezTo>
                    <a:pt x="3403" y="4863"/>
                    <a:pt x="3303" y="5297"/>
                    <a:pt x="3436" y="5697"/>
                  </a:cubicBezTo>
                  <a:cubicBezTo>
                    <a:pt x="3837" y="6031"/>
                    <a:pt x="4103" y="6431"/>
                    <a:pt x="3837" y="6965"/>
                  </a:cubicBezTo>
                  <a:cubicBezTo>
                    <a:pt x="3653" y="7453"/>
                    <a:pt x="3191" y="7774"/>
                    <a:pt x="2680" y="7774"/>
                  </a:cubicBezTo>
                  <a:cubicBezTo>
                    <a:pt x="2632" y="7774"/>
                    <a:pt x="2584" y="7771"/>
                    <a:pt x="2536" y="7766"/>
                  </a:cubicBezTo>
                  <a:cubicBezTo>
                    <a:pt x="2324" y="7754"/>
                    <a:pt x="2117" y="7751"/>
                    <a:pt x="1910" y="7751"/>
                  </a:cubicBezTo>
                  <a:cubicBezTo>
                    <a:pt x="1498" y="7751"/>
                    <a:pt x="1090" y="7766"/>
                    <a:pt x="668" y="7766"/>
                  </a:cubicBezTo>
                  <a:cubicBezTo>
                    <a:pt x="367" y="7766"/>
                    <a:pt x="67" y="7766"/>
                    <a:pt x="0" y="8199"/>
                  </a:cubicBezTo>
                  <a:cubicBezTo>
                    <a:pt x="201" y="9100"/>
                    <a:pt x="868" y="9433"/>
                    <a:pt x="1702" y="9433"/>
                  </a:cubicBezTo>
                  <a:lnTo>
                    <a:pt x="20715" y="9433"/>
                  </a:lnTo>
                  <a:cubicBezTo>
                    <a:pt x="21649" y="9433"/>
                    <a:pt x="22283" y="9000"/>
                    <a:pt x="22450" y="7966"/>
                  </a:cubicBezTo>
                  <a:cubicBezTo>
                    <a:pt x="22219" y="7792"/>
                    <a:pt x="21969" y="7750"/>
                    <a:pt x="21714" y="7750"/>
                  </a:cubicBezTo>
                  <a:cubicBezTo>
                    <a:pt x="21474" y="7750"/>
                    <a:pt x="21230" y="7787"/>
                    <a:pt x="20993" y="7787"/>
                  </a:cubicBezTo>
                  <a:cubicBezTo>
                    <a:pt x="20899" y="7787"/>
                    <a:pt x="20806" y="7782"/>
                    <a:pt x="20715" y="7766"/>
                  </a:cubicBezTo>
                  <a:cubicBezTo>
                    <a:pt x="20048" y="7665"/>
                    <a:pt x="19281" y="7632"/>
                    <a:pt x="19448" y="6598"/>
                  </a:cubicBezTo>
                  <a:cubicBezTo>
                    <a:pt x="19614" y="6365"/>
                    <a:pt x="19614" y="6064"/>
                    <a:pt x="19448" y="5797"/>
                  </a:cubicBezTo>
                  <a:cubicBezTo>
                    <a:pt x="18781" y="4296"/>
                    <a:pt x="17947" y="2895"/>
                    <a:pt x="16646" y="1828"/>
                  </a:cubicBezTo>
                  <a:cubicBezTo>
                    <a:pt x="15242" y="634"/>
                    <a:pt x="13438" y="1"/>
                    <a:pt x="11616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12;p46">
              <a:extLst>
                <a:ext uri="{FF2B5EF4-FFF2-40B4-BE49-F238E27FC236}">
                  <a16:creationId xmlns:a16="http://schemas.microsoft.com/office/drawing/2014/main" id="{49B0195A-A606-3458-35CB-0853FCE11BAF}"/>
                </a:ext>
              </a:extLst>
            </p:cNvPr>
            <p:cNvSpPr/>
            <p:nvPr/>
          </p:nvSpPr>
          <p:spPr>
            <a:xfrm>
              <a:off x="7780045" y="4034884"/>
              <a:ext cx="292507" cy="15233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72" y="1"/>
                  </a:moveTo>
                  <a:cubicBezTo>
                    <a:pt x="13697" y="1"/>
                    <a:pt x="12120" y="53"/>
                    <a:pt x="10542" y="176"/>
                  </a:cubicBezTo>
                  <a:cubicBezTo>
                    <a:pt x="6972" y="376"/>
                    <a:pt x="3436" y="943"/>
                    <a:pt x="1" y="1844"/>
                  </a:cubicBezTo>
                  <a:cubicBezTo>
                    <a:pt x="153" y="1996"/>
                    <a:pt x="317" y="2029"/>
                    <a:pt x="485" y="2029"/>
                  </a:cubicBezTo>
                  <a:cubicBezTo>
                    <a:pt x="611" y="2029"/>
                    <a:pt x="739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09" y="2029"/>
                    <a:pt x="38364" y="2029"/>
                  </a:cubicBezTo>
                  <a:cubicBezTo>
                    <a:pt x="38570" y="2029"/>
                    <a:pt x="38771" y="1996"/>
                    <a:pt x="38962" y="1844"/>
                  </a:cubicBezTo>
                  <a:cubicBezTo>
                    <a:pt x="35893" y="1543"/>
                    <a:pt x="32857" y="1277"/>
                    <a:pt x="29789" y="976"/>
                  </a:cubicBezTo>
                  <a:cubicBezTo>
                    <a:pt x="24955" y="498"/>
                    <a:pt x="20120" y="1"/>
                    <a:pt x="15272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13;p46">
              <a:extLst>
                <a:ext uri="{FF2B5EF4-FFF2-40B4-BE49-F238E27FC236}">
                  <a16:creationId xmlns:a16="http://schemas.microsoft.com/office/drawing/2014/main" id="{63453250-ECFD-D8BC-2946-7E58E2BA4FF9}"/>
                </a:ext>
              </a:extLst>
            </p:cNvPr>
            <p:cNvSpPr/>
            <p:nvPr/>
          </p:nvSpPr>
          <p:spPr>
            <a:xfrm>
              <a:off x="7278438" y="4034794"/>
              <a:ext cx="346096" cy="15413"/>
            </a:xfrm>
            <a:custGeom>
              <a:avLst/>
              <a:gdLst/>
              <a:ahLst/>
              <a:cxnLst/>
              <a:rect l="l" t="t" r="r" b="b"/>
              <a:pathLst>
                <a:path w="46100" h="2053" extrusionOk="0">
                  <a:moveTo>
                    <a:pt x="31208" y="0"/>
                  </a:moveTo>
                  <a:cubicBezTo>
                    <a:pt x="30535" y="0"/>
                    <a:pt x="29861" y="8"/>
                    <a:pt x="29188" y="21"/>
                  </a:cubicBezTo>
                  <a:cubicBezTo>
                    <a:pt x="19448" y="255"/>
                    <a:pt x="9741" y="1322"/>
                    <a:pt x="0" y="1856"/>
                  </a:cubicBezTo>
                  <a:cubicBezTo>
                    <a:pt x="159" y="2015"/>
                    <a:pt x="337" y="2052"/>
                    <a:pt x="518" y="2052"/>
                  </a:cubicBezTo>
                  <a:cubicBezTo>
                    <a:pt x="680" y="2052"/>
                    <a:pt x="844" y="2022"/>
                    <a:pt x="1001" y="2022"/>
                  </a:cubicBezTo>
                  <a:lnTo>
                    <a:pt x="45199" y="2022"/>
                  </a:lnTo>
                  <a:cubicBezTo>
                    <a:pt x="45328" y="2022"/>
                    <a:pt x="45463" y="2041"/>
                    <a:pt x="45596" y="2041"/>
                  </a:cubicBezTo>
                  <a:cubicBezTo>
                    <a:pt x="45773" y="2041"/>
                    <a:pt x="45947" y="2008"/>
                    <a:pt x="46100" y="1856"/>
                  </a:cubicBezTo>
                  <a:lnTo>
                    <a:pt x="46067" y="1856"/>
                  </a:lnTo>
                  <a:cubicBezTo>
                    <a:pt x="45433" y="1656"/>
                    <a:pt x="44766" y="1455"/>
                    <a:pt x="44098" y="1289"/>
                  </a:cubicBezTo>
                  <a:cubicBezTo>
                    <a:pt x="39855" y="307"/>
                    <a:pt x="35537" y="0"/>
                    <a:pt x="31208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4;p46">
              <a:extLst>
                <a:ext uri="{FF2B5EF4-FFF2-40B4-BE49-F238E27FC236}">
                  <a16:creationId xmlns:a16="http://schemas.microsoft.com/office/drawing/2014/main" id="{0DC21C59-B52A-AEF7-EBC0-9244DE7A49E6}"/>
                </a:ext>
              </a:extLst>
            </p:cNvPr>
            <p:cNvSpPr/>
            <p:nvPr/>
          </p:nvSpPr>
          <p:spPr>
            <a:xfrm>
              <a:off x="7537380" y="3934276"/>
              <a:ext cx="76389" cy="17538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lnTo>
                    <a:pt x="34" y="868"/>
                  </a:lnTo>
                  <a:cubicBezTo>
                    <a:pt x="114" y="1048"/>
                    <a:pt x="230" y="1084"/>
                    <a:pt x="361" y="1084"/>
                  </a:cubicBezTo>
                  <a:cubicBezTo>
                    <a:pt x="448" y="1084"/>
                    <a:pt x="541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304" y="1401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634"/>
                    <a:pt x="4604" y="167"/>
                    <a:pt x="1902" y="67"/>
                  </a:cubicBez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15;p46">
              <a:extLst>
                <a:ext uri="{FF2B5EF4-FFF2-40B4-BE49-F238E27FC236}">
                  <a16:creationId xmlns:a16="http://schemas.microsoft.com/office/drawing/2014/main" id="{78EDE862-80C8-4F32-5601-D4E196D78757}"/>
                </a:ext>
              </a:extLst>
            </p:cNvPr>
            <p:cNvSpPr/>
            <p:nvPr/>
          </p:nvSpPr>
          <p:spPr>
            <a:xfrm>
              <a:off x="7771531" y="3944764"/>
              <a:ext cx="386922" cy="41321"/>
            </a:xfrm>
            <a:custGeom>
              <a:avLst/>
              <a:gdLst/>
              <a:ahLst/>
              <a:cxnLst/>
              <a:rect l="l" t="t" r="r" b="b"/>
              <a:pathLst>
                <a:path w="51538" h="5504" extrusionOk="0">
                  <a:moveTo>
                    <a:pt x="18908" y="1"/>
                  </a:moveTo>
                  <a:cubicBezTo>
                    <a:pt x="14022" y="1"/>
                    <a:pt x="9166" y="880"/>
                    <a:pt x="4604" y="2640"/>
                  </a:cubicBezTo>
                  <a:cubicBezTo>
                    <a:pt x="3003" y="3173"/>
                    <a:pt x="1468" y="3907"/>
                    <a:pt x="1" y="4808"/>
                  </a:cubicBezTo>
                  <a:cubicBezTo>
                    <a:pt x="1535" y="4308"/>
                    <a:pt x="3036" y="3674"/>
                    <a:pt x="4537" y="3173"/>
                  </a:cubicBezTo>
                  <a:cubicBezTo>
                    <a:pt x="8540" y="1772"/>
                    <a:pt x="12743" y="938"/>
                    <a:pt x="16979" y="738"/>
                  </a:cubicBezTo>
                  <a:cubicBezTo>
                    <a:pt x="17448" y="724"/>
                    <a:pt x="17915" y="718"/>
                    <a:pt x="18382" y="718"/>
                  </a:cubicBezTo>
                  <a:cubicBezTo>
                    <a:pt x="22399" y="718"/>
                    <a:pt x="26347" y="1211"/>
                    <a:pt x="30322" y="1839"/>
                  </a:cubicBezTo>
                  <a:cubicBezTo>
                    <a:pt x="36260" y="2806"/>
                    <a:pt x="42164" y="3974"/>
                    <a:pt x="48102" y="5041"/>
                  </a:cubicBezTo>
                  <a:cubicBezTo>
                    <a:pt x="49068" y="5212"/>
                    <a:pt x="50034" y="5504"/>
                    <a:pt x="51021" y="5504"/>
                  </a:cubicBezTo>
                  <a:cubicBezTo>
                    <a:pt x="51193" y="5504"/>
                    <a:pt x="51365" y="5495"/>
                    <a:pt x="51537" y="5475"/>
                  </a:cubicBezTo>
                  <a:cubicBezTo>
                    <a:pt x="48502" y="4775"/>
                    <a:pt x="45466" y="4041"/>
                    <a:pt x="42431" y="3407"/>
                  </a:cubicBezTo>
                  <a:lnTo>
                    <a:pt x="42397" y="3407"/>
                  </a:lnTo>
                  <a:cubicBezTo>
                    <a:pt x="39062" y="2706"/>
                    <a:pt x="35693" y="2073"/>
                    <a:pt x="32324" y="1439"/>
                  </a:cubicBezTo>
                  <a:cubicBezTo>
                    <a:pt x="28454" y="705"/>
                    <a:pt x="24551" y="238"/>
                    <a:pt x="20649" y="38"/>
                  </a:cubicBezTo>
                  <a:cubicBezTo>
                    <a:pt x="20068" y="13"/>
                    <a:pt x="19488" y="1"/>
                    <a:pt x="1890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16;p46">
              <a:extLst>
                <a:ext uri="{FF2B5EF4-FFF2-40B4-BE49-F238E27FC236}">
                  <a16:creationId xmlns:a16="http://schemas.microsoft.com/office/drawing/2014/main" id="{444A2315-CACC-EEE2-E0D0-904EB987EC4A}"/>
                </a:ext>
              </a:extLst>
            </p:cNvPr>
            <p:cNvSpPr/>
            <p:nvPr/>
          </p:nvSpPr>
          <p:spPr>
            <a:xfrm>
              <a:off x="7771283" y="3974637"/>
              <a:ext cx="241419" cy="31772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41" y="1536"/>
                    <a:pt x="13009" y="477"/>
                    <a:pt x="19665" y="477"/>
                  </a:cubicBezTo>
                  <a:cubicBezTo>
                    <a:pt x="23798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7;p46">
              <a:extLst>
                <a:ext uri="{FF2B5EF4-FFF2-40B4-BE49-F238E27FC236}">
                  <a16:creationId xmlns:a16="http://schemas.microsoft.com/office/drawing/2014/main" id="{2F1DF3CB-A171-FA54-7542-D7F769906FC3}"/>
                </a:ext>
              </a:extLst>
            </p:cNvPr>
            <p:cNvSpPr/>
            <p:nvPr/>
          </p:nvSpPr>
          <p:spPr>
            <a:xfrm>
              <a:off x="7798325" y="4003465"/>
              <a:ext cx="190338" cy="18468"/>
            </a:xfrm>
            <a:custGeom>
              <a:avLst/>
              <a:gdLst/>
              <a:ahLst/>
              <a:cxnLst/>
              <a:rect l="l" t="t" r="r" b="b"/>
              <a:pathLst>
                <a:path w="25353" h="2460" extrusionOk="0">
                  <a:moveTo>
                    <a:pt x="13388" y="1"/>
                  </a:moveTo>
                  <a:cubicBezTo>
                    <a:pt x="8895" y="1"/>
                    <a:pt x="4429" y="671"/>
                    <a:pt x="1" y="2459"/>
                  </a:cubicBezTo>
                  <a:cubicBezTo>
                    <a:pt x="4672" y="983"/>
                    <a:pt x="9396" y="439"/>
                    <a:pt x="14143" y="439"/>
                  </a:cubicBezTo>
                  <a:cubicBezTo>
                    <a:pt x="17870" y="439"/>
                    <a:pt x="21611" y="774"/>
                    <a:pt x="25352" y="1259"/>
                  </a:cubicBezTo>
                  <a:cubicBezTo>
                    <a:pt x="21347" y="523"/>
                    <a:pt x="17357" y="1"/>
                    <a:pt x="1338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18;p46">
              <a:extLst>
                <a:ext uri="{FF2B5EF4-FFF2-40B4-BE49-F238E27FC236}">
                  <a16:creationId xmlns:a16="http://schemas.microsoft.com/office/drawing/2014/main" id="{4CF0E997-AB8F-F7EA-E7F2-6B35B157DB78}"/>
                </a:ext>
              </a:extLst>
            </p:cNvPr>
            <p:cNvSpPr/>
            <p:nvPr/>
          </p:nvSpPr>
          <p:spPr>
            <a:xfrm>
              <a:off x="7290961" y="3933578"/>
              <a:ext cx="260698" cy="40525"/>
            </a:xfrm>
            <a:custGeom>
              <a:avLst/>
              <a:gdLst/>
              <a:ahLst/>
              <a:cxnLst/>
              <a:rect l="l" t="t" r="r" b="b"/>
              <a:pathLst>
                <a:path w="34725" h="5398" extrusionOk="0">
                  <a:moveTo>
                    <a:pt x="34071" y="1"/>
                  </a:moveTo>
                  <a:cubicBezTo>
                    <a:pt x="33988" y="1"/>
                    <a:pt x="33905" y="9"/>
                    <a:pt x="33824" y="27"/>
                  </a:cubicBezTo>
                  <a:lnTo>
                    <a:pt x="33791" y="27"/>
                  </a:lnTo>
                  <a:cubicBezTo>
                    <a:pt x="33182" y="14"/>
                    <a:pt x="32574" y="7"/>
                    <a:pt x="31966" y="7"/>
                  </a:cubicBezTo>
                  <a:cubicBezTo>
                    <a:pt x="29473" y="7"/>
                    <a:pt x="26985" y="119"/>
                    <a:pt x="24518" y="360"/>
                  </a:cubicBezTo>
                  <a:cubicBezTo>
                    <a:pt x="21516" y="661"/>
                    <a:pt x="18547" y="1094"/>
                    <a:pt x="15611" y="1628"/>
                  </a:cubicBezTo>
                  <a:cubicBezTo>
                    <a:pt x="12042" y="2262"/>
                    <a:pt x="8540" y="3196"/>
                    <a:pt x="5004" y="3996"/>
                  </a:cubicBezTo>
                  <a:cubicBezTo>
                    <a:pt x="3336" y="4363"/>
                    <a:pt x="1668" y="4830"/>
                    <a:pt x="0" y="5264"/>
                  </a:cubicBezTo>
                  <a:cubicBezTo>
                    <a:pt x="111" y="5353"/>
                    <a:pt x="252" y="5397"/>
                    <a:pt x="393" y="5397"/>
                  </a:cubicBezTo>
                  <a:cubicBezTo>
                    <a:pt x="463" y="5397"/>
                    <a:pt x="534" y="5386"/>
                    <a:pt x="601" y="5364"/>
                  </a:cubicBezTo>
                  <a:cubicBezTo>
                    <a:pt x="6471" y="3963"/>
                    <a:pt x="12409" y="2695"/>
                    <a:pt x="18413" y="1828"/>
                  </a:cubicBezTo>
                  <a:cubicBezTo>
                    <a:pt x="22338" y="1243"/>
                    <a:pt x="26333" y="961"/>
                    <a:pt x="30319" y="961"/>
                  </a:cubicBezTo>
                  <a:cubicBezTo>
                    <a:pt x="31110" y="961"/>
                    <a:pt x="31901" y="972"/>
                    <a:pt x="32690" y="994"/>
                  </a:cubicBezTo>
                  <a:lnTo>
                    <a:pt x="32857" y="961"/>
                  </a:lnTo>
                  <a:cubicBezTo>
                    <a:pt x="33424" y="560"/>
                    <a:pt x="34158" y="560"/>
                    <a:pt x="34725" y="160"/>
                  </a:cubicBezTo>
                  <a:cubicBezTo>
                    <a:pt x="34530" y="62"/>
                    <a:pt x="34299" y="1"/>
                    <a:pt x="3407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19;p46">
              <a:extLst>
                <a:ext uri="{FF2B5EF4-FFF2-40B4-BE49-F238E27FC236}">
                  <a16:creationId xmlns:a16="http://schemas.microsoft.com/office/drawing/2014/main" id="{F935EF99-7B99-1E43-9CB8-C9CF1DA7A743}"/>
                </a:ext>
              </a:extLst>
            </p:cNvPr>
            <p:cNvSpPr/>
            <p:nvPr/>
          </p:nvSpPr>
          <p:spPr>
            <a:xfrm>
              <a:off x="7340045" y="3989441"/>
              <a:ext cx="197252" cy="17965"/>
            </a:xfrm>
            <a:custGeom>
              <a:avLst/>
              <a:gdLst/>
              <a:ahLst/>
              <a:cxnLst/>
              <a:rect l="l" t="t" r="r" b="b"/>
              <a:pathLst>
                <a:path w="26274" h="2393" extrusionOk="0">
                  <a:moveTo>
                    <a:pt x="21130" y="1"/>
                  </a:moveTo>
                  <a:cubicBezTo>
                    <a:pt x="19008" y="1"/>
                    <a:pt x="16881" y="93"/>
                    <a:pt x="14777" y="291"/>
                  </a:cubicBezTo>
                  <a:cubicBezTo>
                    <a:pt x="11775" y="491"/>
                    <a:pt x="8806" y="858"/>
                    <a:pt x="5838" y="1325"/>
                  </a:cubicBezTo>
                  <a:cubicBezTo>
                    <a:pt x="3870" y="1592"/>
                    <a:pt x="1935" y="1926"/>
                    <a:pt x="0" y="2393"/>
                  </a:cubicBezTo>
                  <a:cubicBezTo>
                    <a:pt x="6905" y="1523"/>
                    <a:pt x="13788" y="570"/>
                    <a:pt x="20717" y="570"/>
                  </a:cubicBezTo>
                  <a:cubicBezTo>
                    <a:pt x="22558" y="570"/>
                    <a:pt x="24403" y="638"/>
                    <a:pt x="26252" y="792"/>
                  </a:cubicBezTo>
                  <a:cubicBezTo>
                    <a:pt x="26273" y="201"/>
                    <a:pt x="26161" y="104"/>
                    <a:pt x="25949" y="104"/>
                  </a:cubicBezTo>
                  <a:cubicBezTo>
                    <a:pt x="25845" y="104"/>
                    <a:pt x="25718" y="127"/>
                    <a:pt x="25570" y="127"/>
                  </a:cubicBezTo>
                  <a:cubicBezTo>
                    <a:pt x="25542" y="127"/>
                    <a:pt x="25514" y="126"/>
                    <a:pt x="25485" y="124"/>
                  </a:cubicBezTo>
                  <a:lnTo>
                    <a:pt x="25452" y="124"/>
                  </a:lnTo>
                  <a:cubicBezTo>
                    <a:pt x="24019" y="43"/>
                    <a:pt x="22576" y="1"/>
                    <a:pt x="2113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20;p46">
              <a:extLst>
                <a:ext uri="{FF2B5EF4-FFF2-40B4-BE49-F238E27FC236}">
                  <a16:creationId xmlns:a16="http://schemas.microsoft.com/office/drawing/2014/main" id="{CEFFDE2A-1966-88E1-3FF6-8D6083B48EC0}"/>
                </a:ext>
              </a:extLst>
            </p:cNvPr>
            <p:cNvSpPr/>
            <p:nvPr/>
          </p:nvSpPr>
          <p:spPr>
            <a:xfrm>
              <a:off x="7366839" y="4016115"/>
              <a:ext cx="170548" cy="11074"/>
            </a:xfrm>
            <a:custGeom>
              <a:avLst/>
              <a:gdLst/>
              <a:ahLst/>
              <a:cxnLst/>
              <a:rect l="l" t="t" r="r" b="b"/>
              <a:pathLst>
                <a:path w="22717" h="1475" extrusionOk="0">
                  <a:moveTo>
                    <a:pt x="18514" y="1"/>
                  </a:moveTo>
                  <a:cubicBezTo>
                    <a:pt x="12312" y="1"/>
                    <a:pt x="6123" y="305"/>
                    <a:pt x="0" y="1475"/>
                  </a:cubicBezTo>
                  <a:lnTo>
                    <a:pt x="34" y="1475"/>
                  </a:lnTo>
                  <a:cubicBezTo>
                    <a:pt x="5568" y="835"/>
                    <a:pt x="11156" y="522"/>
                    <a:pt x="16745" y="522"/>
                  </a:cubicBezTo>
                  <a:cubicBezTo>
                    <a:pt x="18736" y="522"/>
                    <a:pt x="20728" y="562"/>
                    <a:pt x="22717" y="641"/>
                  </a:cubicBezTo>
                  <a:lnTo>
                    <a:pt x="22717" y="41"/>
                  </a:lnTo>
                  <a:cubicBezTo>
                    <a:pt x="21315" y="16"/>
                    <a:pt x="19914" y="1"/>
                    <a:pt x="1851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1;p46">
              <a:extLst>
                <a:ext uri="{FF2B5EF4-FFF2-40B4-BE49-F238E27FC236}">
                  <a16:creationId xmlns:a16="http://schemas.microsoft.com/office/drawing/2014/main" id="{3A1C9E84-A829-283E-EB48-9BD607D282A5}"/>
                </a:ext>
              </a:extLst>
            </p:cNvPr>
            <p:cNvSpPr/>
            <p:nvPr/>
          </p:nvSpPr>
          <p:spPr>
            <a:xfrm>
              <a:off x="7396141" y="3965988"/>
              <a:ext cx="139992" cy="12620"/>
            </a:xfrm>
            <a:custGeom>
              <a:avLst/>
              <a:gdLst/>
              <a:ahLst/>
              <a:cxnLst/>
              <a:rect l="l" t="t" r="r" b="b"/>
              <a:pathLst>
                <a:path w="18647" h="1681" extrusionOk="0">
                  <a:moveTo>
                    <a:pt x="17806" y="1"/>
                  </a:moveTo>
                  <a:cubicBezTo>
                    <a:pt x="17719" y="1"/>
                    <a:pt x="17633" y="5"/>
                    <a:pt x="17546" y="13"/>
                  </a:cubicBezTo>
                  <a:cubicBezTo>
                    <a:pt x="13810" y="13"/>
                    <a:pt x="10107" y="280"/>
                    <a:pt x="6438" y="747"/>
                  </a:cubicBezTo>
                  <a:cubicBezTo>
                    <a:pt x="4270" y="1014"/>
                    <a:pt x="2135" y="1380"/>
                    <a:pt x="0" y="1681"/>
                  </a:cubicBezTo>
                  <a:cubicBezTo>
                    <a:pt x="4939" y="1203"/>
                    <a:pt x="9877" y="577"/>
                    <a:pt x="14832" y="577"/>
                  </a:cubicBezTo>
                  <a:cubicBezTo>
                    <a:pt x="16103" y="577"/>
                    <a:pt x="17374" y="618"/>
                    <a:pt x="18647" y="713"/>
                  </a:cubicBezTo>
                  <a:cubicBezTo>
                    <a:pt x="18647" y="513"/>
                    <a:pt x="18647" y="313"/>
                    <a:pt x="18647" y="146"/>
                  </a:cubicBezTo>
                  <a:cubicBezTo>
                    <a:pt x="18367" y="44"/>
                    <a:pt x="18086" y="1"/>
                    <a:pt x="1780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22;p46">
              <a:extLst>
                <a:ext uri="{FF2B5EF4-FFF2-40B4-BE49-F238E27FC236}">
                  <a16:creationId xmlns:a16="http://schemas.microsoft.com/office/drawing/2014/main" id="{0E3BEBAB-10F4-31FC-C482-FFD69ACA3DC2}"/>
                </a:ext>
              </a:extLst>
            </p:cNvPr>
            <p:cNvSpPr/>
            <p:nvPr/>
          </p:nvSpPr>
          <p:spPr>
            <a:xfrm>
              <a:off x="7610255" y="3945042"/>
              <a:ext cx="65368" cy="44835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167" y="635"/>
                    <a:pt x="1" y="901"/>
                  </a:cubicBezTo>
                  <a:lnTo>
                    <a:pt x="34" y="1102"/>
                  </a:lnTo>
                  <a:cubicBezTo>
                    <a:pt x="3370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3;p46">
              <a:extLst>
                <a:ext uri="{FF2B5EF4-FFF2-40B4-BE49-F238E27FC236}">
                  <a16:creationId xmlns:a16="http://schemas.microsoft.com/office/drawing/2014/main" id="{F8FD11C3-952A-9600-3948-B62E945775F2}"/>
                </a:ext>
              </a:extLst>
            </p:cNvPr>
            <p:cNvSpPr/>
            <p:nvPr/>
          </p:nvSpPr>
          <p:spPr>
            <a:xfrm>
              <a:off x="7554159" y="4017925"/>
              <a:ext cx="42080" cy="952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lnTo>
                    <a:pt x="5605" y="1267"/>
                  </a:lnTo>
                  <a:lnTo>
                    <a:pt x="4704" y="533"/>
                  </a:ln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4;p46">
              <a:extLst>
                <a:ext uri="{FF2B5EF4-FFF2-40B4-BE49-F238E27FC236}">
                  <a16:creationId xmlns:a16="http://schemas.microsoft.com/office/drawing/2014/main" id="{E50B36D5-07EB-561C-511F-C4F62B35AD18}"/>
                </a:ext>
              </a:extLst>
            </p:cNvPr>
            <p:cNvSpPr/>
            <p:nvPr/>
          </p:nvSpPr>
          <p:spPr>
            <a:xfrm>
              <a:off x="7463003" y="3511499"/>
              <a:ext cx="628085" cy="482139"/>
            </a:xfrm>
            <a:custGeom>
              <a:avLst/>
              <a:gdLst/>
              <a:ahLst/>
              <a:cxnLst/>
              <a:rect l="l" t="t" r="r" b="b"/>
              <a:pathLst>
                <a:path w="83661" h="64221" extrusionOk="0">
                  <a:moveTo>
                    <a:pt x="17091" y="0"/>
                  </a:moveTo>
                  <a:cubicBezTo>
                    <a:pt x="16896" y="0"/>
                    <a:pt x="16676" y="73"/>
                    <a:pt x="16412" y="241"/>
                  </a:cubicBezTo>
                  <a:cubicBezTo>
                    <a:pt x="13343" y="2209"/>
                    <a:pt x="10241" y="4144"/>
                    <a:pt x="7172" y="6078"/>
                  </a:cubicBezTo>
                  <a:cubicBezTo>
                    <a:pt x="4771" y="7580"/>
                    <a:pt x="2402" y="9047"/>
                    <a:pt x="1" y="10515"/>
                  </a:cubicBezTo>
                  <a:cubicBezTo>
                    <a:pt x="1635" y="12016"/>
                    <a:pt x="3236" y="13517"/>
                    <a:pt x="4837" y="15052"/>
                  </a:cubicBezTo>
                  <a:cubicBezTo>
                    <a:pt x="7106" y="17253"/>
                    <a:pt x="9341" y="19488"/>
                    <a:pt x="11509" y="21823"/>
                  </a:cubicBezTo>
                  <a:cubicBezTo>
                    <a:pt x="13143" y="23624"/>
                    <a:pt x="14811" y="25392"/>
                    <a:pt x="16412" y="27194"/>
                  </a:cubicBezTo>
                  <a:cubicBezTo>
                    <a:pt x="19848" y="31096"/>
                    <a:pt x="23084" y="35199"/>
                    <a:pt x="26119" y="39469"/>
                  </a:cubicBezTo>
                  <a:cubicBezTo>
                    <a:pt x="28287" y="42571"/>
                    <a:pt x="30422" y="45707"/>
                    <a:pt x="31990" y="49176"/>
                  </a:cubicBezTo>
                  <a:cubicBezTo>
                    <a:pt x="33224" y="51845"/>
                    <a:pt x="34025" y="54680"/>
                    <a:pt x="34358" y="57582"/>
                  </a:cubicBezTo>
                  <a:cubicBezTo>
                    <a:pt x="34358" y="57816"/>
                    <a:pt x="34258" y="58182"/>
                    <a:pt x="34592" y="58249"/>
                  </a:cubicBezTo>
                  <a:lnTo>
                    <a:pt x="34592" y="64220"/>
                  </a:lnTo>
                  <a:lnTo>
                    <a:pt x="39595" y="57349"/>
                  </a:lnTo>
                  <a:cubicBezTo>
                    <a:pt x="39611" y="57350"/>
                    <a:pt x="39627" y="57350"/>
                    <a:pt x="39642" y="57350"/>
                  </a:cubicBezTo>
                  <a:cubicBezTo>
                    <a:pt x="40039" y="57350"/>
                    <a:pt x="40170" y="56938"/>
                    <a:pt x="40363" y="56681"/>
                  </a:cubicBezTo>
                  <a:cubicBezTo>
                    <a:pt x="43265" y="52845"/>
                    <a:pt x="46367" y="49176"/>
                    <a:pt x="49636" y="45640"/>
                  </a:cubicBezTo>
                  <a:cubicBezTo>
                    <a:pt x="53439" y="41437"/>
                    <a:pt x="57708" y="37734"/>
                    <a:pt x="62378" y="34566"/>
                  </a:cubicBezTo>
                  <a:cubicBezTo>
                    <a:pt x="63079" y="34032"/>
                    <a:pt x="63879" y="33665"/>
                    <a:pt x="64580" y="33165"/>
                  </a:cubicBezTo>
                  <a:cubicBezTo>
                    <a:pt x="69483" y="30029"/>
                    <a:pt x="74587" y="27294"/>
                    <a:pt x="79924" y="24925"/>
                  </a:cubicBezTo>
                  <a:cubicBezTo>
                    <a:pt x="79991" y="24892"/>
                    <a:pt x="80258" y="24759"/>
                    <a:pt x="80591" y="24592"/>
                  </a:cubicBezTo>
                  <a:cubicBezTo>
                    <a:pt x="81826" y="23958"/>
                    <a:pt x="82893" y="23491"/>
                    <a:pt x="83660" y="23157"/>
                  </a:cubicBezTo>
                  <a:lnTo>
                    <a:pt x="83660" y="23157"/>
                  </a:lnTo>
                  <a:cubicBezTo>
                    <a:pt x="82493" y="23491"/>
                    <a:pt x="80658" y="24058"/>
                    <a:pt x="78356" y="24792"/>
                  </a:cubicBezTo>
                  <a:lnTo>
                    <a:pt x="78356" y="24825"/>
                  </a:lnTo>
                  <a:cubicBezTo>
                    <a:pt x="76455" y="25392"/>
                    <a:pt x="73520" y="26293"/>
                    <a:pt x="70017" y="27527"/>
                  </a:cubicBezTo>
                  <a:cubicBezTo>
                    <a:pt x="58242" y="31764"/>
                    <a:pt x="49803" y="34866"/>
                    <a:pt x="42731" y="42138"/>
                  </a:cubicBezTo>
                  <a:cubicBezTo>
                    <a:pt x="40229" y="44739"/>
                    <a:pt x="38061" y="47642"/>
                    <a:pt x="36293" y="50811"/>
                  </a:cubicBezTo>
                  <a:cubicBezTo>
                    <a:pt x="36093" y="44739"/>
                    <a:pt x="35392" y="38702"/>
                    <a:pt x="34192" y="32764"/>
                  </a:cubicBezTo>
                  <a:cubicBezTo>
                    <a:pt x="33391" y="29028"/>
                    <a:pt x="32824" y="26193"/>
                    <a:pt x="31423" y="22424"/>
                  </a:cubicBezTo>
                  <a:cubicBezTo>
                    <a:pt x="29422" y="17186"/>
                    <a:pt x="26720" y="12250"/>
                    <a:pt x="23384" y="7746"/>
                  </a:cubicBezTo>
                  <a:cubicBezTo>
                    <a:pt x="21649" y="5311"/>
                    <a:pt x="19815" y="2943"/>
                    <a:pt x="17980" y="575"/>
                  </a:cubicBezTo>
                  <a:cubicBezTo>
                    <a:pt x="17702" y="233"/>
                    <a:pt x="17438" y="0"/>
                    <a:pt x="17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25;p46">
              <a:extLst>
                <a:ext uri="{FF2B5EF4-FFF2-40B4-BE49-F238E27FC236}">
                  <a16:creationId xmlns:a16="http://schemas.microsoft.com/office/drawing/2014/main" id="{E7CA39D1-9783-E00D-9400-61C1DFA4F487}"/>
                </a:ext>
              </a:extLst>
            </p:cNvPr>
            <p:cNvSpPr/>
            <p:nvPr/>
          </p:nvSpPr>
          <p:spPr>
            <a:xfrm>
              <a:off x="7273333" y="3694111"/>
              <a:ext cx="417815" cy="243889"/>
            </a:xfrm>
            <a:custGeom>
              <a:avLst/>
              <a:gdLst/>
              <a:ahLst/>
              <a:cxnLst/>
              <a:rect l="l" t="t" r="r" b="b"/>
              <a:pathLst>
                <a:path w="55653" h="32486" extrusionOk="0">
                  <a:moveTo>
                    <a:pt x="21929" y="1"/>
                  </a:moveTo>
                  <a:cubicBezTo>
                    <a:pt x="21829" y="134"/>
                    <a:pt x="21729" y="268"/>
                    <a:pt x="21629" y="368"/>
                  </a:cubicBezTo>
                  <a:cubicBezTo>
                    <a:pt x="20194" y="1335"/>
                    <a:pt x="18827" y="2369"/>
                    <a:pt x="17459" y="3370"/>
                  </a:cubicBezTo>
                  <a:cubicBezTo>
                    <a:pt x="14423" y="5738"/>
                    <a:pt x="11488" y="8240"/>
                    <a:pt x="8719" y="10875"/>
                  </a:cubicBezTo>
                  <a:cubicBezTo>
                    <a:pt x="5917" y="13511"/>
                    <a:pt x="3282" y="16346"/>
                    <a:pt x="647" y="19148"/>
                  </a:cubicBezTo>
                  <a:cubicBezTo>
                    <a:pt x="1" y="19373"/>
                    <a:pt x="278" y="20213"/>
                    <a:pt x="800" y="20213"/>
                  </a:cubicBezTo>
                  <a:cubicBezTo>
                    <a:pt x="897" y="20213"/>
                    <a:pt x="1004" y="20184"/>
                    <a:pt x="1114" y="20115"/>
                  </a:cubicBezTo>
                  <a:cubicBezTo>
                    <a:pt x="2015" y="20149"/>
                    <a:pt x="2915" y="20249"/>
                    <a:pt x="3783" y="20382"/>
                  </a:cubicBezTo>
                  <a:cubicBezTo>
                    <a:pt x="7385" y="20616"/>
                    <a:pt x="10954" y="20983"/>
                    <a:pt x="14557" y="21316"/>
                  </a:cubicBezTo>
                  <a:cubicBezTo>
                    <a:pt x="18560" y="21683"/>
                    <a:pt x="22563" y="22083"/>
                    <a:pt x="26565" y="22617"/>
                  </a:cubicBezTo>
                  <a:cubicBezTo>
                    <a:pt x="31903" y="23217"/>
                    <a:pt x="37240" y="24252"/>
                    <a:pt x="42443" y="25619"/>
                  </a:cubicBezTo>
                  <a:cubicBezTo>
                    <a:pt x="46046" y="26620"/>
                    <a:pt x="49549" y="27854"/>
                    <a:pt x="52551" y="30223"/>
                  </a:cubicBezTo>
                  <a:cubicBezTo>
                    <a:pt x="53251" y="30790"/>
                    <a:pt x="53885" y="31423"/>
                    <a:pt x="54519" y="32057"/>
                  </a:cubicBezTo>
                  <a:cubicBezTo>
                    <a:pt x="54676" y="32240"/>
                    <a:pt x="54895" y="32485"/>
                    <a:pt x="55111" y="32485"/>
                  </a:cubicBezTo>
                  <a:cubicBezTo>
                    <a:pt x="55170" y="32485"/>
                    <a:pt x="55229" y="32467"/>
                    <a:pt x="55286" y="32424"/>
                  </a:cubicBezTo>
                  <a:cubicBezTo>
                    <a:pt x="55653" y="32191"/>
                    <a:pt x="55386" y="31790"/>
                    <a:pt x="55253" y="31490"/>
                  </a:cubicBezTo>
                  <a:lnTo>
                    <a:pt x="55253" y="31523"/>
                  </a:lnTo>
                  <a:cubicBezTo>
                    <a:pt x="54986" y="30990"/>
                    <a:pt x="54686" y="30456"/>
                    <a:pt x="54319" y="30022"/>
                  </a:cubicBezTo>
                  <a:cubicBezTo>
                    <a:pt x="54185" y="29889"/>
                    <a:pt x="54052" y="29756"/>
                    <a:pt x="53885" y="29655"/>
                  </a:cubicBezTo>
                  <a:cubicBezTo>
                    <a:pt x="53852" y="29522"/>
                    <a:pt x="53818" y="29422"/>
                    <a:pt x="53752" y="29355"/>
                  </a:cubicBezTo>
                  <a:cubicBezTo>
                    <a:pt x="51283" y="25352"/>
                    <a:pt x="48414" y="21583"/>
                    <a:pt x="45179" y="18181"/>
                  </a:cubicBezTo>
                  <a:cubicBezTo>
                    <a:pt x="43011" y="15846"/>
                    <a:pt x="40709" y="13644"/>
                    <a:pt x="38274" y="11576"/>
                  </a:cubicBezTo>
                  <a:cubicBezTo>
                    <a:pt x="34838" y="8674"/>
                    <a:pt x="31202" y="6005"/>
                    <a:pt x="27499" y="3437"/>
                  </a:cubicBezTo>
                  <a:lnTo>
                    <a:pt x="24531" y="1402"/>
                  </a:lnTo>
                  <a:cubicBezTo>
                    <a:pt x="24531" y="1469"/>
                    <a:pt x="24531" y="1535"/>
                    <a:pt x="24497" y="1602"/>
                  </a:cubicBezTo>
                  <a:cubicBezTo>
                    <a:pt x="23830" y="801"/>
                    <a:pt x="22930" y="234"/>
                    <a:pt x="2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26;p46">
              <a:extLst>
                <a:ext uri="{FF2B5EF4-FFF2-40B4-BE49-F238E27FC236}">
                  <a16:creationId xmlns:a16="http://schemas.microsoft.com/office/drawing/2014/main" id="{E6094D8A-AF2D-B167-20D3-0261BB9BF52E}"/>
                </a:ext>
              </a:extLst>
            </p:cNvPr>
            <p:cNvSpPr/>
            <p:nvPr/>
          </p:nvSpPr>
          <p:spPr>
            <a:xfrm>
              <a:off x="7191539" y="3846499"/>
              <a:ext cx="517139" cy="158558"/>
            </a:xfrm>
            <a:custGeom>
              <a:avLst/>
              <a:gdLst/>
              <a:ahLst/>
              <a:cxnLst/>
              <a:rect l="l" t="t" r="r" b="b"/>
              <a:pathLst>
                <a:path w="68883" h="21120" extrusionOk="0">
                  <a:moveTo>
                    <a:pt x="14965" y="1"/>
                  </a:moveTo>
                  <a:cubicBezTo>
                    <a:pt x="14761" y="1"/>
                    <a:pt x="14561" y="51"/>
                    <a:pt x="14377" y="218"/>
                  </a:cubicBezTo>
                  <a:cubicBezTo>
                    <a:pt x="14344" y="418"/>
                    <a:pt x="14277" y="584"/>
                    <a:pt x="14144" y="718"/>
                  </a:cubicBezTo>
                  <a:cubicBezTo>
                    <a:pt x="11542" y="3353"/>
                    <a:pt x="9140" y="6122"/>
                    <a:pt x="6672" y="8890"/>
                  </a:cubicBezTo>
                  <a:cubicBezTo>
                    <a:pt x="4404" y="11426"/>
                    <a:pt x="2135" y="13961"/>
                    <a:pt x="0" y="16596"/>
                  </a:cubicBezTo>
                  <a:cubicBezTo>
                    <a:pt x="3536" y="16196"/>
                    <a:pt x="7039" y="15562"/>
                    <a:pt x="10508" y="14861"/>
                  </a:cubicBezTo>
                  <a:cubicBezTo>
                    <a:pt x="16579" y="13661"/>
                    <a:pt x="22617" y="12326"/>
                    <a:pt x="28688" y="11059"/>
                  </a:cubicBezTo>
                  <a:cubicBezTo>
                    <a:pt x="32824" y="10225"/>
                    <a:pt x="37027" y="9658"/>
                    <a:pt x="41263" y="9424"/>
                  </a:cubicBezTo>
                  <a:cubicBezTo>
                    <a:pt x="42234" y="9370"/>
                    <a:pt x="43207" y="9343"/>
                    <a:pt x="44181" y="9343"/>
                  </a:cubicBezTo>
                  <a:cubicBezTo>
                    <a:pt x="46823" y="9343"/>
                    <a:pt x="49472" y="9544"/>
                    <a:pt x="52104" y="9958"/>
                  </a:cubicBezTo>
                  <a:cubicBezTo>
                    <a:pt x="55707" y="10525"/>
                    <a:pt x="59076" y="11626"/>
                    <a:pt x="62045" y="13827"/>
                  </a:cubicBezTo>
                  <a:cubicBezTo>
                    <a:pt x="64513" y="15662"/>
                    <a:pt x="66548" y="17897"/>
                    <a:pt x="67682" y="20799"/>
                  </a:cubicBezTo>
                  <a:cubicBezTo>
                    <a:pt x="67777" y="21045"/>
                    <a:pt x="67925" y="21119"/>
                    <a:pt x="68090" y="21119"/>
                  </a:cubicBezTo>
                  <a:cubicBezTo>
                    <a:pt x="68216" y="21119"/>
                    <a:pt x="68353" y="21076"/>
                    <a:pt x="68483" y="21032"/>
                  </a:cubicBezTo>
                  <a:cubicBezTo>
                    <a:pt x="68749" y="20832"/>
                    <a:pt x="68883" y="20499"/>
                    <a:pt x="68816" y="20165"/>
                  </a:cubicBezTo>
                  <a:lnTo>
                    <a:pt x="68816" y="20132"/>
                  </a:lnTo>
                  <a:cubicBezTo>
                    <a:pt x="68783" y="19431"/>
                    <a:pt x="68616" y="18764"/>
                    <a:pt x="68316" y="18130"/>
                  </a:cubicBezTo>
                  <a:cubicBezTo>
                    <a:pt x="68182" y="17930"/>
                    <a:pt x="68082" y="17730"/>
                    <a:pt x="67982" y="17530"/>
                  </a:cubicBezTo>
                  <a:cubicBezTo>
                    <a:pt x="67315" y="14394"/>
                    <a:pt x="65480" y="11959"/>
                    <a:pt x="63045" y="9925"/>
                  </a:cubicBezTo>
                  <a:cubicBezTo>
                    <a:pt x="60944" y="8190"/>
                    <a:pt x="58375" y="7156"/>
                    <a:pt x="55807" y="6255"/>
                  </a:cubicBezTo>
                  <a:cubicBezTo>
                    <a:pt x="50470" y="4421"/>
                    <a:pt x="44966" y="3420"/>
                    <a:pt x="39429" y="2653"/>
                  </a:cubicBezTo>
                  <a:cubicBezTo>
                    <a:pt x="36493" y="2219"/>
                    <a:pt x="33591" y="1885"/>
                    <a:pt x="30656" y="1652"/>
                  </a:cubicBezTo>
                  <a:cubicBezTo>
                    <a:pt x="27653" y="1418"/>
                    <a:pt x="24651" y="1085"/>
                    <a:pt x="21616" y="785"/>
                  </a:cubicBezTo>
                  <a:cubicBezTo>
                    <a:pt x="20631" y="756"/>
                    <a:pt x="19646" y="562"/>
                    <a:pt x="18641" y="562"/>
                  </a:cubicBezTo>
                  <a:cubicBezTo>
                    <a:pt x="18455" y="562"/>
                    <a:pt x="18268" y="569"/>
                    <a:pt x="18080" y="584"/>
                  </a:cubicBezTo>
                  <a:cubicBezTo>
                    <a:pt x="18080" y="551"/>
                    <a:pt x="18047" y="518"/>
                    <a:pt x="18013" y="451"/>
                  </a:cubicBezTo>
                  <a:cubicBezTo>
                    <a:pt x="17246" y="184"/>
                    <a:pt x="16412" y="184"/>
                    <a:pt x="15578" y="84"/>
                  </a:cubicBezTo>
                  <a:cubicBezTo>
                    <a:pt x="15378" y="51"/>
                    <a:pt x="15170" y="1"/>
                    <a:pt x="1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27;p46">
              <a:extLst>
                <a:ext uri="{FF2B5EF4-FFF2-40B4-BE49-F238E27FC236}">
                  <a16:creationId xmlns:a16="http://schemas.microsoft.com/office/drawing/2014/main" id="{248407D9-F8BC-2B8E-CB5C-C4BE774807EB}"/>
                </a:ext>
              </a:extLst>
            </p:cNvPr>
            <p:cNvSpPr/>
            <p:nvPr/>
          </p:nvSpPr>
          <p:spPr>
            <a:xfrm>
              <a:off x="7396141" y="3606964"/>
              <a:ext cx="325060" cy="397192"/>
            </a:xfrm>
            <a:custGeom>
              <a:avLst/>
              <a:gdLst/>
              <a:ahLst/>
              <a:cxnLst/>
              <a:rect l="l" t="t" r="r" b="b"/>
              <a:pathLst>
                <a:path w="43298" h="52906" extrusionOk="0">
                  <a:moveTo>
                    <a:pt x="11108" y="1"/>
                  </a:moveTo>
                  <a:cubicBezTo>
                    <a:pt x="11108" y="1"/>
                    <a:pt x="11041" y="1"/>
                    <a:pt x="11008" y="34"/>
                  </a:cubicBezTo>
                  <a:cubicBezTo>
                    <a:pt x="10908" y="234"/>
                    <a:pt x="10708" y="434"/>
                    <a:pt x="10508" y="534"/>
                  </a:cubicBezTo>
                  <a:cubicBezTo>
                    <a:pt x="6805" y="2536"/>
                    <a:pt x="3403" y="5004"/>
                    <a:pt x="0" y="7473"/>
                  </a:cubicBezTo>
                  <a:cubicBezTo>
                    <a:pt x="300" y="7840"/>
                    <a:pt x="667" y="8140"/>
                    <a:pt x="1101" y="8340"/>
                  </a:cubicBezTo>
                  <a:cubicBezTo>
                    <a:pt x="7506" y="12409"/>
                    <a:pt x="13877" y="16579"/>
                    <a:pt x="19914" y="21216"/>
                  </a:cubicBezTo>
                  <a:cubicBezTo>
                    <a:pt x="23884" y="24218"/>
                    <a:pt x="27520" y="27654"/>
                    <a:pt x="30755" y="31423"/>
                  </a:cubicBezTo>
                  <a:cubicBezTo>
                    <a:pt x="34058" y="35126"/>
                    <a:pt x="36927" y="39229"/>
                    <a:pt x="39328" y="43565"/>
                  </a:cubicBezTo>
                  <a:cubicBezTo>
                    <a:pt x="40763" y="46267"/>
                    <a:pt x="42064" y="49036"/>
                    <a:pt x="42164" y="52171"/>
                  </a:cubicBezTo>
                  <a:cubicBezTo>
                    <a:pt x="42164" y="52471"/>
                    <a:pt x="42164" y="52905"/>
                    <a:pt x="42664" y="52905"/>
                  </a:cubicBezTo>
                  <a:cubicBezTo>
                    <a:pt x="43031" y="52705"/>
                    <a:pt x="42998" y="52338"/>
                    <a:pt x="43064" y="52038"/>
                  </a:cubicBezTo>
                  <a:cubicBezTo>
                    <a:pt x="43264" y="50737"/>
                    <a:pt x="43298" y="49469"/>
                    <a:pt x="43164" y="48168"/>
                  </a:cubicBezTo>
                  <a:lnTo>
                    <a:pt x="43131" y="48168"/>
                  </a:lnTo>
                  <a:cubicBezTo>
                    <a:pt x="43064" y="47902"/>
                    <a:pt x="42964" y="47635"/>
                    <a:pt x="42897" y="47368"/>
                  </a:cubicBezTo>
                  <a:cubicBezTo>
                    <a:pt x="42931" y="43865"/>
                    <a:pt x="42230" y="40363"/>
                    <a:pt x="40829" y="37127"/>
                  </a:cubicBezTo>
                  <a:cubicBezTo>
                    <a:pt x="38728" y="32257"/>
                    <a:pt x="35592" y="28087"/>
                    <a:pt x="32490" y="23851"/>
                  </a:cubicBezTo>
                  <a:cubicBezTo>
                    <a:pt x="29922" y="20415"/>
                    <a:pt x="27286" y="17079"/>
                    <a:pt x="24451" y="13844"/>
                  </a:cubicBezTo>
                  <a:cubicBezTo>
                    <a:pt x="21983" y="11042"/>
                    <a:pt x="19514" y="8206"/>
                    <a:pt x="16812" y="5605"/>
                  </a:cubicBezTo>
                  <a:cubicBezTo>
                    <a:pt x="15878" y="4604"/>
                    <a:pt x="14911" y="3637"/>
                    <a:pt x="13877" y="2736"/>
                  </a:cubicBezTo>
                  <a:cubicBezTo>
                    <a:pt x="13877" y="2703"/>
                    <a:pt x="13910" y="2669"/>
                    <a:pt x="13910" y="2636"/>
                  </a:cubicBezTo>
                  <a:cubicBezTo>
                    <a:pt x="13243" y="1502"/>
                    <a:pt x="12176" y="734"/>
                    <a:pt x="11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28;p46">
              <a:extLst>
                <a:ext uri="{FF2B5EF4-FFF2-40B4-BE49-F238E27FC236}">
                  <a16:creationId xmlns:a16="http://schemas.microsoft.com/office/drawing/2014/main" id="{41F990AA-8F79-A80D-FA2D-ED6013182DC0}"/>
                </a:ext>
              </a:extLst>
            </p:cNvPr>
            <p:cNvSpPr/>
            <p:nvPr/>
          </p:nvSpPr>
          <p:spPr>
            <a:xfrm>
              <a:off x="7721193" y="3828233"/>
              <a:ext cx="487845" cy="178934"/>
            </a:xfrm>
            <a:custGeom>
              <a:avLst/>
              <a:gdLst/>
              <a:ahLst/>
              <a:cxnLst/>
              <a:rect l="l" t="t" r="r" b="b"/>
              <a:pathLst>
                <a:path w="64981" h="23834" extrusionOk="0">
                  <a:moveTo>
                    <a:pt x="31219" y="0"/>
                  </a:moveTo>
                  <a:cubicBezTo>
                    <a:pt x="29391" y="0"/>
                    <a:pt x="27555" y="86"/>
                    <a:pt x="25719" y="382"/>
                  </a:cubicBezTo>
                  <a:cubicBezTo>
                    <a:pt x="22450" y="883"/>
                    <a:pt x="19281" y="1917"/>
                    <a:pt x="16312" y="3418"/>
                  </a:cubicBezTo>
                  <a:cubicBezTo>
                    <a:pt x="16079" y="3551"/>
                    <a:pt x="14745" y="4519"/>
                    <a:pt x="14678" y="4519"/>
                  </a:cubicBezTo>
                  <a:cubicBezTo>
                    <a:pt x="14444" y="4719"/>
                    <a:pt x="14211" y="4919"/>
                    <a:pt x="14011" y="5152"/>
                  </a:cubicBezTo>
                  <a:cubicBezTo>
                    <a:pt x="12310" y="7187"/>
                    <a:pt x="10575" y="9155"/>
                    <a:pt x="8907" y="11223"/>
                  </a:cubicBezTo>
                  <a:cubicBezTo>
                    <a:pt x="6906" y="13759"/>
                    <a:pt x="4904" y="16327"/>
                    <a:pt x="3103" y="19062"/>
                  </a:cubicBezTo>
                  <a:cubicBezTo>
                    <a:pt x="1935" y="20497"/>
                    <a:pt x="901" y="22064"/>
                    <a:pt x="1" y="23732"/>
                  </a:cubicBezTo>
                  <a:cubicBezTo>
                    <a:pt x="44" y="23797"/>
                    <a:pt x="129" y="23834"/>
                    <a:pt x="219" y="23834"/>
                  </a:cubicBezTo>
                  <a:cubicBezTo>
                    <a:pt x="269" y="23834"/>
                    <a:pt x="320" y="23823"/>
                    <a:pt x="368" y="23799"/>
                  </a:cubicBezTo>
                  <a:cubicBezTo>
                    <a:pt x="601" y="23399"/>
                    <a:pt x="868" y="23032"/>
                    <a:pt x="1168" y="22665"/>
                  </a:cubicBezTo>
                  <a:cubicBezTo>
                    <a:pt x="3470" y="20196"/>
                    <a:pt x="6205" y="18162"/>
                    <a:pt x="9274" y="16761"/>
                  </a:cubicBezTo>
                  <a:cubicBezTo>
                    <a:pt x="13677" y="14726"/>
                    <a:pt x="18347" y="13792"/>
                    <a:pt x="23151" y="13458"/>
                  </a:cubicBezTo>
                  <a:cubicBezTo>
                    <a:pt x="23801" y="13392"/>
                    <a:pt x="24452" y="13358"/>
                    <a:pt x="25102" y="13358"/>
                  </a:cubicBezTo>
                  <a:cubicBezTo>
                    <a:pt x="25752" y="13358"/>
                    <a:pt x="26403" y="13392"/>
                    <a:pt x="27053" y="13458"/>
                  </a:cubicBezTo>
                  <a:cubicBezTo>
                    <a:pt x="29021" y="13458"/>
                    <a:pt x="30956" y="13692"/>
                    <a:pt x="32891" y="13825"/>
                  </a:cubicBezTo>
                  <a:cubicBezTo>
                    <a:pt x="36827" y="14059"/>
                    <a:pt x="40630" y="14959"/>
                    <a:pt x="44499" y="15593"/>
                  </a:cubicBezTo>
                  <a:cubicBezTo>
                    <a:pt x="46367" y="15893"/>
                    <a:pt x="48135" y="16494"/>
                    <a:pt x="50036" y="16661"/>
                  </a:cubicBezTo>
                  <a:cubicBezTo>
                    <a:pt x="50804" y="16961"/>
                    <a:pt x="51671" y="16994"/>
                    <a:pt x="52472" y="17128"/>
                  </a:cubicBezTo>
                  <a:cubicBezTo>
                    <a:pt x="56608" y="17928"/>
                    <a:pt x="60777" y="18595"/>
                    <a:pt x="64980" y="19062"/>
                  </a:cubicBezTo>
                  <a:cubicBezTo>
                    <a:pt x="64914" y="18729"/>
                    <a:pt x="64747" y="18429"/>
                    <a:pt x="64547" y="18162"/>
                  </a:cubicBezTo>
                  <a:lnTo>
                    <a:pt x="64480" y="18162"/>
                  </a:lnTo>
                  <a:cubicBezTo>
                    <a:pt x="61645" y="13959"/>
                    <a:pt x="58743" y="9756"/>
                    <a:pt x="55974" y="5486"/>
                  </a:cubicBezTo>
                  <a:cubicBezTo>
                    <a:pt x="55240" y="4285"/>
                    <a:pt x="54006" y="3451"/>
                    <a:pt x="52638" y="3184"/>
                  </a:cubicBezTo>
                  <a:cubicBezTo>
                    <a:pt x="48969" y="2250"/>
                    <a:pt x="45233" y="1516"/>
                    <a:pt x="41497" y="916"/>
                  </a:cubicBezTo>
                  <a:cubicBezTo>
                    <a:pt x="39329" y="516"/>
                    <a:pt x="37161" y="249"/>
                    <a:pt x="34992" y="82"/>
                  </a:cubicBezTo>
                  <a:cubicBezTo>
                    <a:pt x="33740" y="41"/>
                    <a:pt x="32481" y="0"/>
                    <a:pt x="3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29;p46">
              <a:extLst>
                <a:ext uri="{FF2B5EF4-FFF2-40B4-BE49-F238E27FC236}">
                  <a16:creationId xmlns:a16="http://schemas.microsoft.com/office/drawing/2014/main" id="{25EB20B2-4E74-BAD9-5F58-E9D0EE49ED03}"/>
                </a:ext>
              </a:extLst>
            </p:cNvPr>
            <p:cNvSpPr/>
            <p:nvPr/>
          </p:nvSpPr>
          <p:spPr>
            <a:xfrm>
              <a:off x="7558416" y="4009674"/>
              <a:ext cx="31059" cy="12725"/>
            </a:xfrm>
            <a:custGeom>
              <a:avLst/>
              <a:gdLst/>
              <a:ahLst/>
              <a:cxnLst/>
              <a:rect l="l" t="t" r="r" b="b"/>
              <a:pathLst>
                <a:path w="4137" h="1695" extrusionOk="0">
                  <a:moveTo>
                    <a:pt x="1942" y="0"/>
                  </a:moveTo>
                  <a:cubicBezTo>
                    <a:pt x="1858" y="0"/>
                    <a:pt x="1768" y="29"/>
                    <a:pt x="1668" y="98"/>
                  </a:cubicBezTo>
                  <a:cubicBezTo>
                    <a:pt x="1135" y="532"/>
                    <a:pt x="468" y="732"/>
                    <a:pt x="1" y="1232"/>
                  </a:cubicBezTo>
                  <a:cubicBezTo>
                    <a:pt x="334" y="1299"/>
                    <a:pt x="668" y="1332"/>
                    <a:pt x="1001" y="1366"/>
                  </a:cubicBezTo>
                  <a:cubicBezTo>
                    <a:pt x="1867" y="1366"/>
                    <a:pt x="2688" y="1695"/>
                    <a:pt x="3537" y="1695"/>
                  </a:cubicBezTo>
                  <a:cubicBezTo>
                    <a:pt x="3735" y="1695"/>
                    <a:pt x="3935" y="1677"/>
                    <a:pt x="4137" y="1632"/>
                  </a:cubicBezTo>
                  <a:cubicBezTo>
                    <a:pt x="3570" y="1199"/>
                    <a:pt x="3036" y="732"/>
                    <a:pt x="2469" y="298"/>
                  </a:cubicBezTo>
                  <a:cubicBezTo>
                    <a:pt x="2305" y="158"/>
                    <a:pt x="2141" y="0"/>
                    <a:pt x="1942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30;p46">
              <a:extLst>
                <a:ext uri="{FF2B5EF4-FFF2-40B4-BE49-F238E27FC236}">
                  <a16:creationId xmlns:a16="http://schemas.microsoft.com/office/drawing/2014/main" id="{7E3D30BA-E25D-1AEC-E604-6A5FE61453E6}"/>
                </a:ext>
              </a:extLst>
            </p:cNvPr>
            <p:cNvSpPr/>
            <p:nvPr/>
          </p:nvSpPr>
          <p:spPr>
            <a:xfrm>
              <a:off x="7274429" y="3663060"/>
              <a:ext cx="453033" cy="342342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cubicBezTo>
                    <a:pt x="28821" y="10175"/>
                    <a:pt x="45033" y="17747"/>
                    <a:pt x="55107" y="36493"/>
                  </a:cubicBezTo>
                  <a:cubicBezTo>
                    <a:pt x="48135" y="27454"/>
                    <a:pt x="18581" y="24852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31;p46">
              <a:extLst>
                <a:ext uri="{FF2B5EF4-FFF2-40B4-BE49-F238E27FC236}">
                  <a16:creationId xmlns:a16="http://schemas.microsoft.com/office/drawing/2014/main" id="{A205F293-AF79-E1F4-8D65-88CB92C92C6A}"/>
                </a:ext>
              </a:extLst>
            </p:cNvPr>
            <p:cNvSpPr/>
            <p:nvPr/>
          </p:nvSpPr>
          <p:spPr>
            <a:xfrm>
              <a:off x="7462185" y="3590943"/>
              <a:ext cx="469129" cy="416148"/>
            </a:xfrm>
            <a:custGeom>
              <a:avLst/>
              <a:gdLst/>
              <a:ahLst/>
              <a:cxnLst/>
              <a:rect l="l" t="t" r="r" b="b"/>
              <a:pathLst>
                <a:path w="62488" h="55431" extrusionOk="0">
                  <a:moveTo>
                    <a:pt x="326" y="0"/>
                  </a:moveTo>
                  <a:cubicBezTo>
                    <a:pt x="1" y="0"/>
                    <a:pt x="1192" y="1412"/>
                    <a:pt x="1677" y="1668"/>
                  </a:cubicBezTo>
                  <a:cubicBezTo>
                    <a:pt x="10851" y="11675"/>
                    <a:pt x="35935" y="32990"/>
                    <a:pt x="34034" y="53605"/>
                  </a:cubicBezTo>
                  <a:cubicBezTo>
                    <a:pt x="33737" y="54868"/>
                    <a:pt x="33733" y="55430"/>
                    <a:pt x="33996" y="55430"/>
                  </a:cubicBezTo>
                  <a:cubicBezTo>
                    <a:pt x="35593" y="55430"/>
                    <a:pt x="47048" y="34640"/>
                    <a:pt x="62487" y="23984"/>
                  </a:cubicBezTo>
                  <a:lnTo>
                    <a:pt x="62487" y="23984"/>
                  </a:lnTo>
                  <a:cubicBezTo>
                    <a:pt x="53314" y="29688"/>
                    <a:pt x="46209" y="38461"/>
                    <a:pt x="39704" y="46767"/>
                  </a:cubicBezTo>
                  <a:cubicBezTo>
                    <a:pt x="38280" y="47353"/>
                    <a:pt x="35430" y="52989"/>
                    <a:pt x="34931" y="52989"/>
                  </a:cubicBezTo>
                  <a:cubicBezTo>
                    <a:pt x="34834" y="52989"/>
                    <a:pt x="34826" y="52776"/>
                    <a:pt x="34934" y="52270"/>
                  </a:cubicBezTo>
                  <a:cubicBezTo>
                    <a:pt x="36536" y="36159"/>
                    <a:pt x="17789" y="16612"/>
                    <a:pt x="1110" y="467"/>
                  </a:cubicBezTo>
                  <a:cubicBezTo>
                    <a:pt x="666" y="13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3132;p46">
            <a:extLst>
              <a:ext uri="{FF2B5EF4-FFF2-40B4-BE49-F238E27FC236}">
                <a16:creationId xmlns:a16="http://schemas.microsoft.com/office/drawing/2014/main" id="{B1FFE17E-A857-E9C3-3A39-6A5DB052300C}"/>
              </a:ext>
            </a:extLst>
          </p:cNvPr>
          <p:cNvGrpSpPr/>
          <p:nvPr/>
        </p:nvGrpSpPr>
        <p:grpSpPr>
          <a:xfrm>
            <a:off x="3260970" y="1100631"/>
            <a:ext cx="1769261" cy="805928"/>
            <a:chOff x="6848371" y="2545243"/>
            <a:chExt cx="1769261" cy="805928"/>
          </a:xfrm>
        </p:grpSpPr>
        <p:sp>
          <p:nvSpPr>
            <p:cNvPr id="60" name="Google Shape;3133;p46">
              <a:extLst>
                <a:ext uri="{FF2B5EF4-FFF2-40B4-BE49-F238E27FC236}">
                  <a16:creationId xmlns:a16="http://schemas.microsoft.com/office/drawing/2014/main" id="{FDECDFDD-73D0-37D7-80E1-63D4624933A1}"/>
                </a:ext>
              </a:extLst>
            </p:cNvPr>
            <p:cNvSpPr txBox="1"/>
            <p:nvPr/>
          </p:nvSpPr>
          <p:spPr>
            <a:xfrm>
              <a:off x="7093032" y="2800971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Entrega do payload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3134;p46">
              <a:extLst>
                <a:ext uri="{FF2B5EF4-FFF2-40B4-BE49-F238E27FC236}">
                  <a16:creationId xmlns:a16="http://schemas.microsoft.com/office/drawing/2014/main" id="{0C597363-BA38-EA6B-95DD-37E05019B27D}"/>
                </a:ext>
              </a:extLst>
            </p:cNvPr>
            <p:cNvSpPr txBox="1"/>
            <p:nvPr/>
          </p:nvSpPr>
          <p:spPr>
            <a:xfrm>
              <a:off x="6848371" y="2545243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delivery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62" name="Google Shape;3135;p46">
            <a:extLst>
              <a:ext uri="{FF2B5EF4-FFF2-40B4-BE49-F238E27FC236}">
                <a16:creationId xmlns:a16="http://schemas.microsoft.com/office/drawing/2014/main" id="{62BFEB0C-533D-274C-E5B1-4C95DC445BD2}"/>
              </a:ext>
            </a:extLst>
          </p:cNvPr>
          <p:cNvGrpSpPr/>
          <p:nvPr/>
        </p:nvGrpSpPr>
        <p:grpSpPr>
          <a:xfrm>
            <a:off x="2060126" y="1879935"/>
            <a:ext cx="1987564" cy="870691"/>
            <a:chOff x="6478237" y="2054766"/>
            <a:chExt cx="1548433" cy="804657"/>
          </a:xfrm>
        </p:grpSpPr>
        <p:sp>
          <p:nvSpPr>
            <p:cNvPr id="63" name="Google Shape;3136;p46">
              <a:extLst>
                <a:ext uri="{FF2B5EF4-FFF2-40B4-BE49-F238E27FC236}">
                  <a16:creationId xmlns:a16="http://schemas.microsoft.com/office/drawing/2014/main" id="{DEEA4BA6-6416-5265-7357-F28057BF1997}"/>
                </a:ext>
              </a:extLst>
            </p:cNvPr>
            <p:cNvSpPr txBox="1"/>
            <p:nvPr/>
          </p:nvSpPr>
          <p:spPr>
            <a:xfrm>
              <a:off x="6502070" y="2309223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Definição das ferramentas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3137;p46">
              <a:extLst>
                <a:ext uri="{FF2B5EF4-FFF2-40B4-BE49-F238E27FC236}">
                  <a16:creationId xmlns:a16="http://schemas.microsoft.com/office/drawing/2014/main" id="{ADADB011-D640-DDC4-70DA-FC4B75C4685C}"/>
                </a:ext>
              </a:extLst>
            </p:cNvPr>
            <p:cNvSpPr txBox="1"/>
            <p:nvPr/>
          </p:nvSpPr>
          <p:spPr>
            <a:xfrm>
              <a:off x="6478237" y="2054766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WEAPONIZATION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93" name="Google Shape;3138;p46">
            <a:extLst>
              <a:ext uri="{FF2B5EF4-FFF2-40B4-BE49-F238E27FC236}">
                <a16:creationId xmlns:a16="http://schemas.microsoft.com/office/drawing/2014/main" id="{F072E271-C61A-FCBE-73F5-3C6903808F49}"/>
              </a:ext>
            </a:extLst>
          </p:cNvPr>
          <p:cNvGrpSpPr/>
          <p:nvPr/>
        </p:nvGrpSpPr>
        <p:grpSpPr>
          <a:xfrm>
            <a:off x="6199401" y="1896593"/>
            <a:ext cx="1629838" cy="903609"/>
            <a:chOff x="749237" y="2470919"/>
            <a:chExt cx="1629838" cy="903609"/>
          </a:xfrm>
        </p:grpSpPr>
        <p:sp>
          <p:nvSpPr>
            <p:cNvPr id="194" name="Google Shape;3139;p46">
              <a:extLst>
                <a:ext uri="{FF2B5EF4-FFF2-40B4-BE49-F238E27FC236}">
                  <a16:creationId xmlns:a16="http://schemas.microsoft.com/office/drawing/2014/main" id="{2D00F9A6-273B-0BEB-8BBE-85C9EDD6D95D}"/>
                </a:ext>
              </a:extLst>
            </p:cNvPr>
            <p:cNvSpPr txBox="1"/>
            <p:nvPr/>
          </p:nvSpPr>
          <p:spPr>
            <a:xfrm>
              <a:off x="749237" y="282432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Instalação do malware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3140;p46">
              <a:extLst>
                <a:ext uri="{FF2B5EF4-FFF2-40B4-BE49-F238E27FC236}">
                  <a16:creationId xmlns:a16="http://schemas.microsoft.com/office/drawing/2014/main" id="{F30B71E5-D48C-CB77-8AD8-66702A6F8BBF}"/>
                </a:ext>
              </a:extLst>
            </p:cNvPr>
            <p:cNvSpPr txBox="1"/>
            <p:nvPr/>
          </p:nvSpPr>
          <p:spPr>
            <a:xfrm>
              <a:off x="854475" y="2470919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Installation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96" name="Google Shape;3141;p46">
            <a:extLst>
              <a:ext uri="{FF2B5EF4-FFF2-40B4-BE49-F238E27FC236}">
                <a16:creationId xmlns:a16="http://schemas.microsoft.com/office/drawing/2014/main" id="{81CA759B-2B4D-5C50-196B-F8184A1BE90B}"/>
              </a:ext>
            </a:extLst>
          </p:cNvPr>
          <p:cNvGrpSpPr/>
          <p:nvPr/>
        </p:nvGrpSpPr>
        <p:grpSpPr>
          <a:xfrm>
            <a:off x="1182431" y="2614039"/>
            <a:ext cx="1757302" cy="1955052"/>
            <a:chOff x="6785386" y="2768334"/>
            <a:chExt cx="1757302" cy="1955052"/>
          </a:xfrm>
        </p:grpSpPr>
        <p:sp>
          <p:nvSpPr>
            <p:cNvPr id="197" name="Google Shape;3142;p46">
              <a:extLst>
                <a:ext uri="{FF2B5EF4-FFF2-40B4-BE49-F238E27FC236}">
                  <a16:creationId xmlns:a16="http://schemas.microsoft.com/office/drawing/2014/main" id="{1BFDE664-A077-70DC-D56E-91AE9A8F0591}"/>
                </a:ext>
              </a:extLst>
            </p:cNvPr>
            <p:cNvSpPr txBox="1"/>
            <p:nvPr/>
          </p:nvSpPr>
          <p:spPr>
            <a:xfrm>
              <a:off x="7018088" y="4173186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Busca de informações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3143;p46">
              <a:extLst>
                <a:ext uri="{FF2B5EF4-FFF2-40B4-BE49-F238E27FC236}">
                  <a16:creationId xmlns:a16="http://schemas.microsoft.com/office/drawing/2014/main" id="{4BC28F32-3BF1-ECBD-8A81-5C9B53584216}"/>
                </a:ext>
              </a:extLst>
            </p:cNvPr>
            <p:cNvSpPr txBox="1"/>
            <p:nvPr/>
          </p:nvSpPr>
          <p:spPr>
            <a:xfrm>
              <a:off x="6785386" y="2768334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RECON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99" name="Google Shape;3144;p46">
            <a:extLst>
              <a:ext uri="{FF2B5EF4-FFF2-40B4-BE49-F238E27FC236}">
                <a16:creationId xmlns:a16="http://schemas.microsoft.com/office/drawing/2014/main" id="{70162334-A3C2-B7C6-F356-60DC783587ED}"/>
              </a:ext>
            </a:extLst>
          </p:cNvPr>
          <p:cNvGrpSpPr/>
          <p:nvPr/>
        </p:nvGrpSpPr>
        <p:grpSpPr>
          <a:xfrm>
            <a:off x="7037633" y="2928708"/>
            <a:ext cx="1912539" cy="736411"/>
            <a:chOff x="182188" y="3083003"/>
            <a:chExt cx="1912539" cy="736411"/>
          </a:xfrm>
        </p:grpSpPr>
        <p:sp>
          <p:nvSpPr>
            <p:cNvPr id="200" name="Google Shape;3145;p46">
              <a:extLst>
                <a:ext uri="{FF2B5EF4-FFF2-40B4-BE49-F238E27FC236}">
                  <a16:creationId xmlns:a16="http://schemas.microsoft.com/office/drawing/2014/main" id="{F016D6F8-B304-8ACD-9767-26EEDE3AEEDB}"/>
                </a:ext>
              </a:extLst>
            </p:cNvPr>
            <p:cNvSpPr txBox="1"/>
            <p:nvPr/>
          </p:nvSpPr>
          <p:spPr>
            <a:xfrm>
              <a:off x="182188" y="3269214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Controle remoto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1" name="Google Shape;3146;p46">
              <a:extLst>
                <a:ext uri="{FF2B5EF4-FFF2-40B4-BE49-F238E27FC236}">
                  <a16:creationId xmlns:a16="http://schemas.microsoft.com/office/drawing/2014/main" id="{93685773-26EA-CF64-63E6-D8C19DEFD256}"/>
                </a:ext>
              </a:extLst>
            </p:cNvPr>
            <p:cNvSpPr txBox="1"/>
            <p:nvPr/>
          </p:nvSpPr>
          <p:spPr>
            <a:xfrm>
              <a:off x="570127" y="3083003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C2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202" name="Google Shape;3147;p46">
            <a:extLst>
              <a:ext uri="{FF2B5EF4-FFF2-40B4-BE49-F238E27FC236}">
                <a16:creationId xmlns:a16="http://schemas.microsoft.com/office/drawing/2014/main" id="{CC2C0569-57CB-B1FB-BE71-68F0858DD1EE}"/>
              </a:ext>
            </a:extLst>
          </p:cNvPr>
          <p:cNvGrpSpPr/>
          <p:nvPr/>
        </p:nvGrpSpPr>
        <p:grpSpPr>
          <a:xfrm>
            <a:off x="3249925" y="4183400"/>
            <a:ext cx="294300" cy="294300"/>
            <a:chOff x="2141275" y="3883075"/>
            <a:chExt cx="294300" cy="294300"/>
          </a:xfrm>
        </p:grpSpPr>
        <p:sp>
          <p:nvSpPr>
            <p:cNvPr id="203" name="Google Shape;3148;p46">
              <a:extLst>
                <a:ext uri="{FF2B5EF4-FFF2-40B4-BE49-F238E27FC236}">
                  <a16:creationId xmlns:a16="http://schemas.microsoft.com/office/drawing/2014/main" id="{40372E74-5622-C928-9290-85A5CC493585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49;p46">
              <a:extLst>
                <a:ext uri="{FF2B5EF4-FFF2-40B4-BE49-F238E27FC236}">
                  <a16:creationId xmlns:a16="http://schemas.microsoft.com/office/drawing/2014/main" id="{C3A59A07-0694-6982-B741-DC3EBAA00B72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50;p46">
              <a:extLst>
                <a:ext uri="{FF2B5EF4-FFF2-40B4-BE49-F238E27FC236}">
                  <a16:creationId xmlns:a16="http://schemas.microsoft.com/office/drawing/2014/main" id="{6D17FDCE-17F9-A243-95BC-8159C0E210B3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3151;p46">
            <a:extLst>
              <a:ext uri="{FF2B5EF4-FFF2-40B4-BE49-F238E27FC236}">
                <a16:creationId xmlns:a16="http://schemas.microsoft.com/office/drawing/2014/main" id="{0CA991DF-A0D1-0A20-1B43-3C5243770E6A}"/>
              </a:ext>
            </a:extLst>
          </p:cNvPr>
          <p:cNvGrpSpPr/>
          <p:nvPr/>
        </p:nvGrpSpPr>
        <p:grpSpPr>
          <a:xfrm>
            <a:off x="4033667" y="3434495"/>
            <a:ext cx="294300" cy="294300"/>
            <a:chOff x="2141275" y="3883075"/>
            <a:chExt cx="294300" cy="294300"/>
          </a:xfrm>
        </p:grpSpPr>
        <p:sp>
          <p:nvSpPr>
            <p:cNvPr id="207" name="Google Shape;3152;p46">
              <a:extLst>
                <a:ext uri="{FF2B5EF4-FFF2-40B4-BE49-F238E27FC236}">
                  <a16:creationId xmlns:a16="http://schemas.microsoft.com/office/drawing/2014/main" id="{86600935-1C90-65CF-82F5-8975B9B05963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53;p46">
              <a:extLst>
                <a:ext uri="{FF2B5EF4-FFF2-40B4-BE49-F238E27FC236}">
                  <a16:creationId xmlns:a16="http://schemas.microsoft.com/office/drawing/2014/main" id="{393C4ABB-F3AB-F57D-25F5-E9F344035B20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54;p46">
              <a:extLst>
                <a:ext uri="{FF2B5EF4-FFF2-40B4-BE49-F238E27FC236}">
                  <a16:creationId xmlns:a16="http://schemas.microsoft.com/office/drawing/2014/main" id="{A2F317C5-AA1A-1A19-C6FF-D59FCB4B674F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3155;p46">
            <a:extLst>
              <a:ext uri="{FF2B5EF4-FFF2-40B4-BE49-F238E27FC236}">
                <a16:creationId xmlns:a16="http://schemas.microsoft.com/office/drawing/2014/main" id="{60906044-EA4F-50A6-4921-4129782DBB17}"/>
              </a:ext>
            </a:extLst>
          </p:cNvPr>
          <p:cNvGrpSpPr/>
          <p:nvPr/>
        </p:nvGrpSpPr>
        <p:grpSpPr>
          <a:xfrm>
            <a:off x="4270661" y="3059700"/>
            <a:ext cx="294300" cy="294300"/>
            <a:chOff x="2141275" y="3883075"/>
            <a:chExt cx="294300" cy="294300"/>
          </a:xfrm>
        </p:grpSpPr>
        <p:sp>
          <p:nvSpPr>
            <p:cNvPr id="211" name="Google Shape;3156;p46">
              <a:extLst>
                <a:ext uri="{FF2B5EF4-FFF2-40B4-BE49-F238E27FC236}">
                  <a16:creationId xmlns:a16="http://schemas.microsoft.com/office/drawing/2014/main" id="{F4C267F7-E9CE-D0E3-4025-B3FAA98DDBF0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57;p46">
              <a:extLst>
                <a:ext uri="{FF2B5EF4-FFF2-40B4-BE49-F238E27FC236}">
                  <a16:creationId xmlns:a16="http://schemas.microsoft.com/office/drawing/2014/main" id="{50031E08-5501-1EB4-B96C-170E70A81763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58;p46">
              <a:extLst>
                <a:ext uri="{FF2B5EF4-FFF2-40B4-BE49-F238E27FC236}">
                  <a16:creationId xmlns:a16="http://schemas.microsoft.com/office/drawing/2014/main" id="{ECAC061F-7691-64D5-9E7C-DAF3B22026BD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3159;p46">
            <a:extLst>
              <a:ext uri="{FF2B5EF4-FFF2-40B4-BE49-F238E27FC236}">
                <a16:creationId xmlns:a16="http://schemas.microsoft.com/office/drawing/2014/main" id="{9368E0E2-D780-D710-227D-C28DDF50281A}"/>
              </a:ext>
            </a:extLst>
          </p:cNvPr>
          <p:cNvGrpSpPr/>
          <p:nvPr/>
        </p:nvGrpSpPr>
        <p:grpSpPr>
          <a:xfrm>
            <a:off x="5604170" y="3025888"/>
            <a:ext cx="294300" cy="294300"/>
            <a:chOff x="2141275" y="3883075"/>
            <a:chExt cx="294300" cy="294300"/>
          </a:xfrm>
        </p:grpSpPr>
        <p:sp>
          <p:nvSpPr>
            <p:cNvPr id="215" name="Google Shape;3160;p46">
              <a:extLst>
                <a:ext uri="{FF2B5EF4-FFF2-40B4-BE49-F238E27FC236}">
                  <a16:creationId xmlns:a16="http://schemas.microsoft.com/office/drawing/2014/main" id="{648514BA-18E7-8E42-AFFE-49556BB95CFF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61;p46">
              <a:extLst>
                <a:ext uri="{FF2B5EF4-FFF2-40B4-BE49-F238E27FC236}">
                  <a16:creationId xmlns:a16="http://schemas.microsoft.com/office/drawing/2014/main" id="{072501DD-5D5B-D0C0-A383-666519D33B62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62;p46">
              <a:extLst>
                <a:ext uri="{FF2B5EF4-FFF2-40B4-BE49-F238E27FC236}">
                  <a16:creationId xmlns:a16="http://schemas.microsoft.com/office/drawing/2014/main" id="{EDFB74A4-5F55-3175-9E3D-1F63C406EB8B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3163;p46">
            <a:extLst>
              <a:ext uri="{FF2B5EF4-FFF2-40B4-BE49-F238E27FC236}">
                <a16:creationId xmlns:a16="http://schemas.microsoft.com/office/drawing/2014/main" id="{115C9C1F-F79B-D523-2E99-534513C13E22}"/>
              </a:ext>
            </a:extLst>
          </p:cNvPr>
          <p:cNvGrpSpPr/>
          <p:nvPr/>
        </p:nvGrpSpPr>
        <p:grpSpPr>
          <a:xfrm>
            <a:off x="6060310" y="3370117"/>
            <a:ext cx="294300" cy="294300"/>
            <a:chOff x="2141275" y="3883075"/>
            <a:chExt cx="294300" cy="294300"/>
          </a:xfrm>
        </p:grpSpPr>
        <p:sp>
          <p:nvSpPr>
            <p:cNvPr id="219" name="Google Shape;3164;p46">
              <a:extLst>
                <a:ext uri="{FF2B5EF4-FFF2-40B4-BE49-F238E27FC236}">
                  <a16:creationId xmlns:a16="http://schemas.microsoft.com/office/drawing/2014/main" id="{D24C49BE-E1EF-8738-9F2D-E5C46B4FE8BF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65;p46">
              <a:extLst>
                <a:ext uri="{FF2B5EF4-FFF2-40B4-BE49-F238E27FC236}">
                  <a16:creationId xmlns:a16="http://schemas.microsoft.com/office/drawing/2014/main" id="{08A6D852-BD0D-A7F8-349C-A946ECE4DE27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66;p46">
              <a:extLst>
                <a:ext uri="{FF2B5EF4-FFF2-40B4-BE49-F238E27FC236}">
                  <a16:creationId xmlns:a16="http://schemas.microsoft.com/office/drawing/2014/main" id="{28FDE77C-CC20-3BB1-95C4-FB49A3587790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2" name="Google Shape;3168;p46">
            <a:extLst>
              <a:ext uri="{FF2B5EF4-FFF2-40B4-BE49-F238E27FC236}">
                <a16:creationId xmlns:a16="http://schemas.microsoft.com/office/drawing/2014/main" id="{0400B164-4848-BDFB-3E00-E27ED5ABF1AE}"/>
              </a:ext>
            </a:extLst>
          </p:cNvPr>
          <p:cNvCxnSpPr>
            <a:cxnSpLocks/>
            <a:stCxn id="198" idx="3"/>
            <a:endCxn id="207" idx="2"/>
          </p:cNvCxnSpPr>
          <p:nvPr/>
        </p:nvCxnSpPr>
        <p:spPr>
          <a:xfrm>
            <a:off x="2707031" y="2825689"/>
            <a:ext cx="1326636" cy="7559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23" name="Google Shape;3169;p46">
            <a:extLst>
              <a:ext uri="{FF2B5EF4-FFF2-40B4-BE49-F238E27FC236}">
                <a16:creationId xmlns:a16="http://schemas.microsoft.com/office/drawing/2014/main" id="{2A37DA6E-0778-08D4-51C3-8830645ECED2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4017098" y="2108954"/>
            <a:ext cx="263840" cy="1064084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24" name="Google Shape;3170;p46">
            <a:extLst>
              <a:ext uri="{FF2B5EF4-FFF2-40B4-BE49-F238E27FC236}">
                <a16:creationId xmlns:a16="http://schemas.microsoft.com/office/drawing/2014/main" id="{6813652E-E04D-0260-866B-233B1D60B948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 flipV="1">
            <a:off x="5729857" y="2108242"/>
            <a:ext cx="574782" cy="941241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25" name="Google Shape;3171;p46">
            <a:extLst>
              <a:ext uri="{FF2B5EF4-FFF2-40B4-BE49-F238E27FC236}">
                <a16:creationId xmlns:a16="http://schemas.microsoft.com/office/drawing/2014/main" id="{0573D052-5E9D-98A5-4CD0-DF3C0D9D9C44}"/>
              </a:ext>
            </a:extLst>
          </p:cNvPr>
          <p:cNvCxnSpPr>
            <a:cxnSpLocks/>
            <a:endCxn id="219" idx="6"/>
          </p:cNvCxnSpPr>
          <p:nvPr/>
        </p:nvCxnSpPr>
        <p:spPr>
          <a:xfrm rot="10800000" flipV="1">
            <a:off x="6354610" y="3126381"/>
            <a:ext cx="1009154" cy="3908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26" name="Google Shape;3169;p46">
            <a:extLst>
              <a:ext uri="{FF2B5EF4-FFF2-40B4-BE49-F238E27FC236}">
                <a16:creationId xmlns:a16="http://schemas.microsoft.com/office/drawing/2014/main" id="{7AD5A379-E166-2B85-464B-72343E362280}"/>
              </a:ext>
            </a:extLst>
          </p:cNvPr>
          <p:cNvCxnSpPr>
            <a:cxnSpLocks/>
            <a:stCxn id="61" idx="3"/>
            <a:endCxn id="260" idx="0"/>
          </p:cNvCxnSpPr>
          <p:nvPr/>
        </p:nvCxnSpPr>
        <p:spPr>
          <a:xfrm flipH="1">
            <a:off x="4571071" y="1312281"/>
            <a:ext cx="214499" cy="1457386"/>
          </a:xfrm>
          <a:prstGeom prst="bentConnector4">
            <a:avLst>
              <a:gd name="adj1" fmla="val -106574"/>
              <a:gd name="adj2" fmla="val 5726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27" name="Google Shape;3155;p46">
            <a:extLst>
              <a:ext uri="{FF2B5EF4-FFF2-40B4-BE49-F238E27FC236}">
                <a16:creationId xmlns:a16="http://schemas.microsoft.com/office/drawing/2014/main" id="{CDE01B1A-193F-6E7B-52F4-5C71B9EC9D96}"/>
              </a:ext>
            </a:extLst>
          </p:cNvPr>
          <p:cNvGrpSpPr/>
          <p:nvPr/>
        </p:nvGrpSpPr>
        <p:grpSpPr>
          <a:xfrm>
            <a:off x="4914114" y="2818463"/>
            <a:ext cx="294300" cy="294300"/>
            <a:chOff x="2141275" y="3883075"/>
            <a:chExt cx="294300" cy="294300"/>
          </a:xfrm>
        </p:grpSpPr>
        <p:sp>
          <p:nvSpPr>
            <p:cNvPr id="228" name="Google Shape;3156;p46">
              <a:extLst>
                <a:ext uri="{FF2B5EF4-FFF2-40B4-BE49-F238E27FC236}">
                  <a16:creationId xmlns:a16="http://schemas.microsoft.com/office/drawing/2014/main" id="{23F795E6-1828-66A3-14A7-AC47524ABE19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57;p46">
              <a:extLst>
                <a:ext uri="{FF2B5EF4-FFF2-40B4-BE49-F238E27FC236}">
                  <a16:creationId xmlns:a16="http://schemas.microsoft.com/office/drawing/2014/main" id="{DF763113-E1A2-5482-5A0C-F43019C68081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58;p46">
              <a:extLst>
                <a:ext uri="{FF2B5EF4-FFF2-40B4-BE49-F238E27FC236}">
                  <a16:creationId xmlns:a16="http://schemas.microsoft.com/office/drawing/2014/main" id="{41791B24-52F6-9273-E14F-0BC0F109BDBD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1" name="Google Shape;3169;p46">
            <a:extLst>
              <a:ext uri="{FF2B5EF4-FFF2-40B4-BE49-F238E27FC236}">
                <a16:creationId xmlns:a16="http://schemas.microsoft.com/office/drawing/2014/main" id="{B0F2B66A-23AF-F5D9-4D52-926FDFFE36DA}"/>
              </a:ext>
            </a:extLst>
          </p:cNvPr>
          <p:cNvCxnSpPr>
            <a:cxnSpLocks/>
            <a:stCxn id="232" idx="1"/>
            <a:endCxn id="229" idx="0"/>
          </p:cNvCxnSpPr>
          <p:nvPr/>
        </p:nvCxnSpPr>
        <p:spPr>
          <a:xfrm rot="10800000" flipV="1">
            <a:off x="5061239" y="1156504"/>
            <a:ext cx="792206" cy="1706933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32" name="Google Shape;3134;p46">
            <a:extLst>
              <a:ext uri="{FF2B5EF4-FFF2-40B4-BE49-F238E27FC236}">
                <a16:creationId xmlns:a16="http://schemas.microsoft.com/office/drawing/2014/main" id="{E1000545-3297-F3E1-3B57-70EB360E5A38}"/>
              </a:ext>
            </a:extLst>
          </p:cNvPr>
          <p:cNvSpPr txBox="1"/>
          <p:nvPr/>
        </p:nvSpPr>
        <p:spPr>
          <a:xfrm>
            <a:off x="5853445" y="943521"/>
            <a:ext cx="1461232" cy="42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Exploit</a:t>
            </a:r>
            <a:endParaRPr sz="22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233" name="Google Shape;3133;p46">
            <a:extLst>
              <a:ext uri="{FF2B5EF4-FFF2-40B4-BE49-F238E27FC236}">
                <a16:creationId xmlns:a16="http://schemas.microsoft.com/office/drawing/2014/main" id="{91C53033-770D-C432-7871-F01FDA465B3A}"/>
              </a:ext>
            </a:extLst>
          </p:cNvPr>
          <p:cNvSpPr txBox="1"/>
          <p:nvPr/>
        </p:nvSpPr>
        <p:spPr>
          <a:xfrm>
            <a:off x="5621372" y="1253379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Exploração e conexão</a:t>
            </a:r>
            <a:endParaRPr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82;p15">
            <a:extLst>
              <a:ext uri="{FF2B5EF4-FFF2-40B4-BE49-F238E27FC236}">
                <a16:creationId xmlns:a16="http://schemas.microsoft.com/office/drawing/2014/main" id="{6B09AD3E-2F24-4106-6332-DAE4A1714EE6}"/>
              </a:ext>
            </a:extLst>
          </p:cNvPr>
          <p:cNvSpPr/>
          <p:nvPr/>
        </p:nvSpPr>
        <p:spPr>
          <a:xfrm flipH="1">
            <a:off x="-886959" y="-1402295"/>
            <a:ext cx="4020887" cy="7055253"/>
          </a:xfrm>
          <a:custGeom>
            <a:avLst/>
            <a:gdLst/>
            <a:ahLst/>
            <a:cxnLst/>
            <a:rect l="l" t="t" r="r" b="b"/>
            <a:pathLst>
              <a:path w="95048" h="177724" extrusionOk="0">
                <a:moveTo>
                  <a:pt x="57266" y="0"/>
                </a:moveTo>
                <a:lnTo>
                  <a:pt x="62889" y="13192"/>
                </a:lnTo>
                <a:cubicBezTo>
                  <a:pt x="62889" y="13192"/>
                  <a:pt x="60823" y="55381"/>
                  <a:pt x="60306" y="59940"/>
                </a:cubicBezTo>
                <a:cubicBezTo>
                  <a:pt x="59880" y="63740"/>
                  <a:pt x="57266" y="83375"/>
                  <a:pt x="56111" y="88269"/>
                </a:cubicBezTo>
                <a:cubicBezTo>
                  <a:pt x="42342" y="64196"/>
                  <a:pt x="44834" y="54105"/>
                  <a:pt x="44834" y="54105"/>
                </a:cubicBezTo>
                <a:cubicBezTo>
                  <a:pt x="45351" y="52858"/>
                  <a:pt x="45351" y="51217"/>
                  <a:pt x="46385" y="49545"/>
                </a:cubicBezTo>
                <a:cubicBezTo>
                  <a:pt x="47418" y="47873"/>
                  <a:pt x="47418" y="46658"/>
                  <a:pt x="48451" y="44591"/>
                </a:cubicBezTo>
                <a:cubicBezTo>
                  <a:pt x="49485" y="42524"/>
                  <a:pt x="50518" y="41278"/>
                  <a:pt x="51035" y="40031"/>
                </a:cubicBezTo>
                <a:cubicBezTo>
                  <a:pt x="51886" y="37752"/>
                  <a:pt x="52555" y="35411"/>
                  <a:pt x="53102" y="33040"/>
                </a:cubicBezTo>
                <a:cubicBezTo>
                  <a:pt x="53528" y="30973"/>
                  <a:pt x="52555" y="28663"/>
                  <a:pt x="52190" y="27904"/>
                </a:cubicBezTo>
                <a:cubicBezTo>
                  <a:pt x="51096" y="25016"/>
                  <a:pt x="48421" y="22979"/>
                  <a:pt x="45351" y="22706"/>
                </a:cubicBezTo>
                <a:lnTo>
                  <a:pt x="45351" y="22706"/>
                </a:lnTo>
                <a:cubicBezTo>
                  <a:pt x="45716" y="27265"/>
                  <a:pt x="49515" y="28876"/>
                  <a:pt x="51491" y="29393"/>
                </a:cubicBezTo>
                <a:lnTo>
                  <a:pt x="51005" y="30943"/>
                </a:lnTo>
                <a:cubicBezTo>
                  <a:pt x="50488" y="32615"/>
                  <a:pt x="51005" y="33861"/>
                  <a:pt x="49971" y="35928"/>
                </a:cubicBezTo>
                <a:cubicBezTo>
                  <a:pt x="48938" y="37995"/>
                  <a:pt x="48938" y="39241"/>
                  <a:pt x="48421" y="40487"/>
                </a:cubicBezTo>
                <a:cubicBezTo>
                  <a:pt x="47904" y="41734"/>
                  <a:pt x="43801" y="45867"/>
                  <a:pt x="40701" y="50822"/>
                </a:cubicBezTo>
                <a:cubicBezTo>
                  <a:pt x="37600" y="55776"/>
                  <a:pt x="40701" y="64044"/>
                  <a:pt x="40701" y="64044"/>
                </a:cubicBezTo>
                <a:cubicBezTo>
                  <a:pt x="40701" y="64044"/>
                  <a:pt x="39150" y="63223"/>
                  <a:pt x="37114" y="61977"/>
                </a:cubicBezTo>
                <a:cubicBezTo>
                  <a:pt x="35047" y="60731"/>
                  <a:pt x="35564" y="60336"/>
                  <a:pt x="34014" y="58664"/>
                </a:cubicBezTo>
                <a:cubicBezTo>
                  <a:pt x="33649" y="58269"/>
                  <a:pt x="33314" y="57813"/>
                  <a:pt x="33010" y="57357"/>
                </a:cubicBezTo>
                <a:cubicBezTo>
                  <a:pt x="32585" y="57022"/>
                  <a:pt x="32311" y="56536"/>
                  <a:pt x="32251" y="56019"/>
                </a:cubicBezTo>
                <a:lnTo>
                  <a:pt x="32251" y="55807"/>
                </a:lnTo>
                <a:cubicBezTo>
                  <a:pt x="32129" y="55533"/>
                  <a:pt x="32038" y="55260"/>
                  <a:pt x="31977" y="54956"/>
                </a:cubicBezTo>
                <a:cubicBezTo>
                  <a:pt x="31977" y="54956"/>
                  <a:pt x="31460" y="50001"/>
                  <a:pt x="30944" y="48329"/>
                </a:cubicBezTo>
                <a:cubicBezTo>
                  <a:pt x="30427" y="46688"/>
                  <a:pt x="30944" y="44621"/>
                  <a:pt x="30944" y="44621"/>
                </a:cubicBezTo>
                <a:lnTo>
                  <a:pt x="30944" y="43284"/>
                </a:lnTo>
                <a:cubicBezTo>
                  <a:pt x="30244" y="39241"/>
                  <a:pt x="29120" y="35320"/>
                  <a:pt x="26962" y="31703"/>
                </a:cubicBezTo>
                <a:cubicBezTo>
                  <a:pt x="26323" y="30670"/>
                  <a:pt x="25624" y="29727"/>
                  <a:pt x="24804" y="28846"/>
                </a:cubicBezTo>
                <a:cubicBezTo>
                  <a:pt x="23223" y="22524"/>
                  <a:pt x="17539" y="22280"/>
                  <a:pt x="17539" y="22280"/>
                </a:cubicBezTo>
                <a:lnTo>
                  <a:pt x="17539" y="22280"/>
                </a:lnTo>
                <a:cubicBezTo>
                  <a:pt x="17904" y="26840"/>
                  <a:pt x="21703" y="28451"/>
                  <a:pt x="23679" y="28967"/>
                </a:cubicBezTo>
                <a:cubicBezTo>
                  <a:pt x="25564" y="32493"/>
                  <a:pt x="29454" y="40578"/>
                  <a:pt x="27843" y="45837"/>
                </a:cubicBezTo>
                <a:lnTo>
                  <a:pt x="26293" y="45837"/>
                </a:lnTo>
                <a:lnTo>
                  <a:pt x="24256" y="44591"/>
                </a:lnTo>
                <a:lnTo>
                  <a:pt x="21156" y="43770"/>
                </a:lnTo>
                <a:cubicBezTo>
                  <a:pt x="21156" y="43770"/>
                  <a:pt x="18572" y="42524"/>
                  <a:pt x="17022" y="41703"/>
                </a:cubicBezTo>
                <a:cubicBezTo>
                  <a:pt x="16110" y="41278"/>
                  <a:pt x="15259" y="40670"/>
                  <a:pt x="14560" y="39940"/>
                </a:cubicBezTo>
                <a:cubicBezTo>
                  <a:pt x="18724" y="34378"/>
                  <a:pt x="14712" y="31126"/>
                  <a:pt x="14712" y="31125"/>
                </a:cubicBezTo>
                <a:lnTo>
                  <a:pt x="14712" y="31125"/>
                </a:lnTo>
                <a:cubicBezTo>
                  <a:pt x="11794" y="34074"/>
                  <a:pt x="12281" y="36809"/>
                  <a:pt x="13101" y="38481"/>
                </a:cubicBezTo>
                <a:cubicBezTo>
                  <a:pt x="10883" y="36141"/>
                  <a:pt x="6202" y="30549"/>
                  <a:pt x="6201" y="30548"/>
                </a:cubicBezTo>
                <a:lnTo>
                  <a:pt x="6201" y="30548"/>
                </a:lnTo>
                <a:lnTo>
                  <a:pt x="7235" y="32615"/>
                </a:lnTo>
                <a:cubicBezTo>
                  <a:pt x="8268" y="34682"/>
                  <a:pt x="8268" y="35502"/>
                  <a:pt x="9819" y="37174"/>
                </a:cubicBezTo>
                <a:cubicBezTo>
                  <a:pt x="11369" y="38816"/>
                  <a:pt x="13436" y="40457"/>
                  <a:pt x="14469" y="41734"/>
                </a:cubicBezTo>
                <a:cubicBezTo>
                  <a:pt x="14925" y="42281"/>
                  <a:pt x="16080" y="42980"/>
                  <a:pt x="17417" y="43709"/>
                </a:cubicBezTo>
                <a:cubicBezTo>
                  <a:pt x="11369" y="43983"/>
                  <a:pt x="9819" y="47417"/>
                  <a:pt x="9819" y="47417"/>
                </a:cubicBezTo>
                <a:cubicBezTo>
                  <a:pt x="10754" y="47593"/>
                  <a:pt x="11618" y="47670"/>
                  <a:pt x="12413" y="47670"/>
                </a:cubicBezTo>
                <a:cubicBezTo>
                  <a:pt x="16167" y="47670"/>
                  <a:pt x="18401" y="45957"/>
                  <a:pt x="19454" y="44803"/>
                </a:cubicBezTo>
                <a:cubicBezTo>
                  <a:pt x="20487" y="45351"/>
                  <a:pt x="21490" y="45867"/>
                  <a:pt x="22190" y="46262"/>
                </a:cubicBezTo>
                <a:cubicBezTo>
                  <a:pt x="24226" y="47509"/>
                  <a:pt x="25776" y="48329"/>
                  <a:pt x="25776" y="48329"/>
                </a:cubicBezTo>
                <a:cubicBezTo>
                  <a:pt x="25776" y="48329"/>
                  <a:pt x="25260" y="53709"/>
                  <a:pt x="29910" y="59515"/>
                </a:cubicBezTo>
                <a:cubicBezTo>
                  <a:pt x="33878" y="64474"/>
                  <a:pt x="36724" y="67618"/>
                  <a:pt x="36468" y="67618"/>
                </a:cubicBezTo>
                <a:cubicBezTo>
                  <a:pt x="36426" y="67618"/>
                  <a:pt x="36299" y="67533"/>
                  <a:pt x="36080" y="67357"/>
                </a:cubicBezTo>
                <a:cubicBezTo>
                  <a:pt x="34530" y="66111"/>
                  <a:pt x="24226" y="61977"/>
                  <a:pt x="24226" y="61977"/>
                </a:cubicBezTo>
                <a:cubicBezTo>
                  <a:pt x="24226" y="61977"/>
                  <a:pt x="15989" y="60336"/>
                  <a:pt x="14439" y="59910"/>
                </a:cubicBezTo>
                <a:cubicBezTo>
                  <a:pt x="12888" y="59545"/>
                  <a:pt x="11308" y="59363"/>
                  <a:pt x="9727" y="59333"/>
                </a:cubicBezTo>
                <a:cubicBezTo>
                  <a:pt x="9788" y="56293"/>
                  <a:pt x="7873" y="53557"/>
                  <a:pt x="4986" y="52585"/>
                </a:cubicBezTo>
                <a:lnTo>
                  <a:pt x="4986" y="52585"/>
                </a:lnTo>
                <a:cubicBezTo>
                  <a:pt x="4043" y="55959"/>
                  <a:pt x="5563" y="58147"/>
                  <a:pt x="7113" y="59424"/>
                </a:cubicBezTo>
                <a:cubicBezTo>
                  <a:pt x="1490" y="59849"/>
                  <a:pt x="1" y="63102"/>
                  <a:pt x="1" y="63102"/>
                </a:cubicBezTo>
                <a:cubicBezTo>
                  <a:pt x="928" y="63274"/>
                  <a:pt x="1784" y="63350"/>
                  <a:pt x="2572" y="63350"/>
                </a:cubicBezTo>
                <a:cubicBezTo>
                  <a:pt x="5117" y="63350"/>
                  <a:pt x="6954" y="62562"/>
                  <a:pt x="8208" y="61703"/>
                </a:cubicBezTo>
                <a:cubicBezTo>
                  <a:pt x="10609" y="62038"/>
                  <a:pt x="13983" y="62129"/>
                  <a:pt x="15989" y="62372"/>
                </a:cubicBezTo>
                <a:cubicBezTo>
                  <a:pt x="19576" y="62767"/>
                  <a:pt x="30913" y="67327"/>
                  <a:pt x="30913" y="67327"/>
                </a:cubicBezTo>
                <a:cubicBezTo>
                  <a:pt x="30913" y="67327"/>
                  <a:pt x="27326" y="68147"/>
                  <a:pt x="25776" y="68573"/>
                </a:cubicBezTo>
                <a:cubicBezTo>
                  <a:pt x="24226" y="68968"/>
                  <a:pt x="18025" y="71460"/>
                  <a:pt x="15472" y="72281"/>
                </a:cubicBezTo>
                <a:cubicBezTo>
                  <a:pt x="12888" y="73102"/>
                  <a:pt x="13405" y="74348"/>
                  <a:pt x="15472" y="74348"/>
                </a:cubicBezTo>
                <a:cubicBezTo>
                  <a:pt x="17387" y="74348"/>
                  <a:pt x="23405" y="71065"/>
                  <a:pt x="27570" y="71004"/>
                </a:cubicBezTo>
                <a:lnTo>
                  <a:pt x="27570" y="71004"/>
                </a:lnTo>
                <a:cubicBezTo>
                  <a:pt x="20731" y="72524"/>
                  <a:pt x="20487" y="76658"/>
                  <a:pt x="20487" y="76658"/>
                </a:cubicBezTo>
                <a:cubicBezTo>
                  <a:pt x="26992" y="76263"/>
                  <a:pt x="28664" y="72342"/>
                  <a:pt x="29029" y="71096"/>
                </a:cubicBezTo>
                <a:cubicBezTo>
                  <a:pt x="32524" y="71400"/>
                  <a:pt x="33071" y="71096"/>
                  <a:pt x="34530" y="71856"/>
                </a:cubicBezTo>
                <a:cubicBezTo>
                  <a:pt x="36080" y="72707"/>
                  <a:pt x="39150" y="74348"/>
                  <a:pt x="42251" y="79302"/>
                </a:cubicBezTo>
                <a:cubicBezTo>
                  <a:pt x="45351" y="84287"/>
                  <a:pt x="50488" y="92555"/>
                  <a:pt x="52555" y="109485"/>
                </a:cubicBezTo>
                <a:cubicBezTo>
                  <a:pt x="54622" y="126446"/>
                  <a:pt x="40214" y="158301"/>
                  <a:pt x="37631" y="164501"/>
                </a:cubicBezTo>
                <a:cubicBezTo>
                  <a:pt x="35047" y="170702"/>
                  <a:pt x="32980" y="177298"/>
                  <a:pt x="32980" y="177298"/>
                </a:cubicBezTo>
                <a:lnTo>
                  <a:pt x="72130" y="177723"/>
                </a:lnTo>
                <a:cubicBezTo>
                  <a:pt x="72130" y="175656"/>
                  <a:pt x="67996" y="141765"/>
                  <a:pt x="68513" y="140094"/>
                </a:cubicBezTo>
                <a:cubicBezTo>
                  <a:pt x="69029" y="138452"/>
                  <a:pt x="69029" y="136811"/>
                  <a:pt x="71096" y="134318"/>
                </a:cubicBezTo>
                <a:cubicBezTo>
                  <a:pt x="73163" y="131826"/>
                  <a:pt x="73163" y="130185"/>
                  <a:pt x="75747" y="126872"/>
                </a:cubicBezTo>
                <a:cubicBezTo>
                  <a:pt x="78300" y="123558"/>
                  <a:pt x="77783" y="123558"/>
                  <a:pt x="79850" y="121492"/>
                </a:cubicBezTo>
                <a:cubicBezTo>
                  <a:pt x="81704" y="119607"/>
                  <a:pt x="83771" y="117935"/>
                  <a:pt x="86051" y="116537"/>
                </a:cubicBezTo>
                <a:cubicBezTo>
                  <a:pt x="88087" y="115291"/>
                  <a:pt x="87084" y="112829"/>
                  <a:pt x="87084" y="112829"/>
                </a:cubicBezTo>
                <a:lnTo>
                  <a:pt x="87084" y="112829"/>
                </a:lnTo>
                <a:cubicBezTo>
                  <a:pt x="86325" y="112859"/>
                  <a:pt x="85595" y="113163"/>
                  <a:pt x="85018" y="113649"/>
                </a:cubicBezTo>
                <a:cubicBezTo>
                  <a:pt x="84223" y="114280"/>
                  <a:pt x="82207" y="116385"/>
                  <a:pt x="81317" y="116385"/>
                </a:cubicBezTo>
                <a:cubicBezTo>
                  <a:pt x="81049" y="116385"/>
                  <a:pt x="80884" y="116194"/>
                  <a:pt x="80884" y="115716"/>
                </a:cubicBezTo>
                <a:cubicBezTo>
                  <a:pt x="80884" y="113649"/>
                  <a:pt x="82434" y="112829"/>
                  <a:pt x="83467" y="110762"/>
                </a:cubicBezTo>
                <a:cubicBezTo>
                  <a:pt x="84501" y="108695"/>
                  <a:pt x="84501" y="107844"/>
                  <a:pt x="85534" y="105777"/>
                </a:cubicBezTo>
                <a:cubicBezTo>
                  <a:pt x="86537" y="103710"/>
                  <a:pt x="86051" y="103315"/>
                  <a:pt x="87084" y="100823"/>
                </a:cubicBezTo>
                <a:cubicBezTo>
                  <a:pt x="87875" y="98877"/>
                  <a:pt x="88057" y="98452"/>
                  <a:pt x="87844" y="97357"/>
                </a:cubicBezTo>
                <a:cubicBezTo>
                  <a:pt x="95048" y="94835"/>
                  <a:pt x="94227" y="90367"/>
                  <a:pt x="94227" y="90366"/>
                </a:cubicBezTo>
                <a:lnTo>
                  <a:pt x="94227" y="90366"/>
                </a:lnTo>
                <a:cubicBezTo>
                  <a:pt x="89546" y="91430"/>
                  <a:pt x="87996" y="94014"/>
                  <a:pt x="87480" y="95777"/>
                </a:cubicBezTo>
                <a:cubicBezTo>
                  <a:pt x="87084" y="93649"/>
                  <a:pt x="86993" y="90366"/>
                  <a:pt x="86051" y="88847"/>
                </a:cubicBezTo>
                <a:cubicBezTo>
                  <a:pt x="85748" y="88356"/>
                  <a:pt x="85622" y="88153"/>
                  <a:pt x="85584" y="88153"/>
                </a:cubicBezTo>
                <a:cubicBezTo>
                  <a:pt x="85491" y="88153"/>
                  <a:pt x="85899" y="89328"/>
                  <a:pt x="85534" y="90488"/>
                </a:cubicBezTo>
                <a:cubicBezTo>
                  <a:pt x="85018" y="92129"/>
                  <a:pt x="85534" y="92980"/>
                  <a:pt x="85534" y="96263"/>
                </a:cubicBezTo>
                <a:cubicBezTo>
                  <a:pt x="85534" y="99576"/>
                  <a:pt x="85018" y="101643"/>
                  <a:pt x="83984" y="103315"/>
                </a:cubicBezTo>
                <a:cubicBezTo>
                  <a:pt x="83673" y="103808"/>
                  <a:pt x="83456" y="104005"/>
                  <a:pt x="83304" y="104005"/>
                </a:cubicBezTo>
                <a:cubicBezTo>
                  <a:pt x="82951" y="104005"/>
                  <a:pt x="82951" y="102940"/>
                  <a:pt x="82951" y="102069"/>
                </a:cubicBezTo>
                <a:cubicBezTo>
                  <a:pt x="82951" y="100823"/>
                  <a:pt x="78847" y="91309"/>
                  <a:pt x="78847" y="91309"/>
                </a:cubicBezTo>
                <a:lnTo>
                  <a:pt x="78847" y="91309"/>
                </a:lnTo>
                <a:cubicBezTo>
                  <a:pt x="78847" y="91309"/>
                  <a:pt x="78331" y="92981"/>
                  <a:pt x="79364" y="96689"/>
                </a:cubicBezTo>
                <a:cubicBezTo>
                  <a:pt x="80397" y="100427"/>
                  <a:pt x="81917" y="102889"/>
                  <a:pt x="82434" y="104956"/>
                </a:cubicBezTo>
                <a:cubicBezTo>
                  <a:pt x="82951" y="107023"/>
                  <a:pt x="80884" y="109516"/>
                  <a:pt x="78847" y="114045"/>
                </a:cubicBezTo>
                <a:cubicBezTo>
                  <a:pt x="76780" y="118604"/>
                  <a:pt x="75747" y="126446"/>
                  <a:pt x="72130" y="128938"/>
                </a:cubicBezTo>
                <a:cubicBezTo>
                  <a:pt x="71927" y="129080"/>
                  <a:pt x="71746" y="129146"/>
                  <a:pt x="71587" y="129146"/>
                </a:cubicBezTo>
                <a:cubicBezTo>
                  <a:pt x="68938" y="129146"/>
                  <a:pt x="72130" y="110597"/>
                  <a:pt x="72130" y="107844"/>
                </a:cubicBezTo>
                <a:cubicBezTo>
                  <a:pt x="72130" y="104956"/>
                  <a:pt x="75230" y="85108"/>
                  <a:pt x="76264" y="80974"/>
                </a:cubicBezTo>
                <a:cubicBezTo>
                  <a:pt x="77297" y="76840"/>
                  <a:pt x="77814" y="35928"/>
                  <a:pt x="77814" y="34682"/>
                </a:cubicBezTo>
                <a:cubicBezTo>
                  <a:pt x="77814" y="33436"/>
                  <a:pt x="79364" y="32615"/>
                  <a:pt x="79364" y="32615"/>
                </a:cubicBezTo>
                <a:lnTo>
                  <a:pt x="83984" y="29302"/>
                </a:lnTo>
                <a:lnTo>
                  <a:pt x="88118" y="30122"/>
                </a:lnTo>
                <a:lnTo>
                  <a:pt x="91218" y="30122"/>
                </a:lnTo>
                <a:cubicBezTo>
                  <a:pt x="91218" y="30122"/>
                  <a:pt x="90702" y="28481"/>
                  <a:pt x="89668" y="27660"/>
                </a:cubicBezTo>
                <a:lnTo>
                  <a:pt x="87601" y="25989"/>
                </a:lnTo>
                <a:cubicBezTo>
                  <a:pt x="88179" y="24834"/>
                  <a:pt x="88878" y="23739"/>
                  <a:pt x="89668" y="22706"/>
                </a:cubicBezTo>
                <a:cubicBezTo>
                  <a:pt x="90702" y="21460"/>
                  <a:pt x="92221" y="18572"/>
                  <a:pt x="92221" y="18572"/>
                </a:cubicBezTo>
                <a:lnTo>
                  <a:pt x="93255" y="12371"/>
                </a:lnTo>
                <a:lnTo>
                  <a:pt x="91218" y="14833"/>
                </a:lnTo>
                <a:cubicBezTo>
                  <a:pt x="91218" y="14833"/>
                  <a:pt x="90063" y="16870"/>
                  <a:pt x="89273" y="18451"/>
                </a:cubicBezTo>
                <a:cubicBezTo>
                  <a:pt x="88209" y="15533"/>
                  <a:pt x="85534" y="13466"/>
                  <a:pt x="82434" y="13192"/>
                </a:cubicBezTo>
                <a:lnTo>
                  <a:pt x="82434" y="13192"/>
                </a:lnTo>
                <a:cubicBezTo>
                  <a:pt x="82829" y="17751"/>
                  <a:pt x="86598" y="19362"/>
                  <a:pt x="88574" y="19879"/>
                </a:cubicBezTo>
                <a:cubicBezTo>
                  <a:pt x="87996" y="21125"/>
                  <a:pt x="85504" y="23131"/>
                  <a:pt x="83984" y="24347"/>
                </a:cubicBezTo>
                <a:cubicBezTo>
                  <a:pt x="82676" y="25394"/>
                  <a:pt x="79046" y="29235"/>
                  <a:pt x="78062" y="29235"/>
                </a:cubicBezTo>
                <a:cubicBezTo>
                  <a:pt x="77904" y="29235"/>
                  <a:pt x="77814" y="29135"/>
                  <a:pt x="77814" y="28907"/>
                </a:cubicBezTo>
                <a:cubicBezTo>
                  <a:pt x="77814" y="27904"/>
                  <a:pt x="77996" y="12311"/>
                  <a:pt x="78148" y="0"/>
                </a:cubicBezTo>
                <a:lnTo>
                  <a:pt x="64561" y="0"/>
                </a:lnTo>
                <a:cubicBezTo>
                  <a:pt x="64379" y="456"/>
                  <a:pt x="64166" y="760"/>
                  <a:pt x="63892" y="791"/>
                </a:cubicBezTo>
                <a:cubicBezTo>
                  <a:pt x="63872" y="796"/>
                  <a:pt x="63850" y="798"/>
                  <a:pt x="63826" y="798"/>
                </a:cubicBezTo>
                <a:cubicBezTo>
                  <a:pt x="63572" y="798"/>
                  <a:pt x="63152" y="501"/>
                  <a:pt x="62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93;p15">
            <a:extLst>
              <a:ext uri="{FF2B5EF4-FFF2-40B4-BE49-F238E27FC236}">
                <a16:creationId xmlns:a16="http://schemas.microsoft.com/office/drawing/2014/main" id="{F07819DA-DB23-A522-A128-DA15835213DE}"/>
              </a:ext>
            </a:extLst>
          </p:cNvPr>
          <p:cNvSpPr/>
          <p:nvPr/>
        </p:nvSpPr>
        <p:spPr>
          <a:xfrm flipH="1">
            <a:off x="274543" y="-1403008"/>
            <a:ext cx="416650" cy="3496861"/>
          </a:xfrm>
          <a:custGeom>
            <a:avLst/>
            <a:gdLst/>
            <a:ahLst/>
            <a:cxnLst/>
            <a:rect l="l" t="t" r="r" b="b"/>
            <a:pathLst>
              <a:path w="9849" h="88087" extrusionOk="0">
                <a:moveTo>
                  <a:pt x="821" y="0"/>
                </a:moveTo>
                <a:lnTo>
                  <a:pt x="6414" y="13222"/>
                </a:lnTo>
                <a:cubicBezTo>
                  <a:pt x="6414" y="13222"/>
                  <a:pt x="4378" y="55381"/>
                  <a:pt x="3861" y="59940"/>
                </a:cubicBezTo>
                <a:cubicBezTo>
                  <a:pt x="3466" y="63436"/>
                  <a:pt x="1216" y="80153"/>
                  <a:pt x="1" y="86749"/>
                </a:cubicBezTo>
                <a:cubicBezTo>
                  <a:pt x="183" y="87175"/>
                  <a:pt x="365" y="87630"/>
                  <a:pt x="578" y="88086"/>
                </a:cubicBezTo>
                <a:cubicBezTo>
                  <a:pt x="4712" y="83284"/>
                  <a:pt x="5350" y="76019"/>
                  <a:pt x="5715" y="69971"/>
                </a:cubicBezTo>
                <a:cubicBezTo>
                  <a:pt x="6080" y="63922"/>
                  <a:pt x="5928" y="57752"/>
                  <a:pt x="6292" y="51672"/>
                </a:cubicBezTo>
                <a:cubicBezTo>
                  <a:pt x="6840" y="43496"/>
                  <a:pt x="8481" y="35411"/>
                  <a:pt x="9180" y="27234"/>
                </a:cubicBezTo>
                <a:cubicBezTo>
                  <a:pt x="9849" y="19240"/>
                  <a:pt x="9545" y="11155"/>
                  <a:pt x="5685" y="3921"/>
                </a:cubicBezTo>
                <a:cubicBezTo>
                  <a:pt x="5016" y="2614"/>
                  <a:pt x="4286" y="1307"/>
                  <a:pt x="3557" y="0"/>
                </a:cubicBezTo>
                <a:lnTo>
                  <a:pt x="2675" y="0"/>
                </a:lnTo>
                <a:cubicBezTo>
                  <a:pt x="2478" y="46"/>
                  <a:pt x="2280" y="68"/>
                  <a:pt x="2083" y="68"/>
                </a:cubicBezTo>
                <a:cubicBezTo>
                  <a:pt x="1885" y="68"/>
                  <a:pt x="1687" y="46"/>
                  <a:pt x="1490" y="0"/>
                </a:cubicBezTo>
                <a:close/>
              </a:path>
            </a:pathLst>
          </a:custGeom>
          <a:solidFill>
            <a:srgbClr val="A9D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83;p15">
            <a:extLst>
              <a:ext uri="{FF2B5EF4-FFF2-40B4-BE49-F238E27FC236}">
                <a16:creationId xmlns:a16="http://schemas.microsoft.com/office/drawing/2014/main" id="{BCD649E1-86B8-FB68-19C6-A5C44DD11F66}"/>
              </a:ext>
            </a:extLst>
          </p:cNvPr>
          <p:cNvSpPr/>
          <p:nvPr/>
        </p:nvSpPr>
        <p:spPr>
          <a:xfrm flipH="1">
            <a:off x="713900" y="1005813"/>
            <a:ext cx="2418717" cy="4633846"/>
          </a:xfrm>
          <a:custGeom>
            <a:avLst/>
            <a:gdLst/>
            <a:ahLst/>
            <a:cxnLst/>
            <a:rect l="l" t="t" r="r" b="b"/>
            <a:pathLst>
              <a:path w="57175" h="116728" extrusionOk="0">
                <a:moveTo>
                  <a:pt x="9728" y="1"/>
                </a:moveTo>
                <a:cubicBezTo>
                  <a:pt x="8661" y="1"/>
                  <a:pt x="7594" y="55"/>
                  <a:pt x="6535" y="161"/>
                </a:cubicBezTo>
                <a:cubicBezTo>
                  <a:pt x="4894" y="343"/>
                  <a:pt x="3283" y="526"/>
                  <a:pt x="1672" y="586"/>
                </a:cubicBezTo>
                <a:cubicBezTo>
                  <a:pt x="973" y="1073"/>
                  <a:pt x="395" y="1711"/>
                  <a:pt x="0" y="2471"/>
                </a:cubicBezTo>
                <a:cubicBezTo>
                  <a:pt x="920" y="2644"/>
                  <a:pt x="1771" y="2719"/>
                  <a:pt x="2555" y="2719"/>
                </a:cubicBezTo>
                <a:cubicBezTo>
                  <a:pt x="5087" y="2719"/>
                  <a:pt x="6931" y="1931"/>
                  <a:pt x="8207" y="1073"/>
                </a:cubicBezTo>
                <a:cubicBezTo>
                  <a:pt x="10578" y="1407"/>
                  <a:pt x="13982" y="1498"/>
                  <a:pt x="15958" y="1742"/>
                </a:cubicBezTo>
                <a:cubicBezTo>
                  <a:pt x="19575" y="2137"/>
                  <a:pt x="30913" y="6696"/>
                  <a:pt x="30913" y="6696"/>
                </a:cubicBezTo>
                <a:cubicBezTo>
                  <a:pt x="30913" y="6696"/>
                  <a:pt x="27295" y="7517"/>
                  <a:pt x="25745" y="7942"/>
                </a:cubicBezTo>
                <a:cubicBezTo>
                  <a:pt x="24195" y="8337"/>
                  <a:pt x="18025" y="10830"/>
                  <a:pt x="15441" y="11650"/>
                </a:cubicBezTo>
                <a:cubicBezTo>
                  <a:pt x="12857" y="12471"/>
                  <a:pt x="13374" y="13717"/>
                  <a:pt x="15441" y="13717"/>
                </a:cubicBezTo>
                <a:cubicBezTo>
                  <a:pt x="17386" y="13717"/>
                  <a:pt x="23405" y="10435"/>
                  <a:pt x="27539" y="10374"/>
                </a:cubicBezTo>
                <a:lnTo>
                  <a:pt x="27539" y="10374"/>
                </a:lnTo>
                <a:cubicBezTo>
                  <a:pt x="20730" y="11863"/>
                  <a:pt x="20456" y="16027"/>
                  <a:pt x="20456" y="16027"/>
                </a:cubicBezTo>
                <a:cubicBezTo>
                  <a:pt x="26961" y="15632"/>
                  <a:pt x="28633" y="11711"/>
                  <a:pt x="28998" y="10465"/>
                </a:cubicBezTo>
                <a:cubicBezTo>
                  <a:pt x="32493" y="10769"/>
                  <a:pt x="33040" y="10465"/>
                  <a:pt x="34499" y="11225"/>
                </a:cubicBezTo>
                <a:cubicBezTo>
                  <a:pt x="36049" y="12046"/>
                  <a:pt x="39150" y="13717"/>
                  <a:pt x="42220" y="18672"/>
                </a:cubicBezTo>
                <a:cubicBezTo>
                  <a:pt x="45320" y="23626"/>
                  <a:pt x="50487" y="31894"/>
                  <a:pt x="52524" y="48855"/>
                </a:cubicBezTo>
                <a:cubicBezTo>
                  <a:pt x="54591" y="65815"/>
                  <a:pt x="40183" y="97640"/>
                  <a:pt x="37600" y="103840"/>
                </a:cubicBezTo>
                <a:cubicBezTo>
                  <a:pt x="35016" y="110041"/>
                  <a:pt x="32979" y="116637"/>
                  <a:pt x="32979" y="116637"/>
                </a:cubicBezTo>
                <a:lnTo>
                  <a:pt x="40274" y="116728"/>
                </a:lnTo>
                <a:cubicBezTo>
                  <a:pt x="43527" y="108248"/>
                  <a:pt x="47113" y="99889"/>
                  <a:pt x="50183" y="91378"/>
                </a:cubicBezTo>
                <a:cubicBezTo>
                  <a:pt x="54135" y="80344"/>
                  <a:pt x="57114" y="69189"/>
                  <a:pt x="57144" y="57426"/>
                </a:cubicBezTo>
                <a:cubicBezTo>
                  <a:pt x="57174" y="47456"/>
                  <a:pt x="55594" y="37213"/>
                  <a:pt x="51551" y="28064"/>
                </a:cubicBezTo>
                <a:cubicBezTo>
                  <a:pt x="47478" y="18915"/>
                  <a:pt x="40943" y="11073"/>
                  <a:pt x="32098" y="6179"/>
                </a:cubicBezTo>
                <a:cubicBezTo>
                  <a:pt x="27022" y="3352"/>
                  <a:pt x="21368" y="1590"/>
                  <a:pt x="15684" y="586"/>
                </a:cubicBezTo>
                <a:cubicBezTo>
                  <a:pt x="13724" y="190"/>
                  <a:pt x="11724" y="1"/>
                  <a:pt x="9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84;p15">
            <a:extLst>
              <a:ext uri="{FF2B5EF4-FFF2-40B4-BE49-F238E27FC236}">
                <a16:creationId xmlns:a16="http://schemas.microsoft.com/office/drawing/2014/main" id="{EEDAF0EE-38F3-F8F4-E9EF-975DE036CEEF}"/>
              </a:ext>
            </a:extLst>
          </p:cNvPr>
          <p:cNvSpPr/>
          <p:nvPr/>
        </p:nvSpPr>
        <p:spPr>
          <a:xfrm flipH="1">
            <a:off x="-4882" y="995293"/>
            <a:ext cx="353659" cy="1584340"/>
          </a:xfrm>
          <a:custGeom>
            <a:avLst/>
            <a:gdLst/>
            <a:ahLst/>
            <a:cxnLst/>
            <a:rect l="l" t="t" r="r" b="b"/>
            <a:pathLst>
              <a:path w="8360" h="39910" extrusionOk="0">
                <a:moveTo>
                  <a:pt x="8360" y="0"/>
                </a:moveTo>
                <a:lnTo>
                  <a:pt x="8360" y="0"/>
                </a:lnTo>
                <a:cubicBezTo>
                  <a:pt x="6505" y="2918"/>
                  <a:pt x="5411" y="6292"/>
                  <a:pt x="4743" y="9666"/>
                </a:cubicBezTo>
                <a:cubicBezTo>
                  <a:pt x="4378" y="11368"/>
                  <a:pt x="4165" y="13071"/>
                  <a:pt x="3952" y="14773"/>
                </a:cubicBezTo>
                <a:cubicBezTo>
                  <a:pt x="3770" y="16505"/>
                  <a:pt x="3618" y="18207"/>
                  <a:pt x="3496" y="19910"/>
                </a:cubicBezTo>
                <a:cubicBezTo>
                  <a:pt x="3405" y="21612"/>
                  <a:pt x="3253" y="23314"/>
                  <a:pt x="3132" y="25016"/>
                </a:cubicBezTo>
                <a:cubicBezTo>
                  <a:pt x="3010" y="26718"/>
                  <a:pt x="2797" y="28390"/>
                  <a:pt x="2584" y="30092"/>
                </a:cubicBezTo>
                <a:cubicBezTo>
                  <a:pt x="2129" y="33436"/>
                  <a:pt x="1277" y="36749"/>
                  <a:pt x="1" y="39910"/>
                </a:cubicBezTo>
                <a:cubicBezTo>
                  <a:pt x="1885" y="37022"/>
                  <a:pt x="3040" y="33679"/>
                  <a:pt x="3739" y="30274"/>
                </a:cubicBezTo>
                <a:cubicBezTo>
                  <a:pt x="4104" y="28603"/>
                  <a:pt x="4347" y="26870"/>
                  <a:pt x="4560" y="25168"/>
                </a:cubicBezTo>
                <a:cubicBezTo>
                  <a:pt x="4743" y="23466"/>
                  <a:pt x="4895" y="21733"/>
                  <a:pt x="5016" y="20031"/>
                </a:cubicBezTo>
                <a:cubicBezTo>
                  <a:pt x="5138" y="18329"/>
                  <a:pt x="5259" y="16627"/>
                  <a:pt x="5411" y="14925"/>
                </a:cubicBezTo>
                <a:cubicBezTo>
                  <a:pt x="5533" y="13253"/>
                  <a:pt x="5715" y="11551"/>
                  <a:pt x="5928" y="9879"/>
                </a:cubicBezTo>
                <a:cubicBezTo>
                  <a:pt x="6323" y="6505"/>
                  <a:pt x="7144" y="3162"/>
                  <a:pt x="83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85;p15">
            <a:extLst>
              <a:ext uri="{FF2B5EF4-FFF2-40B4-BE49-F238E27FC236}">
                <a16:creationId xmlns:a16="http://schemas.microsoft.com/office/drawing/2014/main" id="{CD4420A0-8ED8-B5C0-0DCB-24443CB7E4AC}"/>
              </a:ext>
            </a:extLst>
          </p:cNvPr>
          <p:cNvSpPr/>
          <p:nvPr/>
        </p:nvSpPr>
        <p:spPr>
          <a:xfrm flipH="1">
            <a:off x="180281" y="52907"/>
            <a:ext cx="154324" cy="1391289"/>
          </a:xfrm>
          <a:custGeom>
            <a:avLst/>
            <a:gdLst/>
            <a:ahLst/>
            <a:cxnLst/>
            <a:rect l="l" t="t" r="r" b="b"/>
            <a:pathLst>
              <a:path w="3648" h="35047" extrusionOk="0">
                <a:moveTo>
                  <a:pt x="2371" y="0"/>
                </a:moveTo>
                <a:cubicBezTo>
                  <a:pt x="2371" y="2949"/>
                  <a:pt x="2401" y="5897"/>
                  <a:pt x="2371" y="8815"/>
                </a:cubicBezTo>
                <a:cubicBezTo>
                  <a:pt x="2341" y="9545"/>
                  <a:pt x="2310" y="10274"/>
                  <a:pt x="2310" y="11004"/>
                </a:cubicBezTo>
                <a:lnTo>
                  <a:pt x="2219" y="13192"/>
                </a:lnTo>
                <a:lnTo>
                  <a:pt x="2128" y="15381"/>
                </a:lnTo>
                <a:lnTo>
                  <a:pt x="1976" y="17569"/>
                </a:lnTo>
                <a:lnTo>
                  <a:pt x="1824" y="19758"/>
                </a:lnTo>
                <a:cubicBezTo>
                  <a:pt x="1763" y="20487"/>
                  <a:pt x="1702" y="21217"/>
                  <a:pt x="1642" y="21946"/>
                </a:cubicBezTo>
                <a:lnTo>
                  <a:pt x="1429" y="24135"/>
                </a:lnTo>
                <a:cubicBezTo>
                  <a:pt x="1338" y="24834"/>
                  <a:pt x="1246" y="25563"/>
                  <a:pt x="1186" y="26293"/>
                </a:cubicBezTo>
                <a:cubicBezTo>
                  <a:pt x="821" y="29211"/>
                  <a:pt x="395" y="32098"/>
                  <a:pt x="0" y="35047"/>
                </a:cubicBezTo>
                <a:cubicBezTo>
                  <a:pt x="1003" y="32250"/>
                  <a:pt x="1794" y="29393"/>
                  <a:pt x="2341" y="26475"/>
                </a:cubicBezTo>
                <a:cubicBezTo>
                  <a:pt x="2462" y="25746"/>
                  <a:pt x="2614" y="25016"/>
                  <a:pt x="2736" y="24287"/>
                </a:cubicBezTo>
                <a:lnTo>
                  <a:pt x="3070" y="22098"/>
                </a:lnTo>
                <a:cubicBezTo>
                  <a:pt x="3161" y="21369"/>
                  <a:pt x="3222" y="20639"/>
                  <a:pt x="3313" y="19879"/>
                </a:cubicBezTo>
                <a:lnTo>
                  <a:pt x="3496" y="17660"/>
                </a:lnTo>
                <a:lnTo>
                  <a:pt x="3617" y="15441"/>
                </a:lnTo>
                <a:lnTo>
                  <a:pt x="3648" y="13223"/>
                </a:lnTo>
                <a:lnTo>
                  <a:pt x="3648" y="11004"/>
                </a:lnTo>
                <a:cubicBezTo>
                  <a:pt x="3617" y="10274"/>
                  <a:pt x="3587" y="9514"/>
                  <a:pt x="3526" y="8785"/>
                </a:cubicBezTo>
                <a:cubicBezTo>
                  <a:pt x="3374" y="5836"/>
                  <a:pt x="2979" y="2888"/>
                  <a:pt x="2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86;p15">
            <a:extLst>
              <a:ext uri="{FF2B5EF4-FFF2-40B4-BE49-F238E27FC236}">
                <a16:creationId xmlns:a16="http://schemas.microsoft.com/office/drawing/2014/main" id="{40152E6A-D4F2-AABC-EEAB-9D731A60473B}"/>
              </a:ext>
            </a:extLst>
          </p:cNvPr>
          <p:cNvSpPr/>
          <p:nvPr/>
        </p:nvSpPr>
        <p:spPr>
          <a:xfrm flipH="1">
            <a:off x="253551" y="2858351"/>
            <a:ext cx="155635" cy="1391289"/>
          </a:xfrm>
          <a:custGeom>
            <a:avLst/>
            <a:gdLst/>
            <a:ahLst/>
            <a:cxnLst/>
            <a:rect l="l" t="t" r="r" b="b"/>
            <a:pathLst>
              <a:path w="3679" h="35047" extrusionOk="0">
                <a:moveTo>
                  <a:pt x="2371" y="0"/>
                </a:moveTo>
                <a:cubicBezTo>
                  <a:pt x="2371" y="2949"/>
                  <a:pt x="2432" y="5897"/>
                  <a:pt x="2371" y="8815"/>
                </a:cubicBezTo>
                <a:cubicBezTo>
                  <a:pt x="2341" y="9544"/>
                  <a:pt x="2310" y="10274"/>
                  <a:pt x="2310" y="11003"/>
                </a:cubicBezTo>
                <a:lnTo>
                  <a:pt x="2250" y="13192"/>
                </a:lnTo>
                <a:lnTo>
                  <a:pt x="2158" y="15380"/>
                </a:lnTo>
                <a:lnTo>
                  <a:pt x="2006" y="17569"/>
                </a:lnTo>
                <a:lnTo>
                  <a:pt x="1854" y="19757"/>
                </a:lnTo>
                <a:cubicBezTo>
                  <a:pt x="1794" y="20487"/>
                  <a:pt x="1702" y="21216"/>
                  <a:pt x="1642" y="21946"/>
                </a:cubicBezTo>
                <a:lnTo>
                  <a:pt x="1429" y="24134"/>
                </a:lnTo>
                <a:cubicBezTo>
                  <a:pt x="1338" y="24833"/>
                  <a:pt x="1277" y="25563"/>
                  <a:pt x="1186" y="26292"/>
                </a:cubicBezTo>
                <a:cubicBezTo>
                  <a:pt x="851" y="29210"/>
                  <a:pt x="426" y="32098"/>
                  <a:pt x="0" y="35046"/>
                </a:cubicBezTo>
                <a:cubicBezTo>
                  <a:pt x="1003" y="32250"/>
                  <a:pt x="1794" y="29393"/>
                  <a:pt x="2371" y="26475"/>
                </a:cubicBezTo>
                <a:cubicBezTo>
                  <a:pt x="2493" y="25745"/>
                  <a:pt x="2614" y="25016"/>
                  <a:pt x="2736" y="24286"/>
                </a:cubicBezTo>
                <a:lnTo>
                  <a:pt x="3070" y="22098"/>
                </a:lnTo>
                <a:cubicBezTo>
                  <a:pt x="3161" y="21368"/>
                  <a:pt x="3222" y="20639"/>
                  <a:pt x="3313" y="19879"/>
                </a:cubicBezTo>
                <a:lnTo>
                  <a:pt x="3526" y="17690"/>
                </a:lnTo>
                <a:lnTo>
                  <a:pt x="3617" y="15472"/>
                </a:lnTo>
                <a:lnTo>
                  <a:pt x="3678" y="13222"/>
                </a:lnTo>
                <a:lnTo>
                  <a:pt x="3648" y="11003"/>
                </a:lnTo>
                <a:cubicBezTo>
                  <a:pt x="3617" y="10274"/>
                  <a:pt x="3587" y="9544"/>
                  <a:pt x="3557" y="8784"/>
                </a:cubicBezTo>
                <a:cubicBezTo>
                  <a:pt x="3405" y="5836"/>
                  <a:pt x="3009" y="2888"/>
                  <a:pt x="2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87;p15">
            <a:extLst>
              <a:ext uri="{FF2B5EF4-FFF2-40B4-BE49-F238E27FC236}">
                <a16:creationId xmlns:a16="http://schemas.microsoft.com/office/drawing/2014/main" id="{64B7A87F-B6C7-8E58-35D2-E30060E686DC}"/>
              </a:ext>
            </a:extLst>
          </p:cNvPr>
          <p:cNvSpPr/>
          <p:nvPr/>
        </p:nvSpPr>
        <p:spPr>
          <a:xfrm flipH="1">
            <a:off x="477296" y="2018504"/>
            <a:ext cx="115785" cy="1600060"/>
          </a:xfrm>
          <a:custGeom>
            <a:avLst/>
            <a:gdLst/>
            <a:ahLst/>
            <a:cxnLst/>
            <a:rect l="l" t="t" r="r" b="b"/>
            <a:pathLst>
              <a:path w="2737" h="40306" extrusionOk="0">
                <a:moveTo>
                  <a:pt x="2371" y="1"/>
                </a:moveTo>
                <a:cubicBezTo>
                  <a:pt x="2037" y="3375"/>
                  <a:pt x="1794" y="6718"/>
                  <a:pt x="1551" y="10092"/>
                </a:cubicBezTo>
                <a:cubicBezTo>
                  <a:pt x="1490" y="10913"/>
                  <a:pt x="1429" y="11764"/>
                  <a:pt x="1399" y="12585"/>
                </a:cubicBezTo>
                <a:lnTo>
                  <a:pt x="1247" y="15107"/>
                </a:lnTo>
                <a:lnTo>
                  <a:pt x="943" y="20153"/>
                </a:lnTo>
                <a:lnTo>
                  <a:pt x="639" y="25168"/>
                </a:lnTo>
                <a:lnTo>
                  <a:pt x="517" y="27691"/>
                </a:lnTo>
                <a:cubicBezTo>
                  <a:pt x="487" y="28542"/>
                  <a:pt x="426" y="29363"/>
                  <a:pt x="396" y="30214"/>
                </a:cubicBezTo>
                <a:cubicBezTo>
                  <a:pt x="213" y="33558"/>
                  <a:pt x="61" y="36931"/>
                  <a:pt x="1" y="40305"/>
                </a:cubicBezTo>
                <a:cubicBezTo>
                  <a:pt x="700" y="36992"/>
                  <a:pt x="1186" y="33649"/>
                  <a:pt x="1581" y="30305"/>
                </a:cubicBezTo>
                <a:cubicBezTo>
                  <a:pt x="1764" y="28633"/>
                  <a:pt x="1916" y="26962"/>
                  <a:pt x="2068" y="25260"/>
                </a:cubicBezTo>
                <a:cubicBezTo>
                  <a:pt x="2220" y="23588"/>
                  <a:pt x="2371" y="21916"/>
                  <a:pt x="2463" y="20214"/>
                </a:cubicBezTo>
                <a:cubicBezTo>
                  <a:pt x="2554" y="18542"/>
                  <a:pt x="2645" y="16870"/>
                  <a:pt x="2675" y="15168"/>
                </a:cubicBezTo>
                <a:cubicBezTo>
                  <a:pt x="2706" y="13496"/>
                  <a:pt x="2736" y="11794"/>
                  <a:pt x="2736" y="10123"/>
                </a:cubicBezTo>
                <a:cubicBezTo>
                  <a:pt x="2736" y="6749"/>
                  <a:pt x="2645" y="3375"/>
                  <a:pt x="23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89;p15">
            <a:extLst>
              <a:ext uri="{FF2B5EF4-FFF2-40B4-BE49-F238E27FC236}">
                <a16:creationId xmlns:a16="http://schemas.microsoft.com/office/drawing/2014/main" id="{70191787-4434-A872-FA88-B061067CA21D}"/>
              </a:ext>
            </a:extLst>
          </p:cNvPr>
          <p:cNvSpPr/>
          <p:nvPr/>
        </p:nvSpPr>
        <p:spPr>
          <a:xfrm flipH="1">
            <a:off x="924784" y="1779603"/>
            <a:ext cx="342068" cy="867596"/>
          </a:xfrm>
          <a:custGeom>
            <a:avLst/>
            <a:gdLst/>
            <a:ahLst/>
            <a:cxnLst/>
            <a:rect l="l" t="t" r="r" b="b"/>
            <a:pathLst>
              <a:path w="8086" h="21855" extrusionOk="0">
                <a:moveTo>
                  <a:pt x="0" y="1"/>
                </a:moveTo>
                <a:cubicBezTo>
                  <a:pt x="943" y="1703"/>
                  <a:pt x="1824" y="3466"/>
                  <a:pt x="2645" y="5198"/>
                </a:cubicBezTo>
                <a:cubicBezTo>
                  <a:pt x="2857" y="5654"/>
                  <a:pt x="3040" y="6110"/>
                  <a:pt x="3253" y="6536"/>
                </a:cubicBezTo>
                <a:lnTo>
                  <a:pt x="3830" y="7873"/>
                </a:lnTo>
                <a:cubicBezTo>
                  <a:pt x="4013" y="8329"/>
                  <a:pt x="4195" y="8754"/>
                  <a:pt x="4408" y="9210"/>
                </a:cubicBezTo>
                <a:lnTo>
                  <a:pt x="4681" y="9879"/>
                </a:lnTo>
                <a:lnTo>
                  <a:pt x="4924" y="10578"/>
                </a:lnTo>
                <a:cubicBezTo>
                  <a:pt x="5623" y="12402"/>
                  <a:pt x="6262" y="14226"/>
                  <a:pt x="6779" y="16110"/>
                </a:cubicBezTo>
                <a:cubicBezTo>
                  <a:pt x="6900" y="16597"/>
                  <a:pt x="7022" y="17052"/>
                  <a:pt x="7143" y="17539"/>
                </a:cubicBezTo>
                <a:lnTo>
                  <a:pt x="7478" y="18967"/>
                </a:lnTo>
                <a:lnTo>
                  <a:pt x="7630" y="19666"/>
                </a:lnTo>
                <a:lnTo>
                  <a:pt x="7782" y="20396"/>
                </a:lnTo>
                <a:cubicBezTo>
                  <a:pt x="7873" y="20882"/>
                  <a:pt x="7964" y="21369"/>
                  <a:pt x="8055" y="21855"/>
                </a:cubicBezTo>
                <a:cubicBezTo>
                  <a:pt x="8086" y="21369"/>
                  <a:pt x="8086" y="20852"/>
                  <a:pt x="8086" y="20366"/>
                </a:cubicBezTo>
                <a:lnTo>
                  <a:pt x="8086" y="19606"/>
                </a:lnTo>
                <a:lnTo>
                  <a:pt x="8025" y="18876"/>
                </a:lnTo>
                <a:lnTo>
                  <a:pt x="7903" y="17387"/>
                </a:lnTo>
                <a:cubicBezTo>
                  <a:pt x="7812" y="16900"/>
                  <a:pt x="7721" y="16384"/>
                  <a:pt x="7630" y="15897"/>
                </a:cubicBezTo>
                <a:cubicBezTo>
                  <a:pt x="7599" y="15654"/>
                  <a:pt x="7569" y="15411"/>
                  <a:pt x="7508" y="15168"/>
                </a:cubicBezTo>
                <a:lnTo>
                  <a:pt x="7326" y="14438"/>
                </a:lnTo>
                <a:cubicBezTo>
                  <a:pt x="7204" y="13952"/>
                  <a:pt x="7113" y="13466"/>
                  <a:pt x="6961" y="13010"/>
                </a:cubicBezTo>
                <a:cubicBezTo>
                  <a:pt x="6657" y="12037"/>
                  <a:pt x="6353" y="11095"/>
                  <a:pt x="6019" y="10183"/>
                </a:cubicBezTo>
                <a:lnTo>
                  <a:pt x="5745" y="9484"/>
                </a:lnTo>
                <a:lnTo>
                  <a:pt x="5441" y="8785"/>
                </a:lnTo>
                <a:cubicBezTo>
                  <a:pt x="5228" y="8329"/>
                  <a:pt x="5076" y="7873"/>
                  <a:pt x="4833" y="7447"/>
                </a:cubicBezTo>
                <a:lnTo>
                  <a:pt x="4164" y="6110"/>
                </a:lnTo>
                <a:cubicBezTo>
                  <a:pt x="3921" y="5654"/>
                  <a:pt x="3678" y="5229"/>
                  <a:pt x="3435" y="4803"/>
                </a:cubicBezTo>
                <a:cubicBezTo>
                  <a:pt x="2462" y="3070"/>
                  <a:pt x="1307" y="1460"/>
                  <a:pt x="0" y="1"/>
                </a:cubicBezTo>
                <a:close/>
              </a:path>
            </a:pathLst>
          </a:custGeom>
          <a:solidFill>
            <a:srgbClr val="2316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91;p15">
            <a:extLst>
              <a:ext uri="{FF2B5EF4-FFF2-40B4-BE49-F238E27FC236}">
                <a16:creationId xmlns:a16="http://schemas.microsoft.com/office/drawing/2014/main" id="{03A4EEFB-90FD-F3A5-688D-58183CDDEC7A}"/>
              </a:ext>
            </a:extLst>
          </p:cNvPr>
          <p:cNvSpPr/>
          <p:nvPr/>
        </p:nvSpPr>
        <p:spPr>
          <a:xfrm flipH="1">
            <a:off x="835181" y="-222908"/>
            <a:ext cx="633964" cy="1428724"/>
          </a:xfrm>
          <a:custGeom>
            <a:avLst/>
            <a:gdLst/>
            <a:ahLst/>
            <a:cxnLst/>
            <a:rect l="l" t="t" r="r" b="b"/>
            <a:pathLst>
              <a:path w="14986" h="35990" extrusionOk="0">
                <a:moveTo>
                  <a:pt x="13374" y="1"/>
                </a:moveTo>
                <a:lnTo>
                  <a:pt x="12979" y="1247"/>
                </a:lnTo>
                <a:cubicBezTo>
                  <a:pt x="12462" y="2919"/>
                  <a:pt x="12979" y="4165"/>
                  <a:pt x="11946" y="6232"/>
                </a:cubicBezTo>
                <a:cubicBezTo>
                  <a:pt x="10912" y="8299"/>
                  <a:pt x="10912" y="9515"/>
                  <a:pt x="10395" y="10791"/>
                </a:cubicBezTo>
                <a:cubicBezTo>
                  <a:pt x="9879" y="12038"/>
                  <a:pt x="5775" y="16171"/>
                  <a:pt x="2675" y="21126"/>
                </a:cubicBezTo>
                <a:cubicBezTo>
                  <a:pt x="0" y="25381"/>
                  <a:pt x="1915" y="32068"/>
                  <a:pt x="2523" y="33862"/>
                </a:cubicBezTo>
                <a:cubicBezTo>
                  <a:pt x="3526" y="34469"/>
                  <a:pt x="4438" y="35199"/>
                  <a:pt x="5319" y="35989"/>
                </a:cubicBezTo>
                <a:cubicBezTo>
                  <a:pt x="4833" y="33922"/>
                  <a:pt x="4529" y="31825"/>
                  <a:pt x="4468" y="29728"/>
                </a:cubicBezTo>
                <a:cubicBezTo>
                  <a:pt x="4286" y="24439"/>
                  <a:pt x="6353" y="19484"/>
                  <a:pt x="8906" y="14986"/>
                </a:cubicBezTo>
                <a:cubicBezTo>
                  <a:pt x="11459" y="10487"/>
                  <a:pt x="14985" y="5107"/>
                  <a:pt x="13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92;p15">
            <a:extLst>
              <a:ext uri="{FF2B5EF4-FFF2-40B4-BE49-F238E27FC236}">
                <a16:creationId xmlns:a16="http://schemas.microsoft.com/office/drawing/2014/main" id="{AC05E128-8468-2FBD-DDAA-C331006063AD}"/>
              </a:ext>
            </a:extLst>
          </p:cNvPr>
          <p:cNvSpPr/>
          <p:nvPr/>
        </p:nvSpPr>
        <p:spPr>
          <a:xfrm flipH="1">
            <a:off x="1700616" y="410611"/>
            <a:ext cx="482220" cy="611822"/>
          </a:xfrm>
          <a:custGeom>
            <a:avLst/>
            <a:gdLst/>
            <a:ahLst/>
            <a:cxnLst/>
            <a:rect l="l" t="t" r="r" b="b"/>
            <a:pathLst>
              <a:path w="11399" h="15412" extrusionOk="0">
                <a:moveTo>
                  <a:pt x="1247" y="1"/>
                </a:moveTo>
                <a:cubicBezTo>
                  <a:pt x="852" y="1"/>
                  <a:pt x="426" y="1"/>
                  <a:pt x="1" y="31"/>
                </a:cubicBezTo>
                <a:cubicBezTo>
                  <a:pt x="396" y="244"/>
                  <a:pt x="730" y="396"/>
                  <a:pt x="1004" y="608"/>
                </a:cubicBezTo>
                <a:cubicBezTo>
                  <a:pt x="3070" y="1824"/>
                  <a:pt x="4621" y="2675"/>
                  <a:pt x="4621" y="2675"/>
                </a:cubicBezTo>
                <a:cubicBezTo>
                  <a:pt x="4621" y="2675"/>
                  <a:pt x="4104" y="8025"/>
                  <a:pt x="8724" y="13831"/>
                </a:cubicBezTo>
                <a:lnTo>
                  <a:pt x="9180" y="14378"/>
                </a:lnTo>
                <a:cubicBezTo>
                  <a:pt x="9940" y="14712"/>
                  <a:pt x="10669" y="15046"/>
                  <a:pt x="11399" y="15411"/>
                </a:cubicBezTo>
                <a:cubicBezTo>
                  <a:pt x="11004" y="14590"/>
                  <a:pt x="10669" y="13770"/>
                  <a:pt x="10365" y="12919"/>
                </a:cubicBezTo>
                <a:cubicBezTo>
                  <a:pt x="8603" y="9788"/>
                  <a:pt x="7326" y="6414"/>
                  <a:pt x="6566" y="2888"/>
                </a:cubicBezTo>
                <a:lnTo>
                  <a:pt x="6566" y="2827"/>
                </a:lnTo>
                <a:cubicBezTo>
                  <a:pt x="5320" y="1095"/>
                  <a:pt x="3374" y="61"/>
                  <a:pt x="1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317;p15">
            <a:extLst>
              <a:ext uri="{FF2B5EF4-FFF2-40B4-BE49-F238E27FC236}">
                <a16:creationId xmlns:a16="http://schemas.microsoft.com/office/drawing/2014/main" id="{9EBE34DD-6C16-1EF7-D59A-8AEB8B56BEB9}"/>
              </a:ext>
            </a:extLst>
          </p:cNvPr>
          <p:cNvSpPr/>
          <p:nvPr/>
        </p:nvSpPr>
        <p:spPr>
          <a:xfrm flipH="1">
            <a:off x="-934556" y="3573655"/>
            <a:ext cx="11315801" cy="2177981"/>
          </a:xfrm>
          <a:custGeom>
            <a:avLst/>
            <a:gdLst>
              <a:gd name="connsiteX0" fmla="*/ 87840 w 284990"/>
              <a:gd name="connsiteY0" fmla="*/ 45429 h 59850"/>
              <a:gd name="connsiteX1" fmla="*/ 0 w 284990"/>
              <a:gd name="connsiteY1" fmla="*/ 1 h 59850"/>
              <a:gd name="connsiteX2" fmla="*/ 0 w 284990"/>
              <a:gd name="connsiteY2" fmla="*/ 59850 h 59850"/>
              <a:gd name="connsiteX3" fmla="*/ 284990 w 284990"/>
              <a:gd name="connsiteY3" fmla="*/ 59850 h 59850"/>
              <a:gd name="connsiteX4" fmla="*/ 284990 w 284990"/>
              <a:gd name="connsiteY4" fmla="*/ 20093 h 59850"/>
              <a:gd name="connsiteX5" fmla="*/ 277098 w 284990"/>
              <a:gd name="connsiteY5" fmla="*/ 16066 h 59850"/>
              <a:gd name="connsiteX6" fmla="*/ 272163 w 284990"/>
              <a:gd name="connsiteY6" fmla="*/ 18056 h 59850"/>
              <a:gd name="connsiteX7" fmla="*/ 269518 w 284990"/>
              <a:gd name="connsiteY7" fmla="*/ 13831 h 59850"/>
              <a:gd name="connsiteX8" fmla="*/ 265263 w 284990"/>
              <a:gd name="connsiteY8" fmla="*/ 18178 h 59850"/>
              <a:gd name="connsiteX9" fmla="*/ 265901 w 284990"/>
              <a:gd name="connsiteY9" fmla="*/ 13406 h 59850"/>
              <a:gd name="connsiteX10" fmla="*/ 265901 w 284990"/>
              <a:gd name="connsiteY10" fmla="*/ 13406 h 59850"/>
              <a:gd name="connsiteX11" fmla="*/ 260582 w 284990"/>
              <a:gd name="connsiteY11" fmla="*/ 17479 h 59850"/>
              <a:gd name="connsiteX12" fmla="*/ 260856 w 284990"/>
              <a:gd name="connsiteY12" fmla="*/ 11765 h 59850"/>
              <a:gd name="connsiteX13" fmla="*/ 260856 w 284990"/>
              <a:gd name="connsiteY13" fmla="*/ 11765 h 59850"/>
              <a:gd name="connsiteX14" fmla="*/ 251980 w 284990"/>
              <a:gd name="connsiteY14" fmla="*/ 18877 h 59850"/>
              <a:gd name="connsiteX15" fmla="*/ 246539 w 284990"/>
              <a:gd name="connsiteY15" fmla="*/ 9910 h 59850"/>
              <a:gd name="connsiteX16" fmla="*/ 242704 w 284990"/>
              <a:gd name="connsiteY16" fmla="*/ 8890 h 59850"/>
              <a:gd name="connsiteX17" fmla="*/ 237116 w 284990"/>
              <a:gd name="connsiteY17" fmla="*/ 11947 h 59850"/>
              <a:gd name="connsiteX18" fmla="*/ 233074 w 284990"/>
              <a:gd name="connsiteY18" fmla="*/ 4986 h 59850"/>
              <a:gd name="connsiteX19" fmla="*/ 233074 w 284990"/>
              <a:gd name="connsiteY19" fmla="*/ 4986 h 59850"/>
              <a:gd name="connsiteX20" fmla="*/ 235262 w 284990"/>
              <a:gd name="connsiteY20" fmla="*/ 18512 h 59850"/>
              <a:gd name="connsiteX21" fmla="*/ 227156 w 284990"/>
              <a:gd name="connsiteY21" fmla="*/ 13911 h 59850"/>
              <a:gd name="connsiteX22" fmla="*/ 221706 w 284990"/>
              <a:gd name="connsiteY22" fmla="*/ 15807 h 59850"/>
              <a:gd name="connsiteX23" fmla="*/ 219943 w 284990"/>
              <a:gd name="connsiteY23" fmla="*/ 8451 h 59850"/>
              <a:gd name="connsiteX24" fmla="*/ 217724 w 284990"/>
              <a:gd name="connsiteY24" fmla="*/ 18239 h 59850"/>
              <a:gd name="connsiteX25" fmla="*/ 213195 w 284990"/>
              <a:gd name="connsiteY25" fmla="*/ 15017 h 59850"/>
              <a:gd name="connsiteX26" fmla="*/ 213195 w 284990"/>
              <a:gd name="connsiteY26" fmla="*/ 15017 h 59850"/>
              <a:gd name="connsiteX27" fmla="*/ 215353 w 284990"/>
              <a:gd name="connsiteY27" fmla="*/ 21035 h 59850"/>
              <a:gd name="connsiteX28" fmla="*/ 206905 w 284990"/>
              <a:gd name="connsiteY28" fmla="*/ 17831 h 59850"/>
              <a:gd name="connsiteX29" fmla="*/ 201158 w 284990"/>
              <a:gd name="connsiteY29" fmla="*/ 19211 h 59850"/>
              <a:gd name="connsiteX30" fmla="*/ 197815 w 284990"/>
              <a:gd name="connsiteY30" fmla="*/ 14986 h 59850"/>
              <a:gd name="connsiteX31" fmla="*/ 197420 w 284990"/>
              <a:gd name="connsiteY31" fmla="*/ 21126 h 59850"/>
              <a:gd name="connsiteX32" fmla="*/ 193559 w 284990"/>
              <a:gd name="connsiteY32" fmla="*/ 20792 h 59850"/>
              <a:gd name="connsiteX33" fmla="*/ 193559 w 284990"/>
              <a:gd name="connsiteY33" fmla="*/ 20792 h 59850"/>
              <a:gd name="connsiteX34" fmla="*/ 194927 w 284990"/>
              <a:gd name="connsiteY34" fmla="*/ 23528 h 59850"/>
              <a:gd name="connsiteX35" fmla="*/ 188544 w 284990"/>
              <a:gd name="connsiteY35" fmla="*/ 31279 h 59850"/>
              <a:gd name="connsiteX36" fmla="*/ 111278 w 284990"/>
              <a:gd name="connsiteY36" fmla="*/ 41674 h 59850"/>
              <a:gd name="connsiteX37" fmla="*/ 95716 w 284990"/>
              <a:gd name="connsiteY37" fmla="*/ 42464 h 59850"/>
              <a:gd name="connsiteX38" fmla="*/ 94439 w 284990"/>
              <a:gd name="connsiteY38" fmla="*/ 38452 h 59850"/>
              <a:gd name="connsiteX39" fmla="*/ 90055 w 284990"/>
              <a:gd name="connsiteY39" fmla="*/ 36243 h 59850"/>
              <a:gd name="connsiteX40" fmla="*/ 87266 w 284990"/>
              <a:gd name="connsiteY40" fmla="*/ 37449 h 59850"/>
              <a:gd name="connsiteX41" fmla="*/ 85624 w 284990"/>
              <a:gd name="connsiteY41" fmla="*/ 30245 h 59850"/>
              <a:gd name="connsiteX42" fmla="*/ 82798 w 284990"/>
              <a:gd name="connsiteY42" fmla="*/ 35291 h 59850"/>
              <a:gd name="connsiteX43" fmla="*/ 78876 w 284990"/>
              <a:gd name="connsiteY43" fmla="*/ 10488 h 59850"/>
              <a:gd name="connsiteX44" fmla="*/ 77630 w 284990"/>
              <a:gd name="connsiteY44" fmla="*/ 34500 h 59850"/>
              <a:gd name="connsiteX45" fmla="*/ 72402 w 284990"/>
              <a:gd name="connsiteY45" fmla="*/ 22251 h 59850"/>
              <a:gd name="connsiteX46" fmla="*/ 72402 w 284990"/>
              <a:gd name="connsiteY46" fmla="*/ 22251 h 59850"/>
              <a:gd name="connsiteX47" fmla="*/ 68542 w 284990"/>
              <a:gd name="connsiteY47" fmla="*/ 36111 h 59850"/>
              <a:gd name="connsiteX48" fmla="*/ 65624 w 284990"/>
              <a:gd name="connsiteY48" fmla="*/ 25625 h 59850"/>
              <a:gd name="connsiteX49" fmla="*/ 64135 w 284990"/>
              <a:gd name="connsiteY49" fmla="*/ 31066 h 59850"/>
              <a:gd name="connsiteX50" fmla="*/ 58724 w 284990"/>
              <a:gd name="connsiteY50" fmla="*/ 25291 h 59850"/>
              <a:gd name="connsiteX51" fmla="*/ 58724 w 284990"/>
              <a:gd name="connsiteY51" fmla="*/ 25291 h 59850"/>
              <a:gd name="connsiteX52" fmla="*/ 56809 w 284990"/>
              <a:gd name="connsiteY52" fmla="*/ 32221 h 59850"/>
              <a:gd name="connsiteX53" fmla="*/ 50791 w 284990"/>
              <a:gd name="connsiteY53" fmla="*/ 23436 h 59850"/>
              <a:gd name="connsiteX54" fmla="*/ 46184 w 284990"/>
              <a:gd name="connsiteY54" fmla="*/ 22478 h 59850"/>
              <a:gd name="connsiteX55" fmla="*/ 39666 w 284990"/>
              <a:gd name="connsiteY55" fmla="*/ 24470 h 59850"/>
              <a:gd name="connsiteX56" fmla="*/ 39484 w 284990"/>
              <a:gd name="connsiteY56" fmla="*/ 16871 h 59850"/>
              <a:gd name="connsiteX57" fmla="*/ 36292 w 284990"/>
              <a:gd name="connsiteY57" fmla="*/ 21674 h 59850"/>
              <a:gd name="connsiteX58" fmla="*/ 31459 w 284990"/>
              <a:gd name="connsiteY58" fmla="*/ 15169 h 59850"/>
              <a:gd name="connsiteX59" fmla="*/ 31459 w 284990"/>
              <a:gd name="connsiteY59" fmla="*/ 15169 h 59850"/>
              <a:gd name="connsiteX60" fmla="*/ 30882 w 284990"/>
              <a:gd name="connsiteY60" fmla="*/ 23436 h 59850"/>
              <a:gd name="connsiteX61" fmla="*/ 23830 w 284990"/>
              <a:gd name="connsiteY61" fmla="*/ 13619 h 59850"/>
              <a:gd name="connsiteX62" fmla="*/ 20738 w 284990"/>
              <a:gd name="connsiteY62" fmla="*/ 12934 h 59850"/>
              <a:gd name="connsiteX63" fmla="*/ 14346 w 284990"/>
              <a:gd name="connsiteY63" fmla="*/ 17996 h 59850"/>
              <a:gd name="connsiteX64" fmla="*/ 9392 w 284990"/>
              <a:gd name="connsiteY64" fmla="*/ 3527 h 59850"/>
              <a:gd name="connsiteX65" fmla="*/ 87840 w 284990"/>
              <a:gd name="connsiteY65" fmla="*/ 45429 h 59850"/>
              <a:gd name="connsiteX0" fmla="*/ 87840 w 284990"/>
              <a:gd name="connsiteY0" fmla="*/ 45429 h 59850"/>
              <a:gd name="connsiteX1" fmla="*/ 0 w 284990"/>
              <a:gd name="connsiteY1" fmla="*/ 1 h 59850"/>
              <a:gd name="connsiteX2" fmla="*/ 90281 w 284990"/>
              <a:gd name="connsiteY2" fmla="*/ 45085 h 59850"/>
              <a:gd name="connsiteX3" fmla="*/ 284990 w 284990"/>
              <a:gd name="connsiteY3" fmla="*/ 59850 h 59850"/>
              <a:gd name="connsiteX4" fmla="*/ 284990 w 284990"/>
              <a:gd name="connsiteY4" fmla="*/ 20093 h 59850"/>
              <a:gd name="connsiteX5" fmla="*/ 277098 w 284990"/>
              <a:gd name="connsiteY5" fmla="*/ 16066 h 59850"/>
              <a:gd name="connsiteX6" fmla="*/ 272163 w 284990"/>
              <a:gd name="connsiteY6" fmla="*/ 18056 h 59850"/>
              <a:gd name="connsiteX7" fmla="*/ 269518 w 284990"/>
              <a:gd name="connsiteY7" fmla="*/ 13831 h 59850"/>
              <a:gd name="connsiteX8" fmla="*/ 265263 w 284990"/>
              <a:gd name="connsiteY8" fmla="*/ 18178 h 59850"/>
              <a:gd name="connsiteX9" fmla="*/ 265901 w 284990"/>
              <a:gd name="connsiteY9" fmla="*/ 13406 h 59850"/>
              <a:gd name="connsiteX10" fmla="*/ 265901 w 284990"/>
              <a:gd name="connsiteY10" fmla="*/ 13406 h 59850"/>
              <a:gd name="connsiteX11" fmla="*/ 260582 w 284990"/>
              <a:gd name="connsiteY11" fmla="*/ 17479 h 59850"/>
              <a:gd name="connsiteX12" fmla="*/ 260856 w 284990"/>
              <a:gd name="connsiteY12" fmla="*/ 11765 h 59850"/>
              <a:gd name="connsiteX13" fmla="*/ 260856 w 284990"/>
              <a:gd name="connsiteY13" fmla="*/ 11765 h 59850"/>
              <a:gd name="connsiteX14" fmla="*/ 251980 w 284990"/>
              <a:gd name="connsiteY14" fmla="*/ 18877 h 59850"/>
              <a:gd name="connsiteX15" fmla="*/ 246539 w 284990"/>
              <a:gd name="connsiteY15" fmla="*/ 9910 h 59850"/>
              <a:gd name="connsiteX16" fmla="*/ 242704 w 284990"/>
              <a:gd name="connsiteY16" fmla="*/ 8890 h 59850"/>
              <a:gd name="connsiteX17" fmla="*/ 237116 w 284990"/>
              <a:gd name="connsiteY17" fmla="*/ 11947 h 59850"/>
              <a:gd name="connsiteX18" fmla="*/ 233074 w 284990"/>
              <a:gd name="connsiteY18" fmla="*/ 4986 h 59850"/>
              <a:gd name="connsiteX19" fmla="*/ 233074 w 284990"/>
              <a:gd name="connsiteY19" fmla="*/ 4986 h 59850"/>
              <a:gd name="connsiteX20" fmla="*/ 235262 w 284990"/>
              <a:gd name="connsiteY20" fmla="*/ 18512 h 59850"/>
              <a:gd name="connsiteX21" fmla="*/ 227156 w 284990"/>
              <a:gd name="connsiteY21" fmla="*/ 13911 h 59850"/>
              <a:gd name="connsiteX22" fmla="*/ 221706 w 284990"/>
              <a:gd name="connsiteY22" fmla="*/ 15807 h 59850"/>
              <a:gd name="connsiteX23" fmla="*/ 219943 w 284990"/>
              <a:gd name="connsiteY23" fmla="*/ 8451 h 59850"/>
              <a:gd name="connsiteX24" fmla="*/ 217724 w 284990"/>
              <a:gd name="connsiteY24" fmla="*/ 18239 h 59850"/>
              <a:gd name="connsiteX25" fmla="*/ 213195 w 284990"/>
              <a:gd name="connsiteY25" fmla="*/ 15017 h 59850"/>
              <a:gd name="connsiteX26" fmla="*/ 213195 w 284990"/>
              <a:gd name="connsiteY26" fmla="*/ 15017 h 59850"/>
              <a:gd name="connsiteX27" fmla="*/ 215353 w 284990"/>
              <a:gd name="connsiteY27" fmla="*/ 21035 h 59850"/>
              <a:gd name="connsiteX28" fmla="*/ 206905 w 284990"/>
              <a:gd name="connsiteY28" fmla="*/ 17831 h 59850"/>
              <a:gd name="connsiteX29" fmla="*/ 201158 w 284990"/>
              <a:gd name="connsiteY29" fmla="*/ 19211 h 59850"/>
              <a:gd name="connsiteX30" fmla="*/ 197815 w 284990"/>
              <a:gd name="connsiteY30" fmla="*/ 14986 h 59850"/>
              <a:gd name="connsiteX31" fmla="*/ 197420 w 284990"/>
              <a:gd name="connsiteY31" fmla="*/ 21126 h 59850"/>
              <a:gd name="connsiteX32" fmla="*/ 193559 w 284990"/>
              <a:gd name="connsiteY32" fmla="*/ 20792 h 59850"/>
              <a:gd name="connsiteX33" fmla="*/ 193559 w 284990"/>
              <a:gd name="connsiteY33" fmla="*/ 20792 h 59850"/>
              <a:gd name="connsiteX34" fmla="*/ 194927 w 284990"/>
              <a:gd name="connsiteY34" fmla="*/ 23528 h 59850"/>
              <a:gd name="connsiteX35" fmla="*/ 188544 w 284990"/>
              <a:gd name="connsiteY35" fmla="*/ 31279 h 59850"/>
              <a:gd name="connsiteX36" fmla="*/ 111278 w 284990"/>
              <a:gd name="connsiteY36" fmla="*/ 41674 h 59850"/>
              <a:gd name="connsiteX37" fmla="*/ 95716 w 284990"/>
              <a:gd name="connsiteY37" fmla="*/ 42464 h 59850"/>
              <a:gd name="connsiteX38" fmla="*/ 94439 w 284990"/>
              <a:gd name="connsiteY38" fmla="*/ 38452 h 59850"/>
              <a:gd name="connsiteX39" fmla="*/ 90055 w 284990"/>
              <a:gd name="connsiteY39" fmla="*/ 36243 h 59850"/>
              <a:gd name="connsiteX40" fmla="*/ 87266 w 284990"/>
              <a:gd name="connsiteY40" fmla="*/ 37449 h 59850"/>
              <a:gd name="connsiteX41" fmla="*/ 85624 w 284990"/>
              <a:gd name="connsiteY41" fmla="*/ 30245 h 59850"/>
              <a:gd name="connsiteX42" fmla="*/ 82798 w 284990"/>
              <a:gd name="connsiteY42" fmla="*/ 35291 h 59850"/>
              <a:gd name="connsiteX43" fmla="*/ 78876 w 284990"/>
              <a:gd name="connsiteY43" fmla="*/ 10488 h 59850"/>
              <a:gd name="connsiteX44" fmla="*/ 77630 w 284990"/>
              <a:gd name="connsiteY44" fmla="*/ 34500 h 59850"/>
              <a:gd name="connsiteX45" fmla="*/ 72402 w 284990"/>
              <a:gd name="connsiteY45" fmla="*/ 22251 h 59850"/>
              <a:gd name="connsiteX46" fmla="*/ 72402 w 284990"/>
              <a:gd name="connsiteY46" fmla="*/ 22251 h 59850"/>
              <a:gd name="connsiteX47" fmla="*/ 68542 w 284990"/>
              <a:gd name="connsiteY47" fmla="*/ 36111 h 59850"/>
              <a:gd name="connsiteX48" fmla="*/ 65624 w 284990"/>
              <a:gd name="connsiteY48" fmla="*/ 25625 h 59850"/>
              <a:gd name="connsiteX49" fmla="*/ 64135 w 284990"/>
              <a:gd name="connsiteY49" fmla="*/ 31066 h 59850"/>
              <a:gd name="connsiteX50" fmla="*/ 58724 w 284990"/>
              <a:gd name="connsiteY50" fmla="*/ 25291 h 59850"/>
              <a:gd name="connsiteX51" fmla="*/ 58724 w 284990"/>
              <a:gd name="connsiteY51" fmla="*/ 25291 h 59850"/>
              <a:gd name="connsiteX52" fmla="*/ 56809 w 284990"/>
              <a:gd name="connsiteY52" fmla="*/ 32221 h 59850"/>
              <a:gd name="connsiteX53" fmla="*/ 50791 w 284990"/>
              <a:gd name="connsiteY53" fmla="*/ 23436 h 59850"/>
              <a:gd name="connsiteX54" fmla="*/ 46184 w 284990"/>
              <a:gd name="connsiteY54" fmla="*/ 22478 h 59850"/>
              <a:gd name="connsiteX55" fmla="*/ 39666 w 284990"/>
              <a:gd name="connsiteY55" fmla="*/ 24470 h 59850"/>
              <a:gd name="connsiteX56" fmla="*/ 39484 w 284990"/>
              <a:gd name="connsiteY56" fmla="*/ 16871 h 59850"/>
              <a:gd name="connsiteX57" fmla="*/ 36292 w 284990"/>
              <a:gd name="connsiteY57" fmla="*/ 21674 h 59850"/>
              <a:gd name="connsiteX58" fmla="*/ 31459 w 284990"/>
              <a:gd name="connsiteY58" fmla="*/ 15169 h 59850"/>
              <a:gd name="connsiteX59" fmla="*/ 31459 w 284990"/>
              <a:gd name="connsiteY59" fmla="*/ 15169 h 59850"/>
              <a:gd name="connsiteX60" fmla="*/ 30882 w 284990"/>
              <a:gd name="connsiteY60" fmla="*/ 23436 h 59850"/>
              <a:gd name="connsiteX61" fmla="*/ 23830 w 284990"/>
              <a:gd name="connsiteY61" fmla="*/ 13619 h 59850"/>
              <a:gd name="connsiteX62" fmla="*/ 20738 w 284990"/>
              <a:gd name="connsiteY62" fmla="*/ 12934 h 59850"/>
              <a:gd name="connsiteX63" fmla="*/ 14346 w 284990"/>
              <a:gd name="connsiteY63" fmla="*/ 17996 h 59850"/>
              <a:gd name="connsiteX64" fmla="*/ 9392 w 284990"/>
              <a:gd name="connsiteY64" fmla="*/ 3527 h 59850"/>
              <a:gd name="connsiteX65" fmla="*/ 87840 w 284990"/>
              <a:gd name="connsiteY65" fmla="*/ 45429 h 59850"/>
              <a:gd name="connsiteX0" fmla="*/ 78485 w 275635"/>
              <a:gd name="connsiteY0" fmla="*/ 41984 h 56405"/>
              <a:gd name="connsiteX1" fmla="*/ 87375 w 275635"/>
              <a:gd name="connsiteY1" fmla="*/ 38490 h 56405"/>
              <a:gd name="connsiteX2" fmla="*/ 80926 w 275635"/>
              <a:gd name="connsiteY2" fmla="*/ 41640 h 56405"/>
              <a:gd name="connsiteX3" fmla="*/ 275635 w 275635"/>
              <a:gd name="connsiteY3" fmla="*/ 56405 h 56405"/>
              <a:gd name="connsiteX4" fmla="*/ 275635 w 275635"/>
              <a:gd name="connsiteY4" fmla="*/ 16648 h 56405"/>
              <a:gd name="connsiteX5" fmla="*/ 267743 w 275635"/>
              <a:gd name="connsiteY5" fmla="*/ 12621 h 56405"/>
              <a:gd name="connsiteX6" fmla="*/ 262808 w 275635"/>
              <a:gd name="connsiteY6" fmla="*/ 14611 h 56405"/>
              <a:gd name="connsiteX7" fmla="*/ 260163 w 275635"/>
              <a:gd name="connsiteY7" fmla="*/ 10386 h 56405"/>
              <a:gd name="connsiteX8" fmla="*/ 255908 w 275635"/>
              <a:gd name="connsiteY8" fmla="*/ 14733 h 56405"/>
              <a:gd name="connsiteX9" fmla="*/ 256546 w 275635"/>
              <a:gd name="connsiteY9" fmla="*/ 9961 h 56405"/>
              <a:gd name="connsiteX10" fmla="*/ 256546 w 275635"/>
              <a:gd name="connsiteY10" fmla="*/ 9961 h 56405"/>
              <a:gd name="connsiteX11" fmla="*/ 251227 w 275635"/>
              <a:gd name="connsiteY11" fmla="*/ 14034 h 56405"/>
              <a:gd name="connsiteX12" fmla="*/ 251501 w 275635"/>
              <a:gd name="connsiteY12" fmla="*/ 8320 h 56405"/>
              <a:gd name="connsiteX13" fmla="*/ 251501 w 275635"/>
              <a:gd name="connsiteY13" fmla="*/ 8320 h 56405"/>
              <a:gd name="connsiteX14" fmla="*/ 242625 w 275635"/>
              <a:gd name="connsiteY14" fmla="*/ 15432 h 56405"/>
              <a:gd name="connsiteX15" fmla="*/ 237184 w 275635"/>
              <a:gd name="connsiteY15" fmla="*/ 6465 h 56405"/>
              <a:gd name="connsiteX16" fmla="*/ 233349 w 275635"/>
              <a:gd name="connsiteY16" fmla="*/ 5445 h 56405"/>
              <a:gd name="connsiteX17" fmla="*/ 227761 w 275635"/>
              <a:gd name="connsiteY17" fmla="*/ 8502 h 56405"/>
              <a:gd name="connsiteX18" fmla="*/ 223719 w 275635"/>
              <a:gd name="connsiteY18" fmla="*/ 1541 h 56405"/>
              <a:gd name="connsiteX19" fmla="*/ 223719 w 275635"/>
              <a:gd name="connsiteY19" fmla="*/ 1541 h 56405"/>
              <a:gd name="connsiteX20" fmla="*/ 225907 w 275635"/>
              <a:gd name="connsiteY20" fmla="*/ 15067 h 56405"/>
              <a:gd name="connsiteX21" fmla="*/ 217801 w 275635"/>
              <a:gd name="connsiteY21" fmla="*/ 10466 h 56405"/>
              <a:gd name="connsiteX22" fmla="*/ 212351 w 275635"/>
              <a:gd name="connsiteY22" fmla="*/ 12362 h 56405"/>
              <a:gd name="connsiteX23" fmla="*/ 210588 w 275635"/>
              <a:gd name="connsiteY23" fmla="*/ 5006 h 56405"/>
              <a:gd name="connsiteX24" fmla="*/ 208369 w 275635"/>
              <a:gd name="connsiteY24" fmla="*/ 14794 h 56405"/>
              <a:gd name="connsiteX25" fmla="*/ 203840 w 275635"/>
              <a:gd name="connsiteY25" fmla="*/ 11572 h 56405"/>
              <a:gd name="connsiteX26" fmla="*/ 203840 w 275635"/>
              <a:gd name="connsiteY26" fmla="*/ 11572 h 56405"/>
              <a:gd name="connsiteX27" fmla="*/ 205998 w 275635"/>
              <a:gd name="connsiteY27" fmla="*/ 17590 h 56405"/>
              <a:gd name="connsiteX28" fmla="*/ 197550 w 275635"/>
              <a:gd name="connsiteY28" fmla="*/ 14386 h 56405"/>
              <a:gd name="connsiteX29" fmla="*/ 191803 w 275635"/>
              <a:gd name="connsiteY29" fmla="*/ 15766 h 56405"/>
              <a:gd name="connsiteX30" fmla="*/ 188460 w 275635"/>
              <a:gd name="connsiteY30" fmla="*/ 11541 h 56405"/>
              <a:gd name="connsiteX31" fmla="*/ 188065 w 275635"/>
              <a:gd name="connsiteY31" fmla="*/ 17681 h 56405"/>
              <a:gd name="connsiteX32" fmla="*/ 184204 w 275635"/>
              <a:gd name="connsiteY32" fmla="*/ 17347 h 56405"/>
              <a:gd name="connsiteX33" fmla="*/ 184204 w 275635"/>
              <a:gd name="connsiteY33" fmla="*/ 17347 h 56405"/>
              <a:gd name="connsiteX34" fmla="*/ 185572 w 275635"/>
              <a:gd name="connsiteY34" fmla="*/ 20083 h 56405"/>
              <a:gd name="connsiteX35" fmla="*/ 179189 w 275635"/>
              <a:gd name="connsiteY35" fmla="*/ 27834 h 56405"/>
              <a:gd name="connsiteX36" fmla="*/ 101923 w 275635"/>
              <a:gd name="connsiteY36" fmla="*/ 38229 h 56405"/>
              <a:gd name="connsiteX37" fmla="*/ 86361 w 275635"/>
              <a:gd name="connsiteY37" fmla="*/ 39019 h 56405"/>
              <a:gd name="connsiteX38" fmla="*/ 85084 w 275635"/>
              <a:gd name="connsiteY38" fmla="*/ 35007 h 56405"/>
              <a:gd name="connsiteX39" fmla="*/ 80700 w 275635"/>
              <a:gd name="connsiteY39" fmla="*/ 32798 h 56405"/>
              <a:gd name="connsiteX40" fmla="*/ 77911 w 275635"/>
              <a:gd name="connsiteY40" fmla="*/ 34004 h 56405"/>
              <a:gd name="connsiteX41" fmla="*/ 76269 w 275635"/>
              <a:gd name="connsiteY41" fmla="*/ 26800 h 56405"/>
              <a:gd name="connsiteX42" fmla="*/ 73443 w 275635"/>
              <a:gd name="connsiteY42" fmla="*/ 31846 h 56405"/>
              <a:gd name="connsiteX43" fmla="*/ 69521 w 275635"/>
              <a:gd name="connsiteY43" fmla="*/ 7043 h 56405"/>
              <a:gd name="connsiteX44" fmla="*/ 68275 w 275635"/>
              <a:gd name="connsiteY44" fmla="*/ 31055 h 56405"/>
              <a:gd name="connsiteX45" fmla="*/ 63047 w 275635"/>
              <a:gd name="connsiteY45" fmla="*/ 18806 h 56405"/>
              <a:gd name="connsiteX46" fmla="*/ 63047 w 275635"/>
              <a:gd name="connsiteY46" fmla="*/ 18806 h 56405"/>
              <a:gd name="connsiteX47" fmla="*/ 59187 w 275635"/>
              <a:gd name="connsiteY47" fmla="*/ 32666 h 56405"/>
              <a:gd name="connsiteX48" fmla="*/ 56269 w 275635"/>
              <a:gd name="connsiteY48" fmla="*/ 22180 h 56405"/>
              <a:gd name="connsiteX49" fmla="*/ 54780 w 275635"/>
              <a:gd name="connsiteY49" fmla="*/ 27621 h 56405"/>
              <a:gd name="connsiteX50" fmla="*/ 49369 w 275635"/>
              <a:gd name="connsiteY50" fmla="*/ 21846 h 56405"/>
              <a:gd name="connsiteX51" fmla="*/ 49369 w 275635"/>
              <a:gd name="connsiteY51" fmla="*/ 21846 h 56405"/>
              <a:gd name="connsiteX52" fmla="*/ 47454 w 275635"/>
              <a:gd name="connsiteY52" fmla="*/ 28776 h 56405"/>
              <a:gd name="connsiteX53" fmla="*/ 41436 w 275635"/>
              <a:gd name="connsiteY53" fmla="*/ 19991 h 56405"/>
              <a:gd name="connsiteX54" fmla="*/ 36829 w 275635"/>
              <a:gd name="connsiteY54" fmla="*/ 19033 h 56405"/>
              <a:gd name="connsiteX55" fmla="*/ 30311 w 275635"/>
              <a:gd name="connsiteY55" fmla="*/ 21025 h 56405"/>
              <a:gd name="connsiteX56" fmla="*/ 30129 w 275635"/>
              <a:gd name="connsiteY56" fmla="*/ 13426 h 56405"/>
              <a:gd name="connsiteX57" fmla="*/ 26937 w 275635"/>
              <a:gd name="connsiteY57" fmla="*/ 18229 h 56405"/>
              <a:gd name="connsiteX58" fmla="*/ 22104 w 275635"/>
              <a:gd name="connsiteY58" fmla="*/ 11724 h 56405"/>
              <a:gd name="connsiteX59" fmla="*/ 22104 w 275635"/>
              <a:gd name="connsiteY59" fmla="*/ 11724 h 56405"/>
              <a:gd name="connsiteX60" fmla="*/ 21527 w 275635"/>
              <a:gd name="connsiteY60" fmla="*/ 19991 h 56405"/>
              <a:gd name="connsiteX61" fmla="*/ 14475 w 275635"/>
              <a:gd name="connsiteY61" fmla="*/ 10174 h 56405"/>
              <a:gd name="connsiteX62" fmla="*/ 11383 w 275635"/>
              <a:gd name="connsiteY62" fmla="*/ 9489 h 56405"/>
              <a:gd name="connsiteX63" fmla="*/ 4991 w 275635"/>
              <a:gd name="connsiteY63" fmla="*/ 14551 h 56405"/>
              <a:gd name="connsiteX64" fmla="*/ 37 w 275635"/>
              <a:gd name="connsiteY64" fmla="*/ 82 h 56405"/>
              <a:gd name="connsiteX65" fmla="*/ 78485 w 275635"/>
              <a:gd name="connsiteY65" fmla="*/ 41984 h 56405"/>
              <a:gd name="connsiteX0" fmla="*/ 73519 w 270669"/>
              <a:gd name="connsiteY0" fmla="*/ 40443 h 54864"/>
              <a:gd name="connsiteX1" fmla="*/ 82409 w 270669"/>
              <a:gd name="connsiteY1" fmla="*/ 36949 h 54864"/>
              <a:gd name="connsiteX2" fmla="*/ 75960 w 270669"/>
              <a:gd name="connsiteY2" fmla="*/ 40099 h 54864"/>
              <a:gd name="connsiteX3" fmla="*/ 270669 w 270669"/>
              <a:gd name="connsiteY3" fmla="*/ 54864 h 54864"/>
              <a:gd name="connsiteX4" fmla="*/ 270669 w 270669"/>
              <a:gd name="connsiteY4" fmla="*/ 15107 h 54864"/>
              <a:gd name="connsiteX5" fmla="*/ 262777 w 270669"/>
              <a:gd name="connsiteY5" fmla="*/ 11080 h 54864"/>
              <a:gd name="connsiteX6" fmla="*/ 257842 w 270669"/>
              <a:gd name="connsiteY6" fmla="*/ 13070 h 54864"/>
              <a:gd name="connsiteX7" fmla="*/ 255197 w 270669"/>
              <a:gd name="connsiteY7" fmla="*/ 8845 h 54864"/>
              <a:gd name="connsiteX8" fmla="*/ 250942 w 270669"/>
              <a:gd name="connsiteY8" fmla="*/ 13192 h 54864"/>
              <a:gd name="connsiteX9" fmla="*/ 251580 w 270669"/>
              <a:gd name="connsiteY9" fmla="*/ 8420 h 54864"/>
              <a:gd name="connsiteX10" fmla="*/ 251580 w 270669"/>
              <a:gd name="connsiteY10" fmla="*/ 8420 h 54864"/>
              <a:gd name="connsiteX11" fmla="*/ 246261 w 270669"/>
              <a:gd name="connsiteY11" fmla="*/ 12493 h 54864"/>
              <a:gd name="connsiteX12" fmla="*/ 246535 w 270669"/>
              <a:gd name="connsiteY12" fmla="*/ 6779 h 54864"/>
              <a:gd name="connsiteX13" fmla="*/ 246535 w 270669"/>
              <a:gd name="connsiteY13" fmla="*/ 6779 h 54864"/>
              <a:gd name="connsiteX14" fmla="*/ 237659 w 270669"/>
              <a:gd name="connsiteY14" fmla="*/ 13891 h 54864"/>
              <a:gd name="connsiteX15" fmla="*/ 232218 w 270669"/>
              <a:gd name="connsiteY15" fmla="*/ 4924 h 54864"/>
              <a:gd name="connsiteX16" fmla="*/ 228383 w 270669"/>
              <a:gd name="connsiteY16" fmla="*/ 3904 h 54864"/>
              <a:gd name="connsiteX17" fmla="*/ 222795 w 270669"/>
              <a:gd name="connsiteY17" fmla="*/ 6961 h 54864"/>
              <a:gd name="connsiteX18" fmla="*/ 218753 w 270669"/>
              <a:gd name="connsiteY18" fmla="*/ 0 h 54864"/>
              <a:gd name="connsiteX19" fmla="*/ 218753 w 270669"/>
              <a:gd name="connsiteY19" fmla="*/ 0 h 54864"/>
              <a:gd name="connsiteX20" fmla="*/ 220941 w 270669"/>
              <a:gd name="connsiteY20" fmla="*/ 13526 h 54864"/>
              <a:gd name="connsiteX21" fmla="*/ 212835 w 270669"/>
              <a:gd name="connsiteY21" fmla="*/ 8925 h 54864"/>
              <a:gd name="connsiteX22" fmla="*/ 207385 w 270669"/>
              <a:gd name="connsiteY22" fmla="*/ 10821 h 54864"/>
              <a:gd name="connsiteX23" fmla="*/ 205622 w 270669"/>
              <a:gd name="connsiteY23" fmla="*/ 3465 h 54864"/>
              <a:gd name="connsiteX24" fmla="*/ 203403 w 270669"/>
              <a:gd name="connsiteY24" fmla="*/ 13253 h 54864"/>
              <a:gd name="connsiteX25" fmla="*/ 198874 w 270669"/>
              <a:gd name="connsiteY25" fmla="*/ 10031 h 54864"/>
              <a:gd name="connsiteX26" fmla="*/ 198874 w 270669"/>
              <a:gd name="connsiteY26" fmla="*/ 10031 h 54864"/>
              <a:gd name="connsiteX27" fmla="*/ 201032 w 270669"/>
              <a:gd name="connsiteY27" fmla="*/ 16049 h 54864"/>
              <a:gd name="connsiteX28" fmla="*/ 192584 w 270669"/>
              <a:gd name="connsiteY28" fmla="*/ 12845 h 54864"/>
              <a:gd name="connsiteX29" fmla="*/ 186837 w 270669"/>
              <a:gd name="connsiteY29" fmla="*/ 14225 h 54864"/>
              <a:gd name="connsiteX30" fmla="*/ 183494 w 270669"/>
              <a:gd name="connsiteY30" fmla="*/ 10000 h 54864"/>
              <a:gd name="connsiteX31" fmla="*/ 183099 w 270669"/>
              <a:gd name="connsiteY31" fmla="*/ 16140 h 54864"/>
              <a:gd name="connsiteX32" fmla="*/ 179238 w 270669"/>
              <a:gd name="connsiteY32" fmla="*/ 15806 h 54864"/>
              <a:gd name="connsiteX33" fmla="*/ 179238 w 270669"/>
              <a:gd name="connsiteY33" fmla="*/ 15806 h 54864"/>
              <a:gd name="connsiteX34" fmla="*/ 180606 w 270669"/>
              <a:gd name="connsiteY34" fmla="*/ 18542 h 54864"/>
              <a:gd name="connsiteX35" fmla="*/ 174223 w 270669"/>
              <a:gd name="connsiteY35" fmla="*/ 26293 h 54864"/>
              <a:gd name="connsiteX36" fmla="*/ 96957 w 270669"/>
              <a:gd name="connsiteY36" fmla="*/ 36688 h 54864"/>
              <a:gd name="connsiteX37" fmla="*/ 81395 w 270669"/>
              <a:gd name="connsiteY37" fmla="*/ 37478 h 54864"/>
              <a:gd name="connsiteX38" fmla="*/ 80118 w 270669"/>
              <a:gd name="connsiteY38" fmla="*/ 33466 h 54864"/>
              <a:gd name="connsiteX39" fmla="*/ 75734 w 270669"/>
              <a:gd name="connsiteY39" fmla="*/ 31257 h 54864"/>
              <a:gd name="connsiteX40" fmla="*/ 72945 w 270669"/>
              <a:gd name="connsiteY40" fmla="*/ 32463 h 54864"/>
              <a:gd name="connsiteX41" fmla="*/ 71303 w 270669"/>
              <a:gd name="connsiteY41" fmla="*/ 25259 h 54864"/>
              <a:gd name="connsiteX42" fmla="*/ 68477 w 270669"/>
              <a:gd name="connsiteY42" fmla="*/ 30305 h 54864"/>
              <a:gd name="connsiteX43" fmla="*/ 64555 w 270669"/>
              <a:gd name="connsiteY43" fmla="*/ 5502 h 54864"/>
              <a:gd name="connsiteX44" fmla="*/ 63309 w 270669"/>
              <a:gd name="connsiteY44" fmla="*/ 29514 h 54864"/>
              <a:gd name="connsiteX45" fmla="*/ 58081 w 270669"/>
              <a:gd name="connsiteY45" fmla="*/ 17265 h 54864"/>
              <a:gd name="connsiteX46" fmla="*/ 58081 w 270669"/>
              <a:gd name="connsiteY46" fmla="*/ 17265 h 54864"/>
              <a:gd name="connsiteX47" fmla="*/ 54221 w 270669"/>
              <a:gd name="connsiteY47" fmla="*/ 31125 h 54864"/>
              <a:gd name="connsiteX48" fmla="*/ 51303 w 270669"/>
              <a:gd name="connsiteY48" fmla="*/ 20639 h 54864"/>
              <a:gd name="connsiteX49" fmla="*/ 49814 w 270669"/>
              <a:gd name="connsiteY49" fmla="*/ 26080 h 54864"/>
              <a:gd name="connsiteX50" fmla="*/ 44403 w 270669"/>
              <a:gd name="connsiteY50" fmla="*/ 20305 h 54864"/>
              <a:gd name="connsiteX51" fmla="*/ 44403 w 270669"/>
              <a:gd name="connsiteY51" fmla="*/ 20305 h 54864"/>
              <a:gd name="connsiteX52" fmla="*/ 42488 w 270669"/>
              <a:gd name="connsiteY52" fmla="*/ 27235 h 54864"/>
              <a:gd name="connsiteX53" fmla="*/ 36470 w 270669"/>
              <a:gd name="connsiteY53" fmla="*/ 18450 h 54864"/>
              <a:gd name="connsiteX54" fmla="*/ 31863 w 270669"/>
              <a:gd name="connsiteY54" fmla="*/ 17492 h 54864"/>
              <a:gd name="connsiteX55" fmla="*/ 25345 w 270669"/>
              <a:gd name="connsiteY55" fmla="*/ 19484 h 54864"/>
              <a:gd name="connsiteX56" fmla="*/ 25163 w 270669"/>
              <a:gd name="connsiteY56" fmla="*/ 11885 h 54864"/>
              <a:gd name="connsiteX57" fmla="*/ 21971 w 270669"/>
              <a:gd name="connsiteY57" fmla="*/ 16688 h 54864"/>
              <a:gd name="connsiteX58" fmla="*/ 17138 w 270669"/>
              <a:gd name="connsiteY58" fmla="*/ 10183 h 54864"/>
              <a:gd name="connsiteX59" fmla="*/ 17138 w 270669"/>
              <a:gd name="connsiteY59" fmla="*/ 10183 h 54864"/>
              <a:gd name="connsiteX60" fmla="*/ 16561 w 270669"/>
              <a:gd name="connsiteY60" fmla="*/ 18450 h 54864"/>
              <a:gd name="connsiteX61" fmla="*/ 9509 w 270669"/>
              <a:gd name="connsiteY61" fmla="*/ 8633 h 54864"/>
              <a:gd name="connsiteX62" fmla="*/ 6417 w 270669"/>
              <a:gd name="connsiteY62" fmla="*/ 7948 h 54864"/>
              <a:gd name="connsiteX63" fmla="*/ 25 w 270669"/>
              <a:gd name="connsiteY63" fmla="*/ 13010 h 54864"/>
              <a:gd name="connsiteX64" fmla="*/ 76754 w 270669"/>
              <a:gd name="connsiteY64" fmla="*/ 24528 h 54864"/>
              <a:gd name="connsiteX65" fmla="*/ 73519 w 270669"/>
              <a:gd name="connsiteY65" fmla="*/ 40443 h 54864"/>
              <a:gd name="connsiteX0" fmla="*/ 71510 w 268660"/>
              <a:gd name="connsiteY0" fmla="*/ 40443 h 54864"/>
              <a:gd name="connsiteX1" fmla="*/ 80400 w 268660"/>
              <a:gd name="connsiteY1" fmla="*/ 36949 h 54864"/>
              <a:gd name="connsiteX2" fmla="*/ 73951 w 268660"/>
              <a:gd name="connsiteY2" fmla="*/ 40099 h 54864"/>
              <a:gd name="connsiteX3" fmla="*/ 268660 w 268660"/>
              <a:gd name="connsiteY3" fmla="*/ 54864 h 54864"/>
              <a:gd name="connsiteX4" fmla="*/ 268660 w 268660"/>
              <a:gd name="connsiteY4" fmla="*/ 15107 h 54864"/>
              <a:gd name="connsiteX5" fmla="*/ 260768 w 268660"/>
              <a:gd name="connsiteY5" fmla="*/ 11080 h 54864"/>
              <a:gd name="connsiteX6" fmla="*/ 255833 w 268660"/>
              <a:gd name="connsiteY6" fmla="*/ 13070 h 54864"/>
              <a:gd name="connsiteX7" fmla="*/ 253188 w 268660"/>
              <a:gd name="connsiteY7" fmla="*/ 8845 h 54864"/>
              <a:gd name="connsiteX8" fmla="*/ 248933 w 268660"/>
              <a:gd name="connsiteY8" fmla="*/ 13192 h 54864"/>
              <a:gd name="connsiteX9" fmla="*/ 249571 w 268660"/>
              <a:gd name="connsiteY9" fmla="*/ 8420 h 54864"/>
              <a:gd name="connsiteX10" fmla="*/ 249571 w 268660"/>
              <a:gd name="connsiteY10" fmla="*/ 8420 h 54864"/>
              <a:gd name="connsiteX11" fmla="*/ 244252 w 268660"/>
              <a:gd name="connsiteY11" fmla="*/ 12493 h 54864"/>
              <a:gd name="connsiteX12" fmla="*/ 244526 w 268660"/>
              <a:gd name="connsiteY12" fmla="*/ 6779 h 54864"/>
              <a:gd name="connsiteX13" fmla="*/ 244526 w 268660"/>
              <a:gd name="connsiteY13" fmla="*/ 6779 h 54864"/>
              <a:gd name="connsiteX14" fmla="*/ 235650 w 268660"/>
              <a:gd name="connsiteY14" fmla="*/ 13891 h 54864"/>
              <a:gd name="connsiteX15" fmla="*/ 230209 w 268660"/>
              <a:gd name="connsiteY15" fmla="*/ 4924 h 54864"/>
              <a:gd name="connsiteX16" fmla="*/ 226374 w 268660"/>
              <a:gd name="connsiteY16" fmla="*/ 3904 h 54864"/>
              <a:gd name="connsiteX17" fmla="*/ 220786 w 268660"/>
              <a:gd name="connsiteY17" fmla="*/ 6961 h 54864"/>
              <a:gd name="connsiteX18" fmla="*/ 216744 w 268660"/>
              <a:gd name="connsiteY18" fmla="*/ 0 h 54864"/>
              <a:gd name="connsiteX19" fmla="*/ 216744 w 268660"/>
              <a:gd name="connsiteY19" fmla="*/ 0 h 54864"/>
              <a:gd name="connsiteX20" fmla="*/ 218932 w 268660"/>
              <a:gd name="connsiteY20" fmla="*/ 13526 h 54864"/>
              <a:gd name="connsiteX21" fmla="*/ 210826 w 268660"/>
              <a:gd name="connsiteY21" fmla="*/ 8925 h 54864"/>
              <a:gd name="connsiteX22" fmla="*/ 205376 w 268660"/>
              <a:gd name="connsiteY22" fmla="*/ 10821 h 54864"/>
              <a:gd name="connsiteX23" fmla="*/ 203613 w 268660"/>
              <a:gd name="connsiteY23" fmla="*/ 3465 h 54864"/>
              <a:gd name="connsiteX24" fmla="*/ 201394 w 268660"/>
              <a:gd name="connsiteY24" fmla="*/ 13253 h 54864"/>
              <a:gd name="connsiteX25" fmla="*/ 196865 w 268660"/>
              <a:gd name="connsiteY25" fmla="*/ 10031 h 54864"/>
              <a:gd name="connsiteX26" fmla="*/ 196865 w 268660"/>
              <a:gd name="connsiteY26" fmla="*/ 10031 h 54864"/>
              <a:gd name="connsiteX27" fmla="*/ 199023 w 268660"/>
              <a:gd name="connsiteY27" fmla="*/ 16049 h 54864"/>
              <a:gd name="connsiteX28" fmla="*/ 190575 w 268660"/>
              <a:gd name="connsiteY28" fmla="*/ 12845 h 54864"/>
              <a:gd name="connsiteX29" fmla="*/ 184828 w 268660"/>
              <a:gd name="connsiteY29" fmla="*/ 14225 h 54864"/>
              <a:gd name="connsiteX30" fmla="*/ 181485 w 268660"/>
              <a:gd name="connsiteY30" fmla="*/ 10000 h 54864"/>
              <a:gd name="connsiteX31" fmla="*/ 181090 w 268660"/>
              <a:gd name="connsiteY31" fmla="*/ 16140 h 54864"/>
              <a:gd name="connsiteX32" fmla="*/ 177229 w 268660"/>
              <a:gd name="connsiteY32" fmla="*/ 15806 h 54864"/>
              <a:gd name="connsiteX33" fmla="*/ 177229 w 268660"/>
              <a:gd name="connsiteY33" fmla="*/ 15806 h 54864"/>
              <a:gd name="connsiteX34" fmla="*/ 178597 w 268660"/>
              <a:gd name="connsiteY34" fmla="*/ 18542 h 54864"/>
              <a:gd name="connsiteX35" fmla="*/ 172214 w 268660"/>
              <a:gd name="connsiteY35" fmla="*/ 26293 h 54864"/>
              <a:gd name="connsiteX36" fmla="*/ 94948 w 268660"/>
              <a:gd name="connsiteY36" fmla="*/ 36688 h 54864"/>
              <a:gd name="connsiteX37" fmla="*/ 79386 w 268660"/>
              <a:gd name="connsiteY37" fmla="*/ 37478 h 54864"/>
              <a:gd name="connsiteX38" fmla="*/ 78109 w 268660"/>
              <a:gd name="connsiteY38" fmla="*/ 33466 h 54864"/>
              <a:gd name="connsiteX39" fmla="*/ 73725 w 268660"/>
              <a:gd name="connsiteY39" fmla="*/ 31257 h 54864"/>
              <a:gd name="connsiteX40" fmla="*/ 70936 w 268660"/>
              <a:gd name="connsiteY40" fmla="*/ 32463 h 54864"/>
              <a:gd name="connsiteX41" fmla="*/ 69294 w 268660"/>
              <a:gd name="connsiteY41" fmla="*/ 25259 h 54864"/>
              <a:gd name="connsiteX42" fmla="*/ 66468 w 268660"/>
              <a:gd name="connsiteY42" fmla="*/ 30305 h 54864"/>
              <a:gd name="connsiteX43" fmla="*/ 62546 w 268660"/>
              <a:gd name="connsiteY43" fmla="*/ 5502 h 54864"/>
              <a:gd name="connsiteX44" fmla="*/ 61300 w 268660"/>
              <a:gd name="connsiteY44" fmla="*/ 29514 h 54864"/>
              <a:gd name="connsiteX45" fmla="*/ 56072 w 268660"/>
              <a:gd name="connsiteY45" fmla="*/ 17265 h 54864"/>
              <a:gd name="connsiteX46" fmla="*/ 56072 w 268660"/>
              <a:gd name="connsiteY46" fmla="*/ 17265 h 54864"/>
              <a:gd name="connsiteX47" fmla="*/ 52212 w 268660"/>
              <a:gd name="connsiteY47" fmla="*/ 31125 h 54864"/>
              <a:gd name="connsiteX48" fmla="*/ 49294 w 268660"/>
              <a:gd name="connsiteY48" fmla="*/ 20639 h 54864"/>
              <a:gd name="connsiteX49" fmla="*/ 47805 w 268660"/>
              <a:gd name="connsiteY49" fmla="*/ 26080 h 54864"/>
              <a:gd name="connsiteX50" fmla="*/ 42394 w 268660"/>
              <a:gd name="connsiteY50" fmla="*/ 20305 h 54864"/>
              <a:gd name="connsiteX51" fmla="*/ 42394 w 268660"/>
              <a:gd name="connsiteY51" fmla="*/ 20305 h 54864"/>
              <a:gd name="connsiteX52" fmla="*/ 40479 w 268660"/>
              <a:gd name="connsiteY52" fmla="*/ 27235 h 54864"/>
              <a:gd name="connsiteX53" fmla="*/ 34461 w 268660"/>
              <a:gd name="connsiteY53" fmla="*/ 18450 h 54864"/>
              <a:gd name="connsiteX54" fmla="*/ 29854 w 268660"/>
              <a:gd name="connsiteY54" fmla="*/ 17492 h 54864"/>
              <a:gd name="connsiteX55" fmla="*/ 23336 w 268660"/>
              <a:gd name="connsiteY55" fmla="*/ 19484 h 54864"/>
              <a:gd name="connsiteX56" fmla="*/ 23154 w 268660"/>
              <a:gd name="connsiteY56" fmla="*/ 11885 h 54864"/>
              <a:gd name="connsiteX57" fmla="*/ 19962 w 268660"/>
              <a:gd name="connsiteY57" fmla="*/ 16688 h 54864"/>
              <a:gd name="connsiteX58" fmla="*/ 15129 w 268660"/>
              <a:gd name="connsiteY58" fmla="*/ 10183 h 54864"/>
              <a:gd name="connsiteX59" fmla="*/ 15129 w 268660"/>
              <a:gd name="connsiteY59" fmla="*/ 10183 h 54864"/>
              <a:gd name="connsiteX60" fmla="*/ 14552 w 268660"/>
              <a:gd name="connsiteY60" fmla="*/ 18450 h 54864"/>
              <a:gd name="connsiteX61" fmla="*/ 7500 w 268660"/>
              <a:gd name="connsiteY61" fmla="*/ 8633 h 54864"/>
              <a:gd name="connsiteX62" fmla="*/ 4408 w 268660"/>
              <a:gd name="connsiteY62" fmla="*/ 7948 h 54864"/>
              <a:gd name="connsiteX63" fmla="*/ 74110 w 268660"/>
              <a:gd name="connsiteY63" fmla="*/ 32500 h 54864"/>
              <a:gd name="connsiteX64" fmla="*/ 74745 w 268660"/>
              <a:gd name="connsiteY64" fmla="*/ 24528 h 54864"/>
              <a:gd name="connsiteX65" fmla="*/ 71510 w 268660"/>
              <a:gd name="connsiteY65" fmla="*/ 40443 h 54864"/>
              <a:gd name="connsiteX0" fmla="*/ 73809 w 270959"/>
              <a:gd name="connsiteY0" fmla="*/ 40443 h 54864"/>
              <a:gd name="connsiteX1" fmla="*/ 82699 w 270959"/>
              <a:gd name="connsiteY1" fmla="*/ 36949 h 54864"/>
              <a:gd name="connsiteX2" fmla="*/ 76250 w 270959"/>
              <a:gd name="connsiteY2" fmla="*/ 40099 h 54864"/>
              <a:gd name="connsiteX3" fmla="*/ 270959 w 270959"/>
              <a:gd name="connsiteY3" fmla="*/ 54864 h 54864"/>
              <a:gd name="connsiteX4" fmla="*/ 270959 w 270959"/>
              <a:gd name="connsiteY4" fmla="*/ 15107 h 54864"/>
              <a:gd name="connsiteX5" fmla="*/ 263067 w 270959"/>
              <a:gd name="connsiteY5" fmla="*/ 11080 h 54864"/>
              <a:gd name="connsiteX6" fmla="*/ 258132 w 270959"/>
              <a:gd name="connsiteY6" fmla="*/ 13070 h 54864"/>
              <a:gd name="connsiteX7" fmla="*/ 255487 w 270959"/>
              <a:gd name="connsiteY7" fmla="*/ 8845 h 54864"/>
              <a:gd name="connsiteX8" fmla="*/ 251232 w 270959"/>
              <a:gd name="connsiteY8" fmla="*/ 13192 h 54864"/>
              <a:gd name="connsiteX9" fmla="*/ 251870 w 270959"/>
              <a:gd name="connsiteY9" fmla="*/ 8420 h 54864"/>
              <a:gd name="connsiteX10" fmla="*/ 251870 w 270959"/>
              <a:gd name="connsiteY10" fmla="*/ 8420 h 54864"/>
              <a:gd name="connsiteX11" fmla="*/ 246551 w 270959"/>
              <a:gd name="connsiteY11" fmla="*/ 12493 h 54864"/>
              <a:gd name="connsiteX12" fmla="*/ 246825 w 270959"/>
              <a:gd name="connsiteY12" fmla="*/ 6779 h 54864"/>
              <a:gd name="connsiteX13" fmla="*/ 246825 w 270959"/>
              <a:gd name="connsiteY13" fmla="*/ 6779 h 54864"/>
              <a:gd name="connsiteX14" fmla="*/ 237949 w 270959"/>
              <a:gd name="connsiteY14" fmla="*/ 13891 h 54864"/>
              <a:gd name="connsiteX15" fmla="*/ 232508 w 270959"/>
              <a:gd name="connsiteY15" fmla="*/ 4924 h 54864"/>
              <a:gd name="connsiteX16" fmla="*/ 228673 w 270959"/>
              <a:gd name="connsiteY16" fmla="*/ 3904 h 54864"/>
              <a:gd name="connsiteX17" fmla="*/ 223085 w 270959"/>
              <a:gd name="connsiteY17" fmla="*/ 6961 h 54864"/>
              <a:gd name="connsiteX18" fmla="*/ 219043 w 270959"/>
              <a:gd name="connsiteY18" fmla="*/ 0 h 54864"/>
              <a:gd name="connsiteX19" fmla="*/ 219043 w 270959"/>
              <a:gd name="connsiteY19" fmla="*/ 0 h 54864"/>
              <a:gd name="connsiteX20" fmla="*/ 221231 w 270959"/>
              <a:gd name="connsiteY20" fmla="*/ 13526 h 54864"/>
              <a:gd name="connsiteX21" fmla="*/ 213125 w 270959"/>
              <a:gd name="connsiteY21" fmla="*/ 8925 h 54864"/>
              <a:gd name="connsiteX22" fmla="*/ 207675 w 270959"/>
              <a:gd name="connsiteY22" fmla="*/ 10821 h 54864"/>
              <a:gd name="connsiteX23" fmla="*/ 205912 w 270959"/>
              <a:gd name="connsiteY23" fmla="*/ 3465 h 54864"/>
              <a:gd name="connsiteX24" fmla="*/ 203693 w 270959"/>
              <a:gd name="connsiteY24" fmla="*/ 13253 h 54864"/>
              <a:gd name="connsiteX25" fmla="*/ 199164 w 270959"/>
              <a:gd name="connsiteY25" fmla="*/ 10031 h 54864"/>
              <a:gd name="connsiteX26" fmla="*/ 199164 w 270959"/>
              <a:gd name="connsiteY26" fmla="*/ 10031 h 54864"/>
              <a:gd name="connsiteX27" fmla="*/ 201322 w 270959"/>
              <a:gd name="connsiteY27" fmla="*/ 16049 h 54864"/>
              <a:gd name="connsiteX28" fmla="*/ 192874 w 270959"/>
              <a:gd name="connsiteY28" fmla="*/ 12845 h 54864"/>
              <a:gd name="connsiteX29" fmla="*/ 187127 w 270959"/>
              <a:gd name="connsiteY29" fmla="*/ 14225 h 54864"/>
              <a:gd name="connsiteX30" fmla="*/ 183784 w 270959"/>
              <a:gd name="connsiteY30" fmla="*/ 10000 h 54864"/>
              <a:gd name="connsiteX31" fmla="*/ 183389 w 270959"/>
              <a:gd name="connsiteY31" fmla="*/ 16140 h 54864"/>
              <a:gd name="connsiteX32" fmla="*/ 179528 w 270959"/>
              <a:gd name="connsiteY32" fmla="*/ 15806 h 54864"/>
              <a:gd name="connsiteX33" fmla="*/ 179528 w 270959"/>
              <a:gd name="connsiteY33" fmla="*/ 15806 h 54864"/>
              <a:gd name="connsiteX34" fmla="*/ 180896 w 270959"/>
              <a:gd name="connsiteY34" fmla="*/ 18542 h 54864"/>
              <a:gd name="connsiteX35" fmla="*/ 174513 w 270959"/>
              <a:gd name="connsiteY35" fmla="*/ 26293 h 54864"/>
              <a:gd name="connsiteX36" fmla="*/ 97247 w 270959"/>
              <a:gd name="connsiteY36" fmla="*/ 36688 h 54864"/>
              <a:gd name="connsiteX37" fmla="*/ 81685 w 270959"/>
              <a:gd name="connsiteY37" fmla="*/ 37478 h 54864"/>
              <a:gd name="connsiteX38" fmla="*/ 80408 w 270959"/>
              <a:gd name="connsiteY38" fmla="*/ 33466 h 54864"/>
              <a:gd name="connsiteX39" fmla="*/ 76024 w 270959"/>
              <a:gd name="connsiteY39" fmla="*/ 31257 h 54864"/>
              <a:gd name="connsiteX40" fmla="*/ 73235 w 270959"/>
              <a:gd name="connsiteY40" fmla="*/ 32463 h 54864"/>
              <a:gd name="connsiteX41" fmla="*/ 71593 w 270959"/>
              <a:gd name="connsiteY41" fmla="*/ 25259 h 54864"/>
              <a:gd name="connsiteX42" fmla="*/ 68767 w 270959"/>
              <a:gd name="connsiteY42" fmla="*/ 30305 h 54864"/>
              <a:gd name="connsiteX43" fmla="*/ 64845 w 270959"/>
              <a:gd name="connsiteY43" fmla="*/ 5502 h 54864"/>
              <a:gd name="connsiteX44" fmla="*/ 63599 w 270959"/>
              <a:gd name="connsiteY44" fmla="*/ 29514 h 54864"/>
              <a:gd name="connsiteX45" fmla="*/ 58371 w 270959"/>
              <a:gd name="connsiteY45" fmla="*/ 17265 h 54864"/>
              <a:gd name="connsiteX46" fmla="*/ 58371 w 270959"/>
              <a:gd name="connsiteY46" fmla="*/ 17265 h 54864"/>
              <a:gd name="connsiteX47" fmla="*/ 54511 w 270959"/>
              <a:gd name="connsiteY47" fmla="*/ 31125 h 54864"/>
              <a:gd name="connsiteX48" fmla="*/ 51593 w 270959"/>
              <a:gd name="connsiteY48" fmla="*/ 20639 h 54864"/>
              <a:gd name="connsiteX49" fmla="*/ 50104 w 270959"/>
              <a:gd name="connsiteY49" fmla="*/ 26080 h 54864"/>
              <a:gd name="connsiteX50" fmla="*/ 44693 w 270959"/>
              <a:gd name="connsiteY50" fmla="*/ 20305 h 54864"/>
              <a:gd name="connsiteX51" fmla="*/ 44693 w 270959"/>
              <a:gd name="connsiteY51" fmla="*/ 20305 h 54864"/>
              <a:gd name="connsiteX52" fmla="*/ 42778 w 270959"/>
              <a:gd name="connsiteY52" fmla="*/ 27235 h 54864"/>
              <a:gd name="connsiteX53" fmla="*/ 36760 w 270959"/>
              <a:gd name="connsiteY53" fmla="*/ 18450 h 54864"/>
              <a:gd name="connsiteX54" fmla="*/ 32153 w 270959"/>
              <a:gd name="connsiteY54" fmla="*/ 17492 h 54864"/>
              <a:gd name="connsiteX55" fmla="*/ 25635 w 270959"/>
              <a:gd name="connsiteY55" fmla="*/ 19484 h 54864"/>
              <a:gd name="connsiteX56" fmla="*/ 25453 w 270959"/>
              <a:gd name="connsiteY56" fmla="*/ 11885 h 54864"/>
              <a:gd name="connsiteX57" fmla="*/ 22261 w 270959"/>
              <a:gd name="connsiteY57" fmla="*/ 16688 h 54864"/>
              <a:gd name="connsiteX58" fmla="*/ 17428 w 270959"/>
              <a:gd name="connsiteY58" fmla="*/ 10183 h 54864"/>
              <a:gd name="connsiteX59" fmla="*/ 17428 w 270959"/>
              <a:gd name="connsiteY59" fmla="*/ 10183 h 54864"/>
              <a:gd name="connsiteX60" fmla="*/ 68870 w 270959"/>
              <a:gd name="connsiteY60" fmla="*/ 32034 h 54864"/>
              <a:gd name="connsiteX61" fmla="*/ 9799 w 270959"/>
              <a:gd name="connsiteY61" fmla="*/ 8633 h 54864"/>
              <a:gd name="connsiteX62" fmla="*/ 6707 w 270959"/>
              <a:gd name="connsiteY62" fmla="*/ 7948 h 54864"/>
              <a:gd name="connsiteX63" fmla="*/ 76409 w 270959"/>
              <a:gd name="connsiteY63" fmla="*/ 32500 h 54864"/>
              <a:gd name="connsiteX64" fmla="*/ 77044 w 270959"/>
              <a:gd name="connsiteY64" fmla="*/ 24528 h 54864"/>
              <a:gd name="connsiteX65" fmla="*/ 73809 w 270959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55047 w 261161"/>
              <a:gd name="connsiteY43" fmla="*/ 5502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32980 w 261161"/>
              <a:gd name="connsiteY52" fmla="*/ 27235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15837 w 261161"/>
              <a:gd name="connsiteY55" fmla="*/ 19484 h 54864"/>
              <a:gd name="connsiteX56" fmla="*/ 15655 w 261161"/>
              <a:gd name="connsiteY56" fmla="*/ 11885 h 54864"/>
              <a:gd name="connsiteX57" fmla="*/ 12463 w 261161"/>
              <a:gd name="connsiteY57" fmla="*/ 166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32980 w 261161"/>
              <a:gd name="connsiteY52" fmla="*/ 27235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15837 w 261161"/>
              <a:gd name="connsiteY55" fmla="*/ 19484 h 54864"/>
              <a:gd name="connsiteX56" fmla="*/ 15655 w 261161"/>
              <a:gd name="connsiteY56" fmla="*/ 11885 h 54864"/>
              <a:gd name="connsiteX57" fmla="*/ 12463 w 261161"/>
              <a:gd name="connsiteY57" fmla="*/ 166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15837 w 261161"/>
              <a:gd name="connsiteY55" fmla="*/ 19484 h 54864"/>
              <a:gd name="connsiteX56" fmla="*/ 15655 w 261161"/>
              <a:gd name="connsiteY56" fmla="*/ 11885 h 54864"/>
              <a:gd name="connsiteX57" fmla="*/ 12463 w 261161"/>
              <a:gd name="connsiteY57" fmla="*/ 166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15655 w 261161"/>
              <a:gd name="connsiteY56" fmla="*/ 11885 h 54864"/>
              <a:gd name="connsiteX57" fmla="*/ 12463 w 261161"/>
              <a:gd name="connsiteY57" fmla="*/ 166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15655 w 261161"/>
              <a:gd name="connsiteY56" fmla="*/ 11885 h 54864"/>
              <a:gd name="connsiteX57" fmla="*/ 55024 w 261161"/>
              <a:gd name="connsiteY57" fmla="*/ 355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26962 w 261161"/>
              <a:gd name="connsiteY53" fmla="*/ 18450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54777 w 261161"/>
              <a:gd name="connsiteY56" fmla="*/ 36100 h 54864"/>
              <a:gd name="connsiteX57" fmla="*/ 55024 w 261161"/>
              <a:gd name="connsiteY57" fmla="*/ 355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39000 w 261161"/>
              <a:gd name="connsiteY53" fmla="*/ 26128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54777 w 261161"/>
              <a:gd name="connsiteY56" fmla="*/ 36100 h 54864"/>
              <a:gd name="connsiteX57" fmla="*/ 55024 w 261161"/>
              <a:gd name="connsiteY57" fmla="*/ 355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58776 w 261161"/>
              <a:gd name="connsiteY53" fmla="*/ 39712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54777 w 261161"/>
              <a:gd name="connsiteY56" fmla="*/ 36100 h 54864"/>
              <a:gd name="connsiteX57" fmla="*/ 55024 w 261161"/>
              <a:gd name="connsiteY57" fmla="*/ 35588 h 54864"/>
              <a:gd name="connsiteX58" fmla="*/ 7630 w 261161"/>
              <a:gd name="connsiteY58" fmla="*/ 10183 h 54864"/>
              <a:gd name="connsiteX59" fmla="*/ 7630 w 261161"/>
              <a:gd name="connsiteY59" fmla="*/ 10183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64011 w 261161"/>
              <a:gd name="connsiteY0" fmla="*/ 40443 h 54864"/>
              <a:gd name="connsiteX1" fmla="*/ 72901 w 261161"/>
              <a:gd name="connsiteY1" fmla="*/ 36949 h 54864"/>
              <a:gd name="connsiteX2" fmla="*/ 66452 w 261161"/>
              <a:gd name="connsiteY2" fmla="*/ 40099 h 54864"/>
              <a:gd name="connsiteX3" fmla="*/ 261161 w 261161"/>
              <a:gd name="connsiteY3" fmla="*/ 54864 h 54864"/>
              <a:gd name="connsiteX4" fmla="*/ 261161 w 261161"/>
              <a:gd name="connsiteY4" fmla="*/ 15107 h 54864"/>
              <a:gd name="connsiteX5" fmla="*/ 253269 w 261161"/>
              <a:gd name="connsiteY5" fmla="*/ 11080 h 54864"/>
              <a:gd name="connsiteX6" fmla="*/ 248334 w 261161"/>
              <a:gd name="connsiteY6" fmla="*/ 13070 h 54864"/>
              <a:gd name="connsiteX7" fmla="*/ 245689 w 261161"/>
              <a:gd name="connsiteY7" fmla="*/ 8845 h 54864"/>
              <a:gd name="connsiteX8" fmla="*/ 241434 w 261161"/>
              <a:gd name="connsiteY8" fmla="*/ 13192 h 54864"/>
              <a:gd name="connsiteX9" fmla="*/ 242072 w 261161"/>
              <a:gd name="connsiteY9" fmla="*/ 8420 h 54864"/>
              <a:gd name="connsiteX10" fmla="*/ 242072 w 261161"/>
              <a:gd name="connsiteY10" fmla="*/ 8420 h 54864"/>
              <a:gd name="connsiteX11" fmla="*/ 236753 w 261161"/>
              <a:gd name="connsiteY11" fmla="*/ 12493 h 54864"/>
              <a:gd name="connsiteX12" fmla="*/ 237027 w 261161"/>
              <a:gd name="connsiteY12" fmla="*/ 6779 h 54864"/>
              <a:gd name="connsiteX13" fmla="*/ 237027 w 261161"/>
              <a:gd name="connsiteY13" fmla="*/ 6779 h 54864"/>
              <a:gd name="connsiteX14" fmla="*/ 228151 w 261161"/>
              <a:gd name="connsiteY14" fmla="*/ 13891 h 54864"/>
              <a:gd name="connsiteX15" fmla="*/ 222710 w 261161"/>
              <a:gd name="connsiteY15" fmla="*/ 4924 h 54864"/>
              <a:gd name="connsiteX16" fmla="*/ 218875 w 261161"/>
              <a:gd name="connsiteY16" fmla="*/ 3904 h 54864"/>
              <a:gd name="connsiteX17" fmla="*/ 213287 w 261161"/>
              <a:gd name="connsiteY17" fmla="*/ 6961 h 54864"/>
              <a:gd name="connsiteX18" fmla="*/ 209245 w 261161"/>
              <a:gd name="connsiteY18" fmla="*/ 0 h 54864"/>
              <a:gd name="connsiteX19" fmla="*/ 209245 w 261161"/>
              <a:gd name="connsiteY19" fmla="*/ 0 h 54864"/>
              <a:gd name="connsiteX20" fmla="*/ 211433 w 261161"/>
              <a:gd name="connsiteY20" fmla="*/ 13526 h 54864"/>
              <a:gd name="connsiteX21" fmla="*/ 203327 w 261161"/>
              <a:gd name="connsiteY21" fmla="*/ 8925 h 54864"/>
              <a:gd name="connsiteX22" fmla="*/ 197877 w 261161"/>
              <a:gd name="connsiteY22" fmla="*/ 10821 h 54864"/>
              <a:gd name="connsiteX23" fmla="*/ 196114 w 261161"/>
              <a:gd name="connsiteY23" fmla="*/ 3465 h 54864"/>
              <a:gd name="connsiteX24" fmla="*/ 193895 w 261161"/>
              <a:gd name="connsiteY24" fmla="*/ 13253 h 54864"/>
              <a:gd name="connsiteX25" fmla="*/ 189366 w 261161"/>
              <a:gd name="connsiteY25" fmla="*/ 10031 h 54864"/>
              <a:gd name="connsiteX26" fmla="*/ 189366 w 261161"/>
              <a:gd name="connsiteY26" fmla="*/ 10031 h 54864"/>
              <a:gd name="connsiteX27" fmla="*/ 191524 w 261161"/>
              <a:gd name="connsiteY27" fmla="*/ 16049 h 54864"/>
              <a:gd name="connsiteX28" fmla="*/ 183076 w 261161"/>
              <a:gd name="connsiteY28" fmla="*/ 12845 h 54864"/>
              <a:gd name="connsiteX29" fmla="*/ 177329 w 261161"/>
              <a:gd name="connsiteY29" fmla="*/ 14225 h 54864"/>
              <a:gd name="connsiteX30" fmla="*/ 173986 w 261161"/>
              <a:gd name="connsiteY30" fmla="*/ 10000 h 54864"/>
              <a:gd name="connsiteX31" fmla="*/ 173591 w 261161"/>
              <a:gd name="connsiteY31" fmla="*/ 16140 h 54864"/>
              <a:gd name="connsiteX32" fmla="*/ 169730 w 261161"/>
              <a:gd name="connsiteY32" fmla="*/ 15806 h 54864"/>
              <a:gd name="connsiteX33" fmla="*/ 169730 w 261161"/>
              <a:gd name="connsiteY33" fmla="*/ 15806 h 54864"/>
              <a:gd name="connsiteX34" fmla="*/ 171098 w 261161"/>
              <a:gd name="connsiteY34" fmla="*/ 18542 h 54864"/>
              <a:gd name="connsiteX35" fmla="*/ 164715 w 261161"/>
              <a:gd name="connsiteY35" fmla="*/ 26293 h 54864"/>
              <a:gd name="connsiteX36" fmla="*/ 87449 w 261161"/>
              <a:gd name="connsiteY36" fmla="*/ 36688 h 54864"/>
              <a:gd name="connsiteX37" fmla="*/ 71887 w 261161"/>
              <a:gd name="connsiteY37" fmla="*/ 37478 h 54864"/>
              <a:gd name="connsiteX38" fmla="*/ 70610 w 261161"/>
              <a:gd name="connsiteY38" fmla="*/ 33466 h 54864"/>
              <a:gd name="connsiteX39" fmla="*/ 66226 w 261161"/>
              <a:gd name="connsiteY39" fmla="*/ 31257 h 54864"/>
              <a:gd name="connsiteX40" fmla="*/ 63437 w 261161"/>
              <a:gd name="connsiteY40" fmla="*/ 32463 h 54864"/>
              <a:gd name="connsiteX41" fmla="*/ 61795 w 261161"/>
              <a:gd name="connsiteY41" fmla="*/ 25259 h 54864"/>
              <a:gd name="connsiteX42" fmla="*/ 58969 w 261161"/>
              <a:gd name="connsiteY42" fmla="*/ 30305 h 54864"/>
              <a:gd name="connsiteX43" fmla="*/ 73963 w 261161"/>
              <a:gd name="connsiteY43" fmla="*/ 28536 h 54864"/>
              <a:gd name="connsiteX44" fmla="*/ 53801 w 261161"/>
              <a:gd name="connsiteY44" fmla="*/ 29514 h 54864"/>
              <a:gd name="connsiteX45" fmla="*/ 48573 w 261161"/>
              <a:gd name="connsiteY45" fmla="*/ 17265 h 54864"/>
              <a:gd name="connsiteX46" fmla="*/ 48573 w 261161"/>
              <a:gd name="connsiteY46" fmla="*/ 17265 h 54864"/>
              <a:gd name="connsiteX47" fmla="*/ 44713 w 261161"/>
              <a:gd name="connsiteY47" fmla="*/ 31125 h 54864"/>
              <a:gd name="connsiteX48" fmla="*/ 41795 w 261161"/>
              <a:gd name="connsiteY48" fmla="*/ 20639 h 54864"/>
              <a:gd name="connsiteX49" fmla="*/ 40306 w 261161"/>
              <a:gd name="connsiteY49" fmla="*/ 26080 h 54864"/>
              <a:gd name="connsiteX50" fmla="*/ 34895 w 261161"/>
              <a:gd name="connsiteY50" fmla="*/ 20305 h 54864"/>
              <a:gd name="connsiteX51" fmla="*/ 34895 w 261161"/>
              <a:gd name="connsiteY51" fmla="*/ 20305 h 54864"/>
              <a:gd name="connsiteX52" fmla="*/ 62644 w 261161"/>
              <a:gd name="connsiteY52" fmla="*/ 35504 h 54864"/>
              <a:gd name="connsiteX53" fmla="*/ 58776 w 261161"/>
              <a:gd name="connsiteY53" fmla="*/ 39712 h 54864"/>
              <a:gd name="connsiteX54" fmla="*/ 22355 w 261161"/>
              <a:gd name="connsiteY54" fmla="*/ 17492 h 54864"/>
              <a:gd name="connsiteX55" fmla="*/ 49800 w 261161"/>
              <a:gd name="connsiteY55" fmla="*/ 28934 h 54864"/>
              <a:gd name="connsiteX56" fmla="*/ 54777 w 261161"/>
              <a:gd name="connsiteY56" fmla="*/ 36100 h 54864"/>
              <a:gd name="connsiteX57" fmla="*/ 55024 w 261161"/>
              <a:gd name="connsiteY57" fmla="*/ 35588 h 54864"/>
              <a:gd name="connsiteX58" fmla="*/ 7630 w 261161"/>
              <a:gd name="connsiteY58" fmla="*/ 10183 h 54864"/>
              <a:gd name="connsiteX59" fmla="*/ 39873 w 261161"/>
              <a:gd name="connsiteY59" fmla="*/ 30264 h 54864"/>
              <a:gd name="connsiteX60" fmla="*/ 59072 w 261161"/>
              <a:gd name="connsiteY60" fmla="*/ 32034 h 54864"/>
              <a:gd name="connsiteX61" fmla="*/ 1 w 261161"/>
              <a:gd name="connsiteY61" fmla="*/ 8633 h 54864"/>
              <a:gd name="connsiteX62" fmla="*/ 58386 w 261161"/>
              <a:gd name="connsiteY62" fmla="*/ 14445 h 54864"/>
              <a:gd name="connsiteX63" fmla="*/ 66611 w 261161"/>
              <a:gd name="connsiteY63" fmla="*/ 32500 h 54864"/>
              <a:gd name="connsiteX64" fmla="*/ 67246 w 261161"/>
              <a:gd name="connsiteY64" fmla="*/ 24528 h 54864"/>
              <a:gd name="connsiteX65" fmla="*/ 64011 w 261161"/>
              <a:gd name="connsiteY65" fmla="*/ 40443 h 54864"/>
              <a:gd name="connsiteX0" fmla="*/ 56381 w 253531"/>
              <a:gd name="connsiteY0" fmla="*/ 40443 h 54864"/>
              <a:gd name="connsiteX1" fmla="*/ 65271 w 253531"/>
              <a:gd name="connsiteY1" fmla="*/ 36949 h 54864"/>
              <a:gd name="connsiteX2" fmla="*/ 58822 w 253531"/>
              <a:gd name="connsiteY2" fmla="*/ 40099 h 54864"/>
              <a:gd name="connsiteX3" fmla="*/ 253531 w 253531"/>
              <a:gd name="connsiteY3" fmla="*/ 54864 h 54864"/>
              <a:gd name="connsiteX4" fmla="*/ 253531 w 253531"/>
              <a:gd name="connsiteY4" fmla="*/ 15107 h 54864"/>
              <a:gd name="connsiteX5" fmla="*/ 245639 w 253531"/>
              <a:gd name="connsiteY5" fmla="*/ 11080 h 54864"/>
              <a:gd name="connsiteX6" fmla="*/ 240704 w 253531"/>
              <a:gd name="connsiteY6" fmla="*/ 13070 h 54864"/>
              <a:gd name="connsiteX7" fmla="*/ 238059 w 253531"/>
              <a:gd name="connsiteY7" fmla="*/ 8845 h 54864"/>
              <a:gd name="connsiteX8" fmla="*/ 233804 w 253531"/>
              <a:gd name="connsiteY8" fmla="*/ 13192 h 54864"/>
              <a:gd name="connsiteX9" fmla="*/ 234442 w 253531"/>
              <a:gd name="connsiteY9" fmla="*/ 8420 h 54864"/>
              <a:gd name="connsiteX10" fmla="*/ 234442 w 253531"/>
              <a:gd name="connsiteY10" fmla="*/ 8420 h 54864"/>
              <a:gd name="connsiteX11" fmla="*/ 229123 w 253531"/>
              <a:gd name="connsiteY11" fmla="*/ 12493 h 54864"/>
              <a:gd name="connsiteX12" fmla="*/ 229397 w 253531"/>
              <a:gd name="connsiteY12" fmla="*/ 6779 h 54864"/>
              <a:gd name="connsiteX13" fmla="*/ 229397 w 253531"/>
              <a:gd name="connsiteY13" fmla="*/ 6779 h 54864"/>
              <a:gd name="connsiteX14" fmla="*/ 220521 w 253531"/>
              <a:gd name="connsiteY14" fmla="*/ 13891 h 54864"/>
              <a:gd name="connsiteX15" fmla="*/ 215080 w 253531"/>
              <a:gd name="connsiteY15" fmla="*/ 4924 h 54864"/>
              <a:gd name="connsiteX16" fmla="*/ 211245 w 253531"/>
              <a:gd name="connsiteY16" fmla="*/ 3904 h 54864"/>
              <a:gd name="connsiteX17" fmla="*/ 205657 w 253531"/>
              <a:gd name="connsiteY17" fmla="*/ 6961 h 54864"/>
              <a:gd name="connsiteX18" fmla="*/ 201615 w 253531"/>
              <a:gd name="connsiteY18" fmla="*/ 0 h 54864"/>
              <a:gd name="connsiteX19" fmla="*/ 201615 w 253531"/>
              <a:gd name="connsiteY19" fmla="*/ 0 h 54864"/>
              <a:gd name="connsiteX20" fmla="*/ 203803 w 253531"/>
              <a:gd name="connsiteY20" fmla="*/ 13526 h 54864"/>
              <a:gd name="connsiteX21" fmla="*/ 195697 w 253531"/>
              <a:gd name="connsiteY21" fmla="*/ 8925 h 54864"/>
              <a:gd name="connsiteX22" fmla="*/ 190247 w 253531"/>
              <a:gd name="connsiteY22" fmla="*/ 10821 h 54864"/>
              <a:gd name="connsiteX23" fmla="*/ 188484 w 253531"/>
              <a:gd name="connsiteY23" fmla="*/ 3465 h 54864"/>
              <a:gd name="connsiteX24" fmla="*/ 186265 w 253531"/>
              <a:gd name="connsiteY24" fmla="*/ 13253 h 54864"/>
              <a:gd name="connsiteX25" fmla="*/ 181736 w 253531"/>
              <a:gd name="connsiteY25" fmla="*/ 10031 h 54864"/>
              <a:gd name="connsiteX26" fmla="*/ 181736 w 253531"/>
              <a:gd name="connsiteY26" fmla="*/ 10031 h 54864"/>
              <a:gd name="connsiteX27" fmla="*/ 183894 w 253531"/>
              <a:gd name="connsiteY27" fmla="*/ 16049 h 54864"/>
              <a:gd name="connsiteX28" fmla="*/ 175446 w 253531"/>
              <a:gd name="connsiteY28" fmla="*/ 12845 h 54864"/>
              <a:gd name="connsiteX29" fmla="*/ 169699 w 253531"/>
              <a:gd name="connsiteY29" fmla="*/ 14225 h 54864"/>
              <a:gd name="connsiteX30" fmla="*/ 166356 w 253531"/>
              <a:gd name="connsiteY30" fmla="*/ 10000 h 54864"/>
              <a:gd name="connsiteX31" fmla="*/ 165961 w 253531"/>
              <a:gd name="connsiteY31" fmla="*/ 16140 h 54864"/>
              <a:gd name="connsiteX32" fmla="*/ 162100 w 253531"/>
              <a:gd name="connsiteY32" fmla="*/ 15806 h 54864"/>
              <a:gd name="connsiteX33" fmla="*/ 162100 w 253531"/>
              <a:gd name="connsiteY33" fmla="*/ 15806 h 54864"/>
              <a:gd name="connsiteX34" fmla="*/ 163468 w 253531"/>
              <a:gd name="connsiteY34" fmla="*/ 18542 h 54864"/>
              <a:gd name="connsiteX35" fmla="*/ 157085 w 253531"/>
              <a:gd name="connsiteY35" fmla="*/ 26293 h 54864"/>
              <a:gd name="connsiteX36" fmla="*/ 79819 w 253531"/>
              <a:gd name="connsiteY36" fmla="*/ 36688 h 54864"/>
              <a:gd name="connsiteX37" fmla="*/ 64257 w 253531"/>
              <a:gd name="connsiteY37" fmla="*/ 37478 h 54864"/>
              <a:gd name="connsiteX38" fmla="*/ 62980 w 253531"/>
              <a:gd name="connsiteY38" fmla="*/ 33466 h 54864"/>
              <a:gd name="connsiteX39" fmla="*/ 58596 w 253531"/>
              <a:gd name="connsiteY39" fmla="*/ 31257 h 54864"/>
              <a:gd name="connsiteX40" fmla="*/ 55807 w 253531"/>
              <a:gd name="connsiteY40" fmla="*/ 32463 h 54864"/>
              <a:gd name="connsiteX41" fmla="*/ 54165 w 253531"/>
              <a:gd name="connsiteY41" fmla="*/ 25259 h 54864"/>
              <a:gd name="connsiteX42" fmla="*/ 51339 w 253531"/>
              <a:gd name="connsiteY42" fmla="*/ 30305 h 54864"/>
              <a:gd name="connsiteX43" fmla="*/ 66333 w 253531"/>
              <a:gd name="connsiteY43" fmla="*/ 28536 h 54864"/>
              <a:gd name="connsiteX44" fmla="*/ 46171 w 253531"/>
              <a:gd name="connsiteY44" fmla="*/ 29514 h 54864"/>
              <a:gd name="connsiteX45" fmla="*/ 40943 w 253531"/>
              <a:gd name="connsiteY45" fmla="*/ 17265 h 54864"/>
              <a:gd name="connsiteX46" fmla="*/ 40943 w 253531"/>
              <a:gd name="connsiteY46" fmla="*/ 17265 h 54864"/>
              <a:gd name="connsiteX47" fmla="*/ 37083 w 253531"/>
              <a:gd name="connsiteY47" fmla="*/ 31125 h 54864"/>
              <a:gd name="connsiteX48" fmla="*/ 34165 w 253531"/>
              <a:gd name="connsiteY48" fmla="*/ 20639 h 54864"/>
              <a:gd name="connsiteX49" fmla="*/ 32676 w 253531"/>
              <a:gd name="connsiteY49" fmla="*/ 26080 h 54864"/>
              <a:gd name="connsiteX50" fmla="*/ 27265 w 253531"/>
              <a:gd name="connsiteY50" fmla="*/ 20305 h 54864"/>
              <a:gd name="connsiteX51" fmla="*/ 27265 w 253531"/>
              <a:gd name="connsiteY51" fmla="*/ 20305 h 54864"/>
              <a:gd name="connsiteX52" fmla="*/ 55014 w 253531"/>
              <a:gd name="connsiteY52" fmla="*/ 35504 h 54864"/>
              <a:gd name="connsiteX53" fmla="*/ 51146 w 253531"/>
              <a:gd name="connsiteY53" fmla="*/ 39712 h 54864"/>
              <a:gd name="connsiteX54" fmla="*/ 14725 w 253531"/>
              <a:gd name="connsiteY54" fmla="*/ 17492 h 54864"/>
              <a:gd name="connsiteX55" fmla="*/ 42170 w 253531"/>
              <a:gd name="connsiteY55" fmla="*/ 28934 h 54864"/>
              <a:gd name="connsiteX56" fmla="*/ 47147 w 253531"/>
              <a:gd name="connsiteY56" fmla="*/ 36100 h 54864"/>
              <a:gd name="connsiteX57" fmla="*/ 47394 w 253531"/>
              <a:gd name="connsiteY57" fmla="*/ 35588 h 54864"/>
              <a:gd name="connsiteX58" fmla="*/ 0 w 253531"/>
              <a:gd name="connsiteY58" fmla="*/ 10183 h 54864"/>
              <a:gd name="connsiteX59" fmla="*/ 32243 w 253531"/>
              <a:gd name="connsiteY59" fmla="*/ 30264 h 54864"/>
              <a:gd name="connsiteX60" fmla="*/ 51442 w 253531"/>
              <a:gd name="connsiteY60" fmla="*/ 32034 h 54864"/>
              <a:gd name="connsiteX61" fmla="*/ 44820 w 253531"/>
              <a:gd name="connsiteY61" fmla="*/ 38164 h 54864"/>
              <a:gd name="connsiteX62" fmla="*/ 50756 w 253531"/>
              <a:gd name="connsiteY62" fmla="*/ 14445 h 54864"/>
              <a:gd name="connsiteX63" fmla="*/ 58981 w 253531"/>
              <a:gd name="connsiteY63" fmla="*/ 32500 h 54864"/>
              <a:gd name="connsiteX64" fmla="*/ 59616 w 253531"/>
              <a:gd name="connsiteY64" fmla="*/ 24528 h 54864"/>
              <a:gd name="connsiteX65" fmla="*/ 56381 w 253531"/>
              <a:gd name="connsiteY65" fmla="*/ 40443 h 54864"/>
              <a:gd name="connsiteX0" fmla="*/ 41709 w 238859"/>
              <a:gd name="connsiteY0" fmla="*/ 40443 h 54864"/>
              <a:gd name="connsiteX1" fmla="*/ 50599 w 238859"/>
              <a:gd name="connsiteY1" fmla="*/ 36949 h 54864"/>
              <a:gd name="connsiteX2" fmla="*/ 44150 w 238859"/>
              <a:gd name="connsiteY2" fmla="*/ 40099 h 54864"/>
              <a:gd name="connsiteX3" fmla="*/ 238859 w 238859"/>
              <a:gd name="connsiteY3" fmla="*/ 54864 h 54864"/>
              <a:gd name="connsiteX4" fmla="*/ 238859 w 238859"/>
              <a:gd name="connsiteY4" fmla="*/ 15107 h 54864"/>
              <a:gd name="connsiteX5" fmla="*/ 230967 w 238859"/>
              <a:gd name="connsiteY5" fmla="*/ 11080 h 54864"/>
              <a:gd name="connsiteX6" fmla="*/ 226032 w 238859"/>
              <a:gd name="connsiteY6" fmla="*/ 13070 h 54864"/>
              <a:gd name="connsiteX7" fmla="*/ 223387 w 238859"/>
              <a:gd name="connsiteY7" fmla="*/ 8845 h 54864"/>
              <a:gd name="connsiteX8" fmla="*/ 219132 w 238859"/>
              <a:gd name="connsiteY8" fmla="*/ 13192 h 54864"/>
              <a:gd name="connsiteX9" fmla="*/ 219770 w 238859"/>
              <a:gd name="connsiteY9" fmla="*/ 8420 h 54864"/>
              <a:gd name="connsiteX10" fmla="*/ 219770 w 238859"/>
              <a:gd name="connsiteY10" fmla="*/ 8420 h 54864"/>
              <a:gd name="connsiteX11" fmla="*/ 214451 w 238859"/>
              <a:gd name="connsiteY11" fmla="*/ 12493 h 54864"/>
              <a:gd name="connsiteX12" fmla="*/ 214725 w 238859"/>
              <a:gd name="connsiteY12" fmla="*/ 6779 h 54864"/>
              <a:gd name="connsiteX13" fmla="*/ 214725 w 238859"/>
              <a:gd name="connsiteY13" fmla="*/ 6779 h 54864"/>
              <a:gd name="connsiteX14" fmla="*/ 205849 w 238859"/>
              <a:gd name="connsiteY14" fmla="*/ 13891 h 54864"/>
              <a:gd name="connsiteX15" fmla="*/ 200408 w 238859"/>
              <a:gd name="connsiteY15" fmla="*/ 4924 h 54864"/>
              <a:gd name="connsiteX16" fmla="*/ 196573 w 238859"/>
              <a:gd name="connsiteY16" fmla="*/ 3904 h 54864"/>
              <a:gd name="connsiteX17" fmla="*/ 190985 w 238859"/>
              <a:gd name="connsiteY17" fmla="*/ 6961 h 54864"/>
              <a:gd name="connsiteX18" fmla="*/ 186943 w 238859"/>
              <a:gd name="connsiteY18" fmla="*/ 0 h 54864"/>
              <a:gd name="connsiteX19" fmla="*/ 186943 w 238859"/>
              <a:gd name="connsiteY19" fmla="*/ 0 h 54864"/>
              <a:gd name="connsiteX20" fmla="*/ 189131 w 238859"/>
              <a:gd name="connsiteY20" fmla="*/ 13526 h 54864"/>
              <a:gd name="connsiteX21" fmla="*/ 181025 w 238859"/>
              <a:gd name="connsiteY21" fmla="*/ 8925 h 54864"/>
              <a:gd name="connsiteX22" fmla="*/ 175575 w 238859"/>
              <a:gd name="connsiteY22" fmla="*/ 10821 h 54864"/>
              <a:gd name="connsiteX23" fmla="*/ 173812 w 238859"/>
              <a:gd name="connsiteY23" fmla="*/ 3465 h 54864"/>
              <a:gd name="connsiteX24" fmla="*/ 171593 w 238859"/>
              <a:gd name="connsiteY24" fmla="*/ 13253 h 54864"/>
              <a:gd name="connsiteX25" fmla="*/ 167064 w 238859"/>
              <a:gd name="connsiteY25" fmla="*/ 10031 h 54864"/>
              <a:gd name="connsiteX26" fmla="*/ 167064 w 238859"/>
              <a:gd name="connsiteY26" fmla="*/ 10031 h 54864"/>
              <a:gd name="connsiteX27" fmla="*/ 169222 w 238859"/>
              <a:gd name="connsiteY27" fmla="*/ 16049 h 54864"/>
              <a:gd name="connsiteX28" fmla="*/ 160774 w 238859"/>
              <a:gd name="connsiteY28" fmla="*/ 12845 h 54864"/>
              <a:gd name="connsiteX29" fmla="*/ 155027 w 238859"/>
              <a:gd name="connsiteY29" fmla="*/ 14225 h 54864"/>
              <a:gd name="connsiteX30" fmla="*/ 151684 w 238859"/>
              <a:gd name="connsiteY30" fmla="*/ 10000 h 54864"/>
              <a:gd name="connsiteX31" fmla="*/ 151289 w 238859"/>
              <a:gd name="connsiteY31" fmla="*/ 16140 h 54864"/>
              <a:gd name="connsiteX32" fmla="*/ 147428 w 238859"/>
              <a:gd name="connsiteY32" fmla="*/ 15806 h 54864"/>
              <a:gd name="connsiteX33" fmla="*/ 147428 w 238859"/>
              <a:gd name="connsiteY33" fmla="*/ 15806 h 54864"/>
              <a:gd name="connsiteX34" fmla="*/ 148796 w 238859"/>
              <a:gd name="connsiteY34" fmla="*/ 18542 h 54864"/>
              <a:gd name="connsiteX35" fmla="*/ 142413 w 238859"/>
              <a:gd name="connsiteY35" fmla="*/ 26293 h 54864"/>
              <a:gd name="connsiteX36" fmla="*/ 65147 w 238859"/>
              <a:gd name="connsiteY36" fmla="*/ 36688 h 54864"/>
              <a:gd name="connsiteX37" fmla="*/ 49585 w 238859"/>
              <a:gd name="connsiteY37" fmla="*/ 37478 h 54864"/>
              <a:gd name="connsiteX38" fmla="*/ 48308 w 238859"/>
              <a:gd name="connsiteY38" fmla="*/ 33466 h 54864"/>
              <a:gd name="connsiteX39" fmla="*/ 43924 w 238859"/>
              <a:gd name="connsiteY39" fmla="*/ 31257 h 54864"/>
              <a:gd name="connsiteX40" fmla="*/ 41135 w 238859"/>
              <a:gd name="connsiteY40" fmla="*/ 32463 h 54864"/>
              <a:gd name="connsiteX41" fmla="*/ 39493 w 238859"/>
              <a:gd name="connsiteY41" fmla="*/ 25259 h 54864"/>
              <a:gd name="connsiteX42" fmla="*/ 36667 w 238859"/>
              <a:gd name="connsiteY42" fmla="*/ 30305 h 54864"/>
              <a:gd name="connsiteX43" fmla="*/ 51661 w 238859"/>
              <a:gd name="connsiteY43" fmla="*/ 28536 h 54864"/>
              <a:gd name="connsiteX44" fmla="*/ 31499 w 238859"/>
              <a:gd name="connsiteY44" fmla="*/ 29514 h 54864"/>
              <a:gd name="connsiteX45" fmla="*/ 26271 w 238859"/>
              <a:gd name="connsiteY45" fmla="*/ 17265 h 54864"/>
              <a:gd name="connsiteX46" fmla="*/ 26271 w 238859"/>
              <a:gd name="connsiteY46" fmla="*/ 17265 h 54864"/>
              <a:gd name="connsiteX47" fmla="*/ 22411 w 238859"/>
              <a:gd name="connsiteY47" fmla="*/ 31125 h 54864"/>
              <a:gd name="connsiteX48" fmla="*/ 19493 w 238859"/>
              <a:gd name="connsiteY48" fmla="*/ 20639 h 54864"/>
              <a:gd name="connsiteX49" fmla="*/ 18004 w 238859"/>
              <a:gd name="connsiteY49" fmla="*/ 26080 h 54864"/>
              <a:gd name="connsiteX50" fmla="*/ 12593 w 238859"/>
              <a:gd name="connsiteY50" fmla="*/ 20305 h 54864"/>
              <a:gd name="connsiteX51" fmla="*/ 12593 w 238859"/>
              <a:gd name="connsiteY51" fmla="*/ 20305 h 54864"/>
              <a:gd name="connsiteX52" fmla="*/ 40342 w 238859"/>
              <a:gd name="connsiteY52" fmla="*/ 35504 h 54864"/>
              <a:gd name="connsiteX53" fmla="*/ 36474 w 238859"/>
              <a:gd name="connsiteY53" fmla="*/ 39712 h 54864"/>
              <a:gd name="connsiteX54" fmla="*/ 53 w 238859"/>
              <a:gd name="connsiteY54" fmla="*/ 17492 h 54864"/>
              <a:gd name="connsiteX55" fmla="*/ 27498 w 238859"/>
              <a:gd name="connsiteY55" fmla="*/ 28934 h 54864"/>
              <a:gd name="connsiteX56" fmla="*/ 32475 w 238859"/>
              <a:gd name="connsiteY56" fmla="*/ 36100 h 54864"/>
              <a:gd name="connsiteX57" fmla="*/ 32722 w 238859"/>
              <a:gd name="connsiteY57" fmla="*/ 35588 h 54864"/>
              <a:gd name="connsiteX58" fmla="*/ 32618 w 238859"/>
              <a:gd name="connsiteY58" fmla="*/ 33808 h 54864"/>
              <a:gd name="connsiteX59" fmla="*/ 17571 w 238859"/>
              <a:gd name="connsiteY59" fmla="*/ 30264 h 54864"/>
              <a:gd name="connsiteX60" fmla="*/ 36770 w 238859"/>
              <a:gd name="connsiteY60" fmla="*/ 32034 h 54864"/>
              <a:gd name="connsiteX61" fmla="*/ 30148 w 238859"/>
              <a:gd name="connsiteY61" fmla="*/ 38164 h 54864"/>
              <a:gd name="connsiteX62" fmla="*/ 36084 w 238859"/>
              <a:gd name="connsiteY62" fmla="*/ 14445 h 54864"/>
              <a:gd name="connsiteX63" fmla="*/ 44309 w 238859"/>
              <a:gd name="connsiteY63" fmla="*/ 32500 h 54864"/>
              <a:gd name="connsiteX64" fmla="*/ 44944 w 238859"/>
              <a:gd name="connsiteY64" fmla="*/ 24528 h 54864"/>
              <a:gd name="connsiteX65" fmla="*/ 41709 w 238859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9818 w 226266"/>
              <a:gd name="connsiteY47" fmla="*/ 31125 h 54864"/>
              <a:gd name="connsiteX48" fmla="*/ 6900 w 226266"/>
              <a:gd name="connsiteY48" fmla="*/ 20639 h 54864"/>
              <a:gd name="connsiteX49" fmla="*/ 5411 w 226266"/>
              <a:gd name="connsiteY49" fmla="*/ 26080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4978 w 226266"/>
              <a:gd name="connsiteY59" fmla="*/ 30264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23491 w 226266"/>
              <a:gd name="connsiteY62" fmla="*/ 14445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9818 w 226266"/>
              <a:gd name="connsiteY47" fmla="*/ 31125 h 54864"/>
              <a:gd name="connsiteX48" fmla="*/ 6900 w 226266"/>
              <a:gd name="connsiteY48" fmla="*/ 20639 h 54864"/>
              <a:gd name="connsiteX49" fmla="*/ 5411 w 226266"/>
              <a:gd name="connsiteY49" fmla="*/ 26080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23491 w 226266"/>
              <a:gd name="connsiteY62" fmla="*/ 14445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24005 w 226266"/>
              <a:gd name="connsiteY47" fmla="*/ 37031 h 54864"/>
              <a:gd name="connsiteX48" fmla="*/ 6900 w 226266"/>
              <a:gd name="connsiteY48" fmla="*/ 20639 h 54864"/>
              <a:gd name="connsiteX49" fmla="*/ 5411 w 226266"/>
              <a:gd name="connsiteY49" fmla="*/ 26080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23491 w 226266"/>
              <a:gd name="connsiteY62" fmla="*/ 14445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24005 w 226266"/>
              <a:gd name="connsiteY47" fmla="*/ 37031 h 54864"/>
              <a:gd name="connsiteX48" fmla="*/ 6900 w 226266"/>
              <a:gd name="connsiteY48" fmla="*/ 20639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23491 w 226266"/>
              <a:gd name="connsiteY62" fmla="*/ 14445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24005 w 226266"/>
              <a:gd name="connsiteY47" fmla="*/ 37031 h 54864"/>
              <a:gd name="connsiteX48" fmla="*/ 27536 w 226266"/>
              <a:gd name="connsiteY48" fmla="*/ 41311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23491 w 226266"/>
              <a:gd name="connsiteY62" fmla="*/ 14445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13678 w 226266"/>
              <a:gd name="connsiteY46" fmla="*/ 17265 h 54864"/>
              <a:gd name="connsiteX47" fmla="*/ 24005 w 226266"/>
              <a:gd name="connsiteY47" fmla="*/ 37031 h 54864"/>
              <a:gd name="connsiteX48" fmla="*/ 27536 w 226266"/>
              <a:gd name="connsiteY48" fmla="*/ 41311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32519 w 226266"/>
              <a:gd name="connsiteY62" fmla="*/ 35117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36033 w 226266"/>
              <a:gd name="connsiteY46" fmla="*/ 40299 h 54864"/>
              <a:gd name="connsiteX47" fmla="*/ 24005 w 226266"/>
              <a:gd name="connsiteY47" fmla="*/ 37031 h 54864"/>
              <a:gd name="connsiteX48" fmla="*/ 27536 w 226266"/>
              <a:gd name="connsiteY48" fmla="*/ 41311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0 w 226266"/>
              <a:gd name="connsiteY51" fmla="*/ 20305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32519 w 226266"/>
              <a:gd name="connsiteY62" fmla="*/ 35117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13678 w 226266"/>
              <a:gd name="connsiteY45" fmla="*/ 17265 h 54864"/>
              <a:gd name="connsiteX46" fmla="*/ 36033 w 226266"/>
              <a:gd name="connsiteY46" fmla="*/ 40299 h 54864"/>
              <a:gd name="connsiteX47" fmla="*/ 24005 w 226266"/>
              <a:gd name="connsiteY47" fmla="*/ 37031 h 54864"/>
              <a:gd name="connsiteX48" fmla="*/ 27536 w 226266"/>
              <a:gd name="connsiteY48" fmla="*/ 41311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31813 w 226266"/>
              <a:gd name="connsiteY51" fmla="*/ 35661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32519 w 226266"/>
              <a:gd name="connsiteY62" fmla="*/ 35117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29116 w 226266"/>
              <a:gd name="connsiteY0" fmla="*/ 40443 h 54864"/>
              <a:gd name="connsiteX1" fmla="*/ 38006 w 226266"/>
              <a:gd name="connsiteY1" fmla="*/ 36949 h 54864"/>
              <a:gd name="connsiteX2" fmla="*/ 31557 w 226266"/>
              <a:gd name="connsiteY2" fmla="*/ 40099 h 54864"/>
              <a:gd name="connsiteX3" fmla="*/ 226266 w 226266"/>
              <a:gd name="connsiteY3" fmla="*/ 54864 h 54864"/>
              <a:gd name="connsiteX4" fmla="*/ 226266 w 226266"/>
              <a:gd name="connsiteY4" fmla="*/ 15107 h 54864"/>
              <a:gd name="connsiteX5" fmla="*/ 218374 w 226266"/>
              <a:gd name="connsiteY5" fmla="*/ 11080 h 54864"/>
              <a:gd name="connsiteX6" fmla="*/ 213439 w 226266"/>
              <a:gd name="connsiteY6" fmla="*/ 13070 h 54864"/>
              <a:gd name="connsiteX7" fmla="*/ 210794 w 226266"/>
              <a:gd name="connsiteY7" fmla="*/ 8845 h 54864"/>
              <a:gd name="connsiteX8" fmla="*/ 206539 w 226266"/>
              <a:gd name="connsiteY8" fmla="*/ 13192 h 54864"/>
              <a:gd name="connsiteX9" fmla="*/ 207177 w 226266"/>
              <a:gd name="connsiteY9" fmla="*/ 8420 h 54864"/>
              <a:gd name="connsiteX10" fmla="*/ 207177 w 226266"/>
              <a:gd name="connsiteY10" fmla="*/ 8420 h 54864"/>
              <a:gd name="connsiteX11" fmla="*/ 201858 w 226266"/>
              <a:gd name="connsiteY11" fmla="*/ 12493 h 54864"/>
              <a:gd name="connsiteX12" fmla="*/ 202132 w 226266"/>
              <a:gd name="connsiteY12" fmla="*/ 6779 h 54864"/>
              <a:gd name="connsiteX13" fmla="*/ 202132 w 226266"/>
              <a:gd name="connsiteY13" fmla="*/ 6779 h 54864"/>
              <a:gd name="connsiteX14" fmla="*/ 193256 w 226266"/>
              <a:gd name="connsiteY14" fmla="*/ 13891 h 54864"/>
              <a:gd name="connsiteX15" fmla="*/ 187815 w 226266"/>
              <a:gd name="connsiteY15" fmla="*/ 4924 h 54864"/>
              <a:gd name="connsiteX16" fmla="*/ 183980 w 226266"/>
              <a:gd name="connsiteY16" fmla="*/ 3904 h 54864"/>
              <a:gd name="connsiteX17" fmla="*/ 178392 w 226266"/>
              <a:gd name="connsiteY17" fmla="*/ 6961 h 54864"/>
              <a:gd name="connsiteX18" fmla="*/ 174350 w 226266"/>
              <a:gd name="connsiteY18" fmla="*/ 0 h 54864"/>
              <a:gd name="connsiteX19" fmla="*/ 174350 w 226266"/>
              <a:gd name="connsiteY19" fmla="*/ 0 h 54864"/>
              <a:gd name="connsiteX20" fmla="*/ 176538 w 226266"/>
              <a:gd name="connsiteY20" fmla="*/ 13526 h 54864"/>
              <a:gd name="connsiteX21" fmla="*/ 168432 w 226266"/>
              <a:gd name="connsiteY21" fmla="*/ 8925 h 54864"/>
              <a:gd name="connsiteX22" fmla="*/ 162982 w 226266"/>
              <a:gd name="connsiteY22" fmla="*/ 10821 h 54864"/>
              <a:gd name="connsiteX23" fmla="*/ 161219 w 226266"/>
              <a:gd name="connsiteY23" fmla="*/ 3465 h 54864"/>
              <a:gd name="connsiteX24" fmla="*/ 159000 w 226266"/>
              <a:gd name="connsiteY24" fmla="*/ 13253 h 54864"/>
              <a:gd name="connsiteX25" fmla="*/ 154471 w 226266"/>
              <a:gd name="connsiteY25" fmla="*/ 10031 h 54864"/>
              <a:gd name="connsiteX26" fmla="*/ 154471 w 226266"/>
              <a:gd name="connsiteY26" fmla="*/ 10031 h 54864"/>
              <a:gd name="connsiteX27" fmla="*/ 156629 w 226266"/>
              <a:gd name="connsiteY27" fmla="*/ 16049 h 54864"/>
              <a:gd name="connsiteX28" fmla="*/ 148181 w 226266"/>
              <a:gd name="connsiteY28" fmla="*/ 12845 h 54864"/>
              <a:gd name="connsiteX29" fmla="*/ 142434 w 226266"/>
              <a:gd name="connsiteY29" fmla="*/ 14225 h 54864"/>
              <a:gd name="connsiteX30" fmla="*/ 139091 w 226266"/>
              <a:gd name="connsiteY30" fmla="*/ 10000 h 54864"/>
              <a:gd name="connsiteX31" fmla="*/ 138696 w 226266"/>
              <a:gd name="connsiteY31" fmla="*/ 16140 h 54864"/>
              <a:gd name="connsiteX32" fmla="*/ 134835 w 226266"/>
              <a:gd name="connsiteY32" fmla="*/ 15806 h 54864"/>
              <a:gd name="connsiteX33" fmla="*/ 134835 w 226266"/>
              <a:gd name="connsiteY33" fmla="*/ 15806 h 54864"/>
              <a:gd name="connsiteX34" fmla="*/ 136203 w 226266"/>
              <a:gd name="connsiteY34" fmla="*/ 18542 h 54864"/>
              <a:gd name="connsiteX35" fmla="*/ 129820 w 226266"/>
              <a:gd name="connsiteY35" fmla="*/ 26293 h 54864"/>
              <a:gd name="connsiteX36" fmla="*/ 52554 w 226266"/>
              <a:gd name="connsiteY36" fmla="*/ 36688 h 54864"/>
              <a:gd name="connsiteX37" fmla="*/ 36992 w 226266"/>
              <a:gd name="connsiteY37" fmla="*/ 37478 h 54864"/>
              <a:gd name="connsiteX38" fmla="*/ 35715 w 226266"/>
              <a:gd name="connsiteY38" fmla="*/ 33466 h 54864"/>
              <a:gd name="connsiteX39" fmla="*/ 31331 w 226266"/>
              <a:gd name="connsiteY39" fmla="*/ 31257 h 54864"/>
              <a:gd name="connsiteX40" fmla="*/ 28542 w 226266"/>
              <a:gd name="connsiteY40" fmla="*/ 32463 h 54864"/>
              <a:gd name="connsiteX41" fmla="*/ 26900 w 226266"/>
              <a:gd name="connsiteY41" fmla="*/ 25259 h 54864"/>
              <a:gd name="connsiteX42" fmla="*/ 24074 w 226266"/>
              <a:gd name="connsiteY42" fmla="*/ 30305 h 54864"/>
              <a:gd name="connsiteX43" fmla="*/ 39068 w 226266"/>
              <a:gd name="connsiteY43" fmla="*/ 28536 h 54864"/>
              <a:gd name="connsiteX44" fmla="*/ 18906 w 226266"/>
              <a:gd name="connsiteY44" fmla="*/ 29514 h 54864"/>
              <a:gd name="connsiteX45" fmla="*/ 38613 w 226266"/>
              <a:gd name="connsiteY45" fmla="*/ 40890 h 54864"/>
              <a:gd name="connsiteX46" fmla="*/ 36033 w 226266"/>
              <a:gd name="connsiteY46" fmla="*/ 40299 h 54864"/>
              <a:gd name="connsiteX47" fmla="*/ 24005 w 226266"/>
              <a:gd name="connsiteY47" fmla="*/ 37031 h 54864"/>
              <a:gd name="connsiteX48" fmla="*/ 27536 w 226266"/>
              <a:gd name="connsiteY48" fmla="*/ 41311 h 54864"/>
              <a:gd name="connsiteX49" fmla="*/ 26047 w 226266"/>
              <a:gd name="connsiteY49" fmla="*/ 40255 h 54864"/>
              <a:gd name="connsiteX50" fmla="*/ 0 w 226266"/>
              <a:gd name="connsiteY50" fmla="*/ 20305 h 54864"/>
              <a:gd name="connsiteX51" fmla="*/ 31813 w 226266"/>
              <a:gd name="connsiteY51" fmla="*/ 35661 h 54864"/>
              <a:gd name="connsiteX52" fmla="*/ 27749 w 226266"/>
              <a:gd name="connsiteY52" fmla="*/ 35504 h 54864"/>
              <a:gd name="connsiteX53" fmla="*/ 23881 w 226266"/>
              <a:gd name="connsiteY53" fmla="*/ 39712 h 54864"/>
              <a:gd name="connsiteX54" fmla="*/ 27872 w 226266"/>
              <a:gd name="connsiteY54" fmla="*/ 31667 h 54864"/>
              <a:gd name="connsiteX55" fmla="*/ 14905 w 226266"/>
              <a:gd name="connsiteY55" fmla="*/ 28934 h 54864"/>
              <a:gd name="connsiteX56" fmla="*/ 19882 w 226266"/>
              <a:gd name="connsiteY56" fmla="*/ 36100 h 54864"/>
              <a:gd name="connsiteX57" fmla="*/ 20129 w 226266"/>
              <a:gd name="connsiteY57" fmla="*/ 35588 h 54864"/>
              <a:gd name="connsiteX58" fmla="*/ 20025 w 226266"/>
              <a:gd name="connsiteY58" fmla="*/ 33808 h 54864"/>
              <a:gd name="connsiteX59" fmla="*/ 25614 w 226266"/>
              <a:gd name="connsiteY59" fmla="*/ 39123 h 54864"/>
              <a:gd name="connsiteX60" fmla="*/ 24177 w 226266"/>
              <a:gd name="connsiteY60" fmla="*/ 32034 h 54864"/>
              <a:gd name="connsiteX61" fmla="*/ 17555 w 226266"/>
              <a:gd name="connsiteY61" fmla="*/ 38164 h 54864"/>
              <a:gd name="connsiteX62" fmla="*/ 32519 w 226266"/>
              <a:gd name="connsiteY62" fmla="*/ 35117 h 54864"/>
              <a:gd name="connsiteX63" fmla="*/ 31716 w 226266"/>
              <a:gd name="connsiteY63" fmla="*/ 32500 h 54864"/>
              <a:gd name="connsiteX64" fmla="*/ 32351 w 226266"/>
              <a:gd name="connsiteY64" fmla="*/ 24528 h 54864"/>
              <a:gd name="connsiteX65" fmla="*/ 29116 w 226266"/>
              <a:gd name="connsiteY65" fmla="*/ 40443 h 54864"/>
              <a:gd name="connsiteX0" fmla="*/ 14212 w 211362"/>
              <a:gd name="connsiteY0" fmla="*/ 40443 h 54864"/>
              <a:gd name="connsiteX1" fmla="*/ 23102 w 211362"/>
              <a:gd name="connsiteY1" fmla="*/ 36949 h 54864"/>
              <a:gd name="connsiteX2" fmla="*/ 16653 w 211362"/>
              <a:gd name="connsiteY2" fmla="*/ 40099 h 54864"/>
              <a:gd name="connsiteX3" fmla="*/ 211362 w 211362"/>
              <a:gd name="connsiteY3" fmla="*/ 54864 h 54864"/>
              <a:gd name="connsiteX4" fmla="*/ 211362 w 211362"/>
              <a:gd name="connsiteY4" fmla="*/ 15107 h 54864"/>
              <a:gd name="connsiteX5" fmla="*/ 203470 w 211362"/>
              <a:gd name="connsiteY5" fmla="*/ 11080 h 54864"/>
              <a:gd name="connsiteX6" fmla="*/ 198535 w 211362"/>
              <a:gd name="connsiteY6" fmla="*/ 13070 h 54864"/>
              <a:gd name="connsiteX7" fmla="*/ 195890 w 211362"/>
              <a:gd name="connsiteY7" fmla="*/ 8845 h 54864"/>
              <a:gd name="connsiteX8" fmla="*/ 191635 w 211362"/>
              <a:gd name="connsiteY8" fmla="*/ 13192 h 54864"/>
              <a:gd name="connsiteX9" fmla="*/ 192273 w 211362"/>
              <a:gd name="connsiteY9" fmla="*/ 8420 h 54864"/>
              <a:gd name="connsiteX10" fmla="*/ 192273 w 211362"/>
              <a:gd name="connsiteY10" fmla="*/ 8420 h 54864"/>
              <a:gd name="connsiteX11" fmla="*/ 186954 w 211362"/>
              <a:gd name="connsiteY11" fmla="*/ 12493 h 54864"/>
              <a:gd name="connsiteX12" fmla="*/ 187228 w 211362"/>
              <a:gd name="connsiteY12" fmla="*/ 6779 h 54864"/>
              <a:gd name="connsiteX13" fmla="*/ 187228 w 211362"/>
              <a:gd name="connsiteY13" fmla="*/ 6779 h 54864"/>
              <a:gd name="connsiteX14" fmla="*/ 178352 w 211362"/>
              <a:gd name="connsiteY14" fmla="*/ 13891 h 54864"/>
              <a:gd name="connsiteX15" fmla="*/ 172911 w 211362"/>
              <a:gd name="connsiteY15" fmla="*/ 4924 h 54864"/>
              <a:gd name="connsiteX16" fmla="*/ 169076 w 211362"/>
              <a:gd name="connsiteY16" fmla="*/ 3904 h 54864"/>
              <a:gd name="connsiteX17" fmla="*/ 163488 w 211362"/>
              <a:gd name="connsiteY17" fmla="*/ 6961 h 54864"/>
              <a:gd name="connsiteX18" fmla="*/ 159446 w 211362"/>
              <a:gd name="connsiteY18" fmla="*/ 0 h 54864"/>
              <a:gd name="connsiteX19" fmla="*/ 159446 w 211362"/>
              <a:gd name="connsiteY19" fmla="*/ 0 h 54864"/>
              <a:gd name="connsiteX20" fmla="*/ 161634 w 211362"/>
              <a:gd name="connsiteY20" fmla="*/ 13526 h 54864"/>
              <a:gd name="connsiteX21" fmla="*/ 153528 w 211362"/>
              <a:gd name="connsiteY21" fmla="*/ 8925 h 54864"/>
              <a:gd name="connsiteX22" fmla="*/ 148078 w 211362"/>
              <a:gd name="connsiteY22" fmla="*/ 10821 h 54864"/>
              <a:gd name="connsiteX23" fmla="*/ 146315 w 211362"/>
              <a:gd name="connsiteY23" fmla="*/ 3465 h 54864"/>
              <a:gd name="connsiteX24" fmla="*/ 144096 w 211362"/>
              <a:gd name="connsiteY24" fmla="*/ 13253 h 54864"/>
              <a:gd name="connsiteX25" fmla="*/ 139567 w 211362"/>
              <a:gd name="connsiteY25" fmla="*/ 10031 h 54864"/>
              <a:gd name="connsiteX26" fmla="*/ 139567 w 211362"/>
              <a:gd name="connsiteY26" fmla="*/ 10031 h 54864"/>
              <a:gd name="connsiteX27" fmla="*/ 141725 w 211362"/>
              <a:gd name="connsiteY27" fmla="*/ 16049 h 54864"/>
              <a:gd name="connsiteX28" fmla="*/ 133277 w 211362"/>
              <a:gd name="connsiteY28" fmla="*/ 12845 h 54864"/>
              <a:gd name="connsiteX29" fmla="*/ 127530 w 211362"/>
              <a:gd name="connsiteY29" fmla="*/ 14225 h 54864"/>
              <a:gd name="connsiteX30" fmla="*/ 124187 w 211362"/>
              <a:gd name="connsiteY30" fmla="*/ 10000 h 54864"/>
              <a:gd name="connsiteX31" fmla="*/ 123792 w 211362"/>
              <a:gd name="connsiteY31" fmla="*/ 16140 h 54864"/>
              <a:gd name="connsiteX32" fmla="*/ 119931 w 211362"/>
              <a:gd name="connsiteY32" fmla="*/ 15806 h 54864"/>
              <a:gd name="connsiteX33" fmla="*/ 119931 w 211362"/>
              <a:gd name="connsiteY33" fmla="*/ 15806 h 54864"/>
              <a:gd name="connsiteX34" fmla="*/ 121299 w 211362"/>
              <a:gd name="connsiteY34" fmla="*/ 18542 h 54864"/>
              <a:gd name="connsiteX35" fmla="*/ 114916 w 211362"/>
              <a:gd name="connsiteY35" fmla="*/ 26293 h 54864"/>
              <a:gd name="connsiteX36" fmla="*/ 37650 w 211362"/>
              <a:gd name="connsiteY36" fmla="*/ 36688 h 54864"/>
              <a:gd name="connsiteX37" fmla="*/ 22088 w 211362"/>
              <a:gd name="connsiteY37" fmla="*/ 37478 h 54864"/>
              <a:gd name="connsiteX38" fmla="*/ 20811 w 211362"/>
              <a:gd name="connsiteY38" fmla="*/ 33466 h 54864"/>
              <a:gd name="connsiteX39" fmla="*/ 16427 w 211362"/>
              <a:gd name="connsiteY39" fmla="*/ 31257 h 54864"/>
              <a:gd name="connsiteX40" fmla="*/ 13638 w 211362"/>
              <a:gd name="connsiteY40" fmla="*/ 32463 h 54864"/>
              <a:gd name="connsiteX41" fmla="*/ 11996 w 211362"/>
              <a:gd name="connsiteY41" fmla="*/ 25259 h 54864"/>
              <a:gd name="connsiteX42" fmla="*/ 9170 w 211362"/>
              <a:gd name="connsiteY42" fmla="*/ 30305 h 54864"/>
              <a:gd name="connsiteX43" fmla="*/ 24164 w 211362"/>
              <a:gd name="connsiteY43" fmla="*/ 28536 h 54864"/>
              <a:gd name="connsiteX44" fmla="*/ 4002 w 211362"/>
              <a:gd name="connsiteY44" fmla="*/ 29514 h 54864"/>
              <a:gd name="connsiteX45" fmla="*/ 23709 w 211362"/>
              <a:gd name="connsiteY45" fmla="*/ 40890 h 54864"/>
              <a:gd name="connsiteX46" fmla="*/ 21129 w 211362"/>
              <a:gd name="connsiteY46" fmla="*/ 40299 h 54864"/>
              <a:gd name="connsiteX47" fmla="*/ 9101 w 211362"/>
              <a:gd name="connsiteY47" fmla="*/ 37031 h 54864"/>
              <a:gd name="connsiteX48" fmla="*/ 12632 w 211362"/>
              <a:gd name="connsiteY48" fmla="*/ 41311 h 54864"/>
              <a:gd name="connsiteX49" fmla="*/ 11143 w 211362"/>
              <a:gd name="connsiteY49" fmla="*/ 40255 h 54864"/>
              <a:gd name="connsiteX50" fmla="*/ 21209 w 211362"/>
              <a:gd name="connsiteY50" fmla="*/ 35070 h 54864"/>
              <a:gd name="connsiteX51" fmla="*/ 16909 w 211362"/>
              <a:gd name="connsiteY51" fmla="*/ 35661 h 54864"/>
              <a:gd name="connsiteX52" fmla="*/ 12845 w 211362"/>
              <a:gd name="connsiteY52" fmla="*/ 35504 h 54864"/>
              <a:gd name="connsiteX53" fmla="*/ 8977 w 211362"/>
              <a:gd name="connsiteY53" fmla="*/ 39712 h 54864"/>
              <a:gd name="connsiteX54" fmla="*/ 12968 w 211362"/>
              <a:gd name="connsiteY54" fmla="*/ 31667 h 54864"/>
              <a:gd name="connsiteX55" fmla="*/ 1 w 211362"/>
              <a:gd name="connsiteY55" fmla="*/ 28934 h 54864"/>
              <a:gd name="connsiteX56" fmla="*/ 4978 w 211362"/>
              <a:gd name="connsiteY56" fmla="*/ 36100 h 54864"/>
              <a:gd name="connsiteX57" fmla="*/ 5225 w 211362"/>
              <a:gd name="connsiteY57" fmla="*/ 35588 h 54864"/>
              <a:gd name="connsiteX58" fmla="*/ 5121 w 211362"/>
              <a:gd name="connsiteY58" fmla="*/ 33808 h 54864"/>
              <a:gd name="connsiteX59" fmla="*/ 10710 w 211362"/>
              <a:gd name="connsiteY59" fmla="*/ 39123 h 54864"/>
              <a:gd name="connsiteX60" fmla="*/ 9273 w 211362"/>
              <a:gd name="connsiteY60" fmla="*/ 32034 h 54864"/>
              <a:gd name="connsiteX61" fmla="*/ 2651 w 211362"/>
              <a:gd name="connsiteY61" fmla="*/ 38164 h 54864"/>
              <a:gd name="connsiteX62" fmla="*/ 17615 w 211362"/>
              <a:gd name="connsiteY62" fmla="*/ 35117 h 54864"/>
              <a:gd name="connsiteX63" fmla="*/ 16812 w 211362"/>
              <a:gd name="connsiteY63" fmla="*/ 32500 h 54864"/>
              <a:gd name="connsiteX64" fmla="*/ 17447 w 211362"/>
              <a:gd name="connsiteY64" fmla="*/ 24528 h 54864"/>
              <a:gd name="connsiteX65" fmla="*/ 14212 w 211362"/>
              <a:gd name="connsiteY65" fmla="*/ 40443 h 54864"/>
              <a:gd name="connsiteX0" fmla="*/ 11755 w 208905"/>
              <a:gd name="connsiteY0" fmla="*/ 40443 h 54864"/>
              <a:gd name="connsiteX1" fmla="*/ 20645 w 208905"/>
              <a:gd name="connsiteY1" fmla="*/ 36949 h 54864"/>
              <a:gd name="connsiteX2" fmla="*/ 14196 w 208905"/>
              <a:gd name="connsiteY2" fmla="*/ 40099 h 54864"/>
              <a:gd name="connsiteX3" fmla="*/ 208905 w 208905"/>
              <a:gd name="connsiteY3" fmla="*/ 54864 h 54864"/>
              <a:gd name="connsiteX4" fmla="*/ 208905 w 208905"/>
              <a:gd name="connsiteY4" fmla="*/ 15107 h 54864"/>
              <a:gd name="connsiteX5" fmla="*/ 201013 w 208905"/>
              <a:gd name="connsiteY5" fmla="*/ 11080 h 54864"/>
              <a:gd name="connsiteX6" fmla="*/ 196078 w 208905"/>
              <a:gd name="connsiteY6" fmla="*/ 13070 h 54864"/>
              <a:gd name="connsiteX7" fmla="*/ 193433 w 208905"/>
              <a:gd name="connsiteY7" fmla="*/ 8845 h 54864"/>
              <a:gd name="connsiteX8" fmla="*/ 189178 w 208905"/>
              <a:gd name="connsiteY8" fmla="*/ 13192 h 54864"/>
              <a:gd name="connsiteX9" fmla="*/ 189816 w 208905"/>
              <a:gd name="connsiteY9" fmla="*/ 8420 h 54864"/>
              <a:gd name="connsiteX10" fmla="*/ 189816 w 208905"/>
              <a:gd name="connsiteY10" fmla="*/ 8420 h 54864"/>
              <a:gd name="connsiteX11" fmla="*/ 184497 w 208905"/>
              <a:gd name="connsiteY11" fmla="*/ 12493 h 54864"/>
              <a:gd name="connsiteX12" fmla="*/ 184771 w 208905"/>
              <a:gd name="connsiteY12" fmla="*/ 6779 h 54864"/>
              <a:gd name="connsiteX13" fmla="*/ 184771 w 208905"/>
              <a:gd name="connsiteY13" fmla="*/ 6779 h 54864"/>
              <a:gd name="connsiteX14" fmla="*/ 175895 w 208905"/>
              <a:gd name="connsiteY14" fmla="*/ 13891 h 54864"/>
              <a:gd name="connsiteX15" fmla="*/ 170454 w 208905"/>
              <a:gd name="connsiteY15" fmla="*/ 4924 h 54864"/>
              <a:gd name="connsiteX16" fmla="*/ 166619 w 208905"/>
              <a:gd name="connsiteY16" fmla="*/ 3904 h 54864"/>
              <a:gd name="connsiteX17" fmla="*/ 161031 w 208905"/>
              <a:gd name="connsiteY17" fmla="*/ 6961 h 54864"/>
              <a:gd name="connsiteX18" fmla="*/ 156989 w 208905"/>
              <a:gd name="connsiteY18" fmla="*/ 0 h 54864"/>
              <a:gd name="connsiteX19" fmla="*/ 156989 w 208905"/>
              <a:gd name="connsiteY19" fmla="*/ 0 h 54864"/>
              <a:gd name="connsiteX20" fmla="*/ 159177 w 208905"/>
              <a:gd name="connsiteY20" fmla="*/ 13526 h 54864"/>
              <a:gd name="connsiteX21" fmla="*/ 151071 w 208905"/>
              <a:gd name="connsiteY21" fmla="*/ 8925 h 54864"/>
              <a:gd name="connsiteX22" fmla="*/ 145621 w 208905"/>
              <a:gd name="connsiteY22" fmla="*/ 10821 h 54864"/>
              <a:gd name="connsiteX23" fmla="*/ 143858 w 208905"/>
              <a:gd name="connsiteY23" fmla="*/ 3465 h 54864"/>
              <a:gd name="connsiteX24" fmla="*/ 141639 w 208905"/>
              <a:gd name="connsiteY24" fmla="*/ 13253 h 54864"/>
              <a:gd name="connsiteX25" fmla="*/ 137110 w 208905"/>
              <a:gd name="connsiteY25" fmla="*/ 10031 h 54864"/>
              <a:gd name="connsiteX26" fmla="*/ 137110 w 208905"/>
              <a:gd name="connsiteY26" fmla="*/ 10031 h 54864"/>
              <a:gd name="connsiteX27" fmla="*/ 139268 w 208905"/>
              <a:gd name="connsiteY27" fmla="*/ 16049 h 54864"/>
              <a:gd name="connsiteX28" fmla="*/ 130820 w 208905"/>
              <a:gd name="connsiteY28" fmla="*/ 12845 h 54864"/>
              <a:gd name="connsiteX29" fmla="*/ 125073 w 208905"/>
              <a:gd name="connsiteY29" fmla="*/ 14225 h 54864"/>
              <a:gd name="connsiteX30" fmla="*/ 121730 w 208905"/>
              <a:gd name="connsiteY30" fmla="*/ 10000 h 54864"/>
              <a:gd name="connsiteX31" fmla="*/ 121335 w 208905"/>
              <a:gd name="connsiteY31" fmla="*/ 16140 h 54864"/>
              <a:gd name="connsiteX32" fmla="*/ 117474 w 208905"/>
              <a:gd name="connsiteY32" fmla="*/ 15806 h 54864"/>
              <a:gd name="connsiteX33" fmla="*/ 117474 w 208905"/>
              <a:gd name="connsiteY33" fmla="*/ 15806 h 54864"/>
              <a:gd name="connsiteX34" fmla="*/ 118842 w 208905"/>
              <a:gd name="connsiteY34" fmla="*/ 18542 h 54864"/>
              <a:gd name="connsiteX35" fmla="*/ 112459 w 208905"/>
              <a:gd name="connsiteY35" fmla="*/ 26293 h 54864"/>
              <a:gd name="connsiteX36" fmla="*/ 35193 w 208905"/>
              <a:gd name="connsiteY36" fmla="*/ 36688 h 54864"/>
              <a:gd name="connsiteX37" fmla="*/ 19631 w 208905"/>
              <a:gd name="connsiteY37" fmla="*/ 37478 h 54864"/>
              <a:gd name="connsiteX38" fmla="*/ 18354 w 208905"/>
              <a:gd name="connsiteY38" fmla="*/ 33466 h 54864"/>
              <a:gd name="connsiteX39" fmla="*/ 13970 w 208905"/>
              <a:gd name="connsiteY39" fmla="*/ 31257 h 54864"/>
              <a:gd name="connsiteX40" fmla="*/ 11181 w 208905"/>
              <a:gd name="connsiteY40" fmla="*/ 32463 h 54864"/>
              <a:gd name="connsiteX41" fmla="*/ 9539 w 208905"/>
              <a:gd name="connsiteY41" fmla="*/ 25259 h 54864"/>
              <a:gd name="connsiteX42" fmla="*/ 6713 w 208905"/>
              <a:gd name="connsiteY42" fmla="*/ 30305 h 54864"/>
              <a:gd name="connsiteX43" fmla="*/ 21707 w 208905"/>
              <a:gd name="connsiteY43" fmla="*/ 28536 h 54864"/>
              <a:gd name="connsiteX44" fmla="*/ 1545 w 208905"/>
              <a:gd name="connsiteY44" fmla="*/ 29514 h 54864"/>
              <a:gd name="connsiteX45" fmla="*/ 21252 w 208905"/>
              <a:gd name="connsiteY45" fmla="*/ 40890 h 54864"/>
              <a:gd name="connsiteX46" fmla="*/ 18672 w 208905"/>
              <a:gd name="connsiteY46" fmla="*/ 40299 h 54864"/>
              <a:gd name="connsiteX47" fmla="*/ 6644 w 208905"/>
              <a:gd name="connsiteY47" fmla="*/ 37031 h 54864"/>
              <a:gd name="connsiteX48" fmla="*/ 10175 w 208905"/>
              <a:gd name="connsiteY48" fmla="*/ 41311 h 54864"/>
              <a:gd name="connsiteX49" fmla="*/ 8686 w 208905"/>
              <a:gd name="connsiteY49" fmla="*/ 40255 h 54864"/>
              <a:gd name="connsiteX50" fmla="*/ 18752 w 208905"/>
              <a:gd name="connsiteY50" fmla="*/ 35070 h 54864"/>
              <a:gd name="connsiteX51" fmla="*/ 14452 w 208905"/>
              <a:gd name="connsiteY51" fmla="*/ 35661 h 54864"/>
              <a:gd name="connsiteX52" fmla="*/ 10388 w 208905"/>
              <a:gd name="connsiteY52" fmla="*/ 35504 h 54864"/>
              <a:gd name="connsiteX53" fmla="*/ 6520 w 208905"/>
              <a:gd name="connsiteY53" fmla="*/ 39712 h 54864"/>
              <a:gd name="connsiteX54" fmla="*/ 10511 w 208905"/>
              <a:gd name="connsiteY54" fmla="*/ 31667 h 54864"/>
              <a:gd name="connsiteX55" fmla="*/ 16890 w 208905"/>
              <a:gd name="connsiteY55" fmla="*/ 33068 h 54864"/>
              <a:gd name="connsiteX56" fmla="*/ 2521 w 208905"/>
              <a:gd name="connsiteY56" fmla="*/ 36100 h 54864"/>
              <a:gd name="connsiteX57" fmla="*/ 2768 w 208905"/>
              <a:gd name="connsiteY57" fmla="*/ 35588 h 54864"/>
              <a:gd name="connsiteX58" fmla="*/ 2664 w 208905"/>
              <a:gd name="connsiteY58" fmla="*/ 33808 h 54864"/>
              <a:gd name="connsiteX59" fmla="*/ 8253 w 208905"/>
              <a:gd name="connsiteY59" fmla="*/ 39123 h 54864"/>
              <a:gd name="connsiteX60" fmla="*/ 6816 w 208905"/>
              <a:gd name="connsiteY60" fmla="*/ 32034 h 54864"/>
              <a:gd name="connsiteX61" fmla="*/ 194 w 208905"/>
              <a:gd name="connsiteY61" fmla="*/ 38164 h 54864"/>
              <a:gd name="connsiteX62" fmla="*/ 15158 w 208905"/>
              <a:gd name="connsiteY62" fmla="*/ 35117 h 54864"/>
              <a:gd name="connsiteX63" fmla="*/ 14355 w 208905"/>
              <a:gd name="connsiteY63" fmla="*/ 32500 h 54864"/>
              <a:gd name="connsiteX64" fmla="*/ 14990 w 208905"/>
              <a:gd name="connsiteY64" fmla="*/ 24528 h 54864"/>
              <a:gd name="connsiteX65" fmla="*/ 11755 w 208905"/>
              <a:gd name="connsiteY65" fmla="*/ 40443 h 54864"/>
              <a:gd name="connsiteX0" fmla="*/ 10338 w 207488"/>
              <a:gd name="connsiteY0" fmla="*/ 40443 h 54864"/>
              <a:gd name="connsiteX1" fmla="*/ 19228 w 207488"/>
              <a:gd name="connsiteY1" fmla="*/ 36949 h 54864"/>
              <a:gd name="connsiteX2" fmla="*/ 12779 w 207488"/>
              <a:gd name="connsiteY2" fmla="*/ 40099 h 54864"/>
              <a:gd name="connsiteX3" fmla="*/ 207488 w 207488"/>
              <a:gd name="connsiteY3" fmla="*/ 54864 h 54864"/>
              <a:gd name="connsiteX4" fmla="*/ 207488 w 207488"/>
              <a:gd name="connsiteY4" fmla="*/ 15107 h 54864"/>
              <a:gd name="connsiteX5" fmla="*/ 199596 w 207488"/>
              <a:gd name="connsiteY5" fmla="*/ 11080 h 54864"/>
              <a:gd name="connsiteX6" fmla="*/ 194661 w 207488"/>
              <a:gd name="connsiteY6" fmla="*/ 13070 h 54864"/>
              <a:gd name="connsiteX7" fmla="*/ 192016 w 207488"/>
              <a:gd name="connsiteY7" fmla="*/ 8845 h 54864"/>
              <a:gd name="connsiteX8" fmla="*/ 187761 w 207488"/>
              <a:gd name="connsiteY8" fmla="*/ 13192 h 54864"/>
              <a:gd name="connsiteX9" fmla="*/ 188399 w 207488"/>
              <a:gd name="connsiteY9" fmla="*/ 8420 h 54864"/>
              <a:gd name="connsiteX10" fmla="*/ 188399 w 207488"/>
              <a:gd name="connsiteY10" fmla="*/ 8420 h 54864"/>
              <a:gd name="connsiteX11" fmla="*/ 183080 w 207488"/>
              <a:gd name="connsiteY11" fmla="*/ 12493 h 54864"/>
              <a:gd name="connsiteX12" fmla="*/ 183354 w 207488"/>
              <a:gd name="connsiteY12" fmla="*/ 6779 h 54864"/>
              <a:gd name="connsiteX13" fmla="*/ 183354 w 207488"/>
              <a:gd name="connsiteY13" fmla="*/ 6779 h 54864"/>
              <a:gd name="connsiteX14" fmla="*/ 174478 w 207488"/>
              <a:gd name="connsiteY14" fmla="*/ 13891 h 54864"/>
              <a:gd name="connsiteX15" fmla="*/ 169037 w 207488"/>
              <a:gd name="connsiteY15" fmla="*/ 4924 h 54864"/>
              <a:gd name="connsiteX16" fmla="*/ 165202 w 207488"/>
              <a:gd name="connsiteY16" fmla="*/ 3904 h 54864"/>
              <a:gd name="connsiteX17" fmla="*/ 159614 w 207488"/>
              <a:gd name="connsiteY17" fmla="*/ 6961 h 54864"/>
              <a:gd name="connsiteX18" fmla="*/ 155572 w 207488"/>
              <a:gd name="connsiteY18" fmla="*/ 0 h 54864"/>
              <a:gd name="connsiteX19" fmla="*/ 155572 w 207488"/>
              <a:gd name="connsiteY19" fmla="*/ 0 h 54864"/>
              <a:gd name="connsiteX20" fmla="*/ 157760 w 207488"/>
              <a:gd name="connsiteY20" fmla="*/ 13526 h 54864"/>
              <a:gd name="connsiteX21" fmla="*/ 149654 w 207488"/>
              <a:gd name="connsiteY21" fmla="*/ 8925 h 54864"/>
              <a:gd name="connsiteX22" fmla="*/ 144204 w 207488"/>
              <a:gd name="connsiteY22" fmla="*/ 10821 h 54864"/>
              <a:gd name="connsiteX23" fmla="*/ 142441 w 207488"/>
              <a:gd name="connsiteY23" fmla="*/ 3465 h 54864"/>
              <a:gd name="connsiteX24" fmla="*/ 140222 w 207488"/>
              <a:gd name="connsiteY24" fmla="*/ 13253 h 54864"/>
              <a:gd name="connsiteX25" fmla="*/ 135693 w 207488"/>
              <a:gd name="connsiteY25" fmla="*/ 10031 h 54864"/>
              <a:gd name="connsiteX26" fmla="*/ 135693 w 207488"/>
              <a:gd name="connsiteY26" fmla="*/ 10031 h 54864"/>
              <a:gd name="connsiteX27" fmla="*/ 137851 w 207488"/>
              <a:gd name="connsiteY27" fmla="*/ 16049 h 54864"/>
              <a:gd name="connsiteX28" fmla="*/ 129403 w 207488"/>
              <a:gd name="connsiteY28" fmla="*/ 12845 h 54864"/>
              <a:gd name="connsiteX29" fmla="*/ 123656 w 207488"/>
              <a:gd name="connsiteY29" fmla="*/ 14225 h 54864"/>
              <a:gd name="connsiteX30" fmla="*/ 120313 w 207488"/>
              <a:gd name="connsiteY30" fmla="*/ 10000 h 54864"/>
              <a:gd name="connsiteX31" fmla="*/ 119918 w 207488"/>
              <a:gd name="connsiteY31" fmla="*/ 16140 h 54864"/>
              <a:gd name="connsiteX32" fmla="*/ 116057 w 207488"/>
              <a:gd name="connsiteY32" fmla="*/ 15806 h 54864"/>
              <a:gd name="connsiteX33" fmla="*/ 116057 w 207488"/>
              <a:gd name="connsiteY33" fmla="*/ 15806 h 54864"/>
              <a:gd name="connsiteX34" fmla="*/ 117425 w 207488"/>
              <a:gd name="connsiteY34" fmla="*/ 18542 h 54864"/>
              <a:gd name="connsiteX35" fmla="*/ 111042 w 207488"/>
              <a:gd name="connsiteY35" fmla="*/ 26293 h 54864"/>
              <a:gd name="connsiteX36" fmla="*/ 33776 w 207488"/>
              <a:gd name="connsiteY36" fmla="*/ 36688 h 54864"/>
              <a:gd name="connsiteX37" fmla="*/ 18214 w 207488"/>
              <a:gd name="connsiteY37" fmla="*/ 37478 h 54864"/>
              <a:gd name="connsiteX38" fmla="*/ 16937 w 207488"/>
              <a:gd name="connsiteY38" fmla="*/ 33466 h 54864"/>
              <a:gd name="connsiteX39" fmla="*/ 12553 w 207488"/>
              <a:gd name="connsiteY39" fmla="*/ 31257 h 54864"/>
              <a:gd name="connsiteX40" fmla="*/ 9764 w 207488"/>
              <a:gd name="connsiteY40" fmla="*/ 32463 h 54864"/>
              <a:gd name="connsiteX41" fmla="*/ 8122 w 207488"/>
              <a:gd name="connsiteY41" fmla="*/ 25259 h 54864"/>
              <a:gd name="connsiteX42" fmla="*/ 5296 w 207488"/>
              <a:gd name="connsiteY42" fmla="*/ 30305 h 54864"/>
              <a:gd name="connsiteX43" fmla="*/ 20290 w 207488"/>
              <a:gd name="connsiteY43" fmla="*/ 28536 h 54864"/>
              <a:gd name="connsiteX44" fmla="*/ 128 w 207488"/>
              <a:gd name="connsiteY44" fmla="*/ 29514 h 54864"/>
              <a:gd name="connsiteX45" fmla="*/ 19835 w 207488"/>
              <a:gd name="connsiteY45" fmla="*/ 40890 h 54864"/>
              <a:gd name="connsiteX46" fmla="*/ 17255 w 207488"/>
              <a:gd name="connsiteY46" fmla="*/ 40299 h 54864"/>
              <a:gd name="connsiteX47" fmla="*/ 5227 w 207488"/>
              <a:gd name="connsiteY47" fmla="*/ 37031 h 54864"/>
              <a:gd name="connsiteX48" fmla="*/ 8758 w 207488"/>
              <a:gd name="connsiteY48" fmla="*/ 41311 h 54864"/>
              <a:gd name="connsiteX49" fmla="*/ 7269 w 207488"/>
              <a:gd name="connsiteY49" fmla="*/ 40255 h 54864"/>
              <a:gd name="connsiteX50" fmla="*/ 17335 w 207488"/>
              <a:gd name="connsiteY50" fmla="*/ 35070 h 54864"/>
              <a:gd name="connsiteX51" fmla="*/ 13035 w 207488"/>
              <a:gd name="connsiteY51" fmla="*/ 35661 h 54864"/>
              <a:gd name="connsiteX52" fmla="*/ 8971 w 207488"/>
              <a:gd name="connsiteY52" fmla="*/ 35504 h 54864"/>
              <a:gd name="connsiteX53" fmla="*/ 5103 w 207488"/>
              <a:gd name="connsiteY53" fmla="*/ 39712 h 54864"/>
              <a:gd name="connsiteX54" fmla="*/ 9094 w 207488"/>
              <a:gd name="connsiteY54" fmla="*/ 31667 h 54864"/>
              <a:gd name="connsiteX55" fmla="*/ 15473 w 207488"/>
              <a:gd name="connsiteY55" fmla="*/ 33068 h 54864"/>
              <a:gd name="connsiteX56" fmla="*/ 1104 w 207488"/>
              <a:gd name="connsiteY56" fmla="*/ 36100 h 54864"/>
              <a:gd name="connsiteX57" fmla="*/ 1351 w 207488"/>
              <a:gd name="connsiteY57" fmla="*/ 35588 h 54864"/>
              <a:gd name="connsiteX58" fmla="*/ 1247 w 207488"/>
              <a:gd name="connsiteY58" fmla="*/ 33808 h 54864"/>
              <a:gd name="connsiteX59" fmla="*/ 6836 w 207488"/>
              <a:gd name="connsiteY59" fmla="*/ 39123 h 54864"/>
              <a:gd name="connsiteX60" fmla="*/ 5399 w 207488"/>
              <a:gd name="connsiteY60" fmla="*/ 32034 h 54864"/>
              <a:gd name="connsiteX61" fmla="*/ 12964 w 207488"/>
              <a:gd name="connsiteY61" fmla="*/ 36392 h 54864"/>
              <a:gd name="connsiteX62" fmla="*/ 13741 w 207488"/>
              <a:gd name="connsiteY62" fmla="*/ 35117 h 54864"/>
              <a:gd name="connsiteX63" fmla="*/ 12938 w 207488"/>
              <a:gd name="connsiteY63" fmla="*/ 32500 h 54864"/>
              <a:gd name="connsiteX64" fmla="*/ 13573 w 207488"/>
              <a:gd name="connsiteY64" fmla="*/ 24528 h 54864"/>
              <a:gd name="connsiteX65" fmla="*/ 10338 w 207488"/>
              <a:gd name="connsiteY65" fmla="*/ 40443 h 54864"/>
              <a:gd name="connsiteX0" fmla="*/ 10338 w 207488"/>
              <a:gd name="connsiteY0" fmla="*/ 40443 h 54864"/>
              <a:gd name="connsiteX1" fmla="*/ 19228 w 207488"/>
              <a:gd name="connsiteY1" fmla="*/ 36949 h 54864"/>
              <a:gd name="connsiteX2" fmla="*/ 12779 w 207488"/>
              <a:gd name="connsiteY2" fmla="*/ 40099 h 54864"/>
              <a:gd name="connsiteX3" fmla="*/ 207488 w 207488"/>
              <a:gd name="connsiteY3" fmla="*/ 54864 h 54864"/>
              <a:gd name="connsiteX4" fmla="*/ 207488 w 207488"/>
              <a:gd name="connsiteY4" fmla="*/ 15107 h 54864"/>
              <a:gd name="connsiteX5" fmla="*/ 199596 w 207488"/>
              <a:gd name="connsiteY5" fmla="*/ 11080 h 54864"/>
              <a:gd name="connsiteX6" fmla="*/ 194661 w 207488"/>
              <a:gd name="connsiteY6" fmla="*/ 13070 h 54864"/>
              <a:gd name="connsiteX7" fmla="*/ 192016 w 207488"/>
              <a:gd name="connsiteY7" fmla="*/ 8845 h 54864"/>
              <a:gd name="connsiteX8" fmla="*/ 187761 w 207488"/>
              <a:gd name="connsiteY8" fmla="*/ 13192 h 54864"/>
              <a:gd name="connsiteX9" fmla="*/ 188399 w 207488"/>
              <a:gd name="connsiteY9" fmla="*/ 8420 h 54864"/>
              <a:gd name="connsiteX10" fmla="*/ 188399 w 207488"/>
              <a:gd name="connsiteY10" fmla="*/ 8420 h 54864"/>
              <a:gd name="connsiteX11" fmla="*/ 183080 w 207488"/>
              <a:gd name="connsiteY11" fmla="*/ 12493 h 54864"/>
              <a:gd name="connsiteX12" fmla="*/ 183354 w 207488"/>
              <a:gd name="connsiteY12" fmla="*/ 6779 h 54864"/>
              <a:gd name="connsiteX13" fmla="*/ 183354 w 207488"/>
              <a:gd name="connsiteY13" fmla="*/ 6779 h 54864"/>
              <a:gd name="connsiteX14" fmla="*/ 174478 w 207488"/>
              <a:gd name="connsiteY14" fmla="*/ 13891 h 54864"/>
              <a:gd name="connsiteX15" fmla="*/ 169037 w 207488"/>
              <a:gd name="connsiteY15" fmla="*/ 4924 h 54864"/>
              <a:gd name="connsiteX16" fmla="*/ 165202 w 207488"/>
              <a:gd name="connsiteY16" fmla="*/ 3904 h 54864"/>
              <a:gd name="connsiteX17" fmla="*/ 159614 w 207488"/>
              <a:gd name="connsiteY17" fmla="*/ 6961 h 54864"/>
              <a:gd name="connsiteX18" fmla="*/ 155572 w 207488"/>
              <a:gd name="connsiteY18" fmla="*/ 0 h 54864"/>
              <a:gd name="connsiteX19" fmla="*/ 155572 w 207488"/>
              <a:gd name="connsiteY19" fmla="*/ 0 h 54864"/>
              <a:gd name="connsiteX20" fmla="*/ 157760 w 207488"/>
              <a:gd name="connsiteY20" fmla="*/ 13526 h 54864"/>
              <a:gd name="connsiteX21" fmla="*/ 149654 w 207488"/>
              <a:gd name="connsiteY21" fmla="*/ 8925 h 54864"/>
              <a:gd name="connsiteX22" fmla="*/ 144204 w 207488"/>
              <a:gd name="connsiteY22" fmla="*/ 10821 h 54864"/>
              <a:gd name="connsiteX23" fmla="*/ 142441 w 207488"/>
              <a:gd name="connsiteY23" fmla="*/ 3465 h 54864"/>
              <a:gd name="connsiteX24" fmla="*/ 140222 w 207488"/>
              <a:gd name="connsiteY24" fmla="*/ 13253 h 54864"/>
              <a:gd name="connsiteX25" fmla="*/ 135693 w 207488"/>
              <a:gd name="connsiteY25" fmla="*/ 10031 h 54864"/>
              <a:gd name="connsiteX26" fmla="*/ 135693 w 207488"/>
              <a:gd name="connsiteY26" fmla="*/ 10031 h 54864"/>
              <a:gd name="connsiteX27" fmla="*/ 137851 w 207488"/>
              <a:gd name="connsiteY27" fmla="*/ 16049 h 54864"/>
              <a:gd name="connsiteX28" fmla="*/ 129403 w 207488"/>
              <a:gd name="connsiteY28" fmla="*/ 12845 h 54864"/>
              <a:gd name="connsiteX29" fmla="*/ 123656 w 207488"/>
              <a:gd name="connsiteY29" fmla="*/ 14225 h 54864"/>
              <a:gd name="connsiteX30" fmla="*/ 120313 w 207488"/>
              <a:gd name="connsiteY30" fmla="*/ 10000 h 54864"/>
              <a:gd name="connsiteX31" fmla="*/ 119918 w 207488"/>
              <a:gd name="connsiteY31" fmla="*/ 16140 h 54864"/>
              <a:gd name="connsiteX32" fmla="*/ 116057 w 207488"/>
              <a:gd name="connsiteY32" fmla="*/ 15806 h 54864"/>
              <a:gd name="connsiteX33" fmla="*/ 116057 w 207488"/>
              <a:gd name="connsiteY33" fmla="*/ 15806 h 54864"/>
              <a:gd name="connsiteX34" fmla="*/ 117425 w 207488"/>
              <a:gd name="connsiteY34" fmla="*/ 18542 h 54864"/>
              <a:gd name="connsiteX35" fmla="*/ 111042 w 207488"/>
              <a:gd name="connsiteY35" fmla="*/ 26293 h 54864"/>
              <a:gd name="connsiteX36" fmla="*/ 33776 w 207488"/>
              <a:gd name="connsiteY36" fmla="*/ 36688 h 54864"/>
              <a:gd name="connsiteX37" fmla="*/ 18214 w 207488"/>
              <a:gd name="connsiteY37" fmla="*/ 37478 h 54864"/>
              <a:gd name="connsiteX38" fmla="*/ 16937 w 207488"/>
              <a:gd name="connsiteY38" fmla="*/ 33466 h 54864"/>
              <a:gd name="connsiteX39" fmla="*/ 12553 w 207488"/>
              <a:gd name="connsiteY39" fmla="*/ 31257 h 54864"/>
              <a:gd name="connsiteX40" fmla="*/ 9764 w 207488"/>
              <a:gd name="connsiteY40" fmla="*/ 32463 h 54864"/>
              <a:gd name="connsiteX41" fmla="*/ 8122 w 207488"/>
              <a:gd name="connsiteY41" fmla="*/ 25259 h 54864"/>
              <a:gd name="connsiteX42" fmla="*/ 5296 w 207488"/>
              <a:gd name="connsiteY42" fmla="*/ 30305 h 54864"/>
              <a:gd name="connsiteX43" fmla="*/ 15561 w 207488"/>
              <a:gd name="connsiteY43" fmla="*/ 33852 h 54864"/>
              <a:gd name="connsiteX44" fmla="*/ 128 w 207488"/>
              <a:gd name="connsiteY44" fmla="*/ 29514 h 54864"/>
              <a:gd name="connsiteX45" fmla="*/ 19835 w 207488"/>
              <a:gd name="connsiteY45" fmla="*/ 40890 h 54864"/>
              <a:gd name="connsiteX46" fmla="*/ 17255 w 207488"/>
              <a:gd name="connsiteY46" fmla="*/ 40299 h 54864"/>
              <a:gd name="connsiteX47" fmla="*/ 5227 w 207488"/>
              <a:gd name="connsiteY47" fmla="*/ 37031 h 54864"/>
              <a:gd name="connsiteX48" fmla="*/ 8758 w 207488"/>
              <a:gd name="connsiteY48" fmla="*/ 41311 h 54864"/>
              <a:gd name="connsiteX49" fmla="*/ 7269 w 207488"/>
              <a:gd name="connsiteY49" fmla="*/ 40255 h 54864"/>
              <a:gd name="connsiteX50" fmla="*/ 17335 w 207488"/>
              <a:gd name="connsiteY50" fmla="*/ 35070 h 54864"/>
              <a:gd name="connsiteX51" fmla="*/ 13035 w 207488"/>
              <a:gd name="connsiteY51" fmla="*/ 35661 h 54864"/>
              <a:gd name="connsiteX52" fmla="*/ 8971 w 207488"/>
              <a:gd name="connsiteY52" fmla="*/ 35504 h 54864"/>
              <a:gd name="connsiteX53" fmla="*/ 5103 w 207488"/>
              <a:gd name="connsiteY53" fmla="*/ 39712 h 54864"/>
              <a:gd name="connsiteX54" fmla="*/ 9094 w 207488"/>
              <a:gd name="connsiteY54" fmla="*/ 31667 h 54864"/>
              <a:gd name="connsiteX55" fmla="*/ 15473 w 207488"/>
              <a:gd name="connsiteY55" fmla="*/ 33068 h 54864"/>
              <a:gd name="connsiteX56" fmla="*/ 1104 w 207488"/>
              <a:gd name="connsiteY56" fmla="*/ 36100 h 54864"/>
              <a:gd name="connsiteX57" fmla="*/ 1351 w 207488"/>
              <a:gd name="connsiteY57" fmla="*/ 35588 h 54864"/>
              <a:gd name="connsiteX58" fmla="*/ 1247 w 207488"/>
              <a:gd name="connsiteY58" fmla="*/ 33808 h 54864"/>
              <a:gd name="connsiteX59" fmla="*/ 6836 w 207488"/>
              <a:gd name="connsiteY59" fmla="*/ 39123 h 54864"/>
              <a:gd name="connsiteX60" fmla="*/ 5399 w 207488"/>
              <a:gd name="connsiteY60" fmla="*/ 32034 h 54864"/>
              <a:gd name="connsiteX61" fmla="*/ 12964 w 207488"/>
              <a:gd name="connsiteY61" fmla="*/ 36392 h 54864"/>
              <a:gd name="connsiteX62" fmla="*/ 13741 w 207488"/>
              <a:gd name="connsiteY62" fmla="*/ 35117 h 54864"/>
              <a:gd name="connsiteX63" fmla="*/ 12938 w 207488"/>
              <a:gd name="connsiteY63" fmla="*/ 32500 h 54864"/>
              <a:gd name="connsiteX64" fmla="*/ 13573 w 207488"/>
              <a:gd name="connsiteY64" fmla="*/ 24528 h 54864"/>
              <a:gd name="connsiteX65" fmla="*/ 10338 w 207488"/>
              <a:gd name="connsiteY65" fmla="*/ 40443 h 54864"/>
              <a:gd name="connsiteX0" fmla="*/ 10338 w 207488"/>
              <a:gd name="connsiteY0" fmla="*/ 40443 h 54864"/>
              <a:gd name="connsiteX1" fmla="*/ 19228 w 207488"/>
              <a:gd name="connsiteY1" fmla="*/ 36949 h 54864"/>
              <a:gd name="connsiteX2" fmla="*/ 12779 w 207488"/>
              <a:gd name="connsiteY2" fmla="*/ 40099 h 54864"/>
              <a:gd name="connsiteX3" fmla="*/ 207488 w 207488"/>
              <a:gd name="connsiteY3" fmla="*/ 54864 h 54864"/>
              <a:gd name="connsiteX4" fmla="*/ 207488 w 207488"/>
              <a:gd name="connsiteY4" fmla="*/ 15107 h 54864"/>
              <a:gd name="connsiteX5" fmla="*/ 199596 w 207488"/>
              <a:gd name="connsiteY5" fmla="*/ 11080 h 54864"/>
              <a:gd name="connsiteX6" fmla="*/ 194661 w 207488"/>
              <a:gd name="connsiteY6" fmla="*/ 13070 h 54864"/>
              <a:gd name="connsiteX7" fmla="*/ 192016 w 207488"/>
              <a:gd name="connsiteY7" fmla="*/ 8845 h 54864"/>
              <a:gd name="connsiteX8" fmla="*/ 187761 w 207488"/>
              <a:gd name="connsiteY8" fmla="*/ 13192 h 54864"/>
              <a:gd name="connsiteX9" fmla="*/ 188399 w 207488"/>
              <a:gd name="connsiteY9" fmla="*/ 8420 h 54864"/>
              <a:gd name="connsiteX10" fmla="*/ 188399 w 207488"/>
              <a:gd name="connsiteY10" fmla="*/ 8420 h 54864"/>
              <a:gd name="connsiteX11" fmla="*/ 183080 w 207488"/>
              <a:gd name="connsiteY11" fmla="*/ 12493 h 54864"/>
              <a:gd name="connsiteX12" fmla="*/ 183354 w 207488"/>
              <a:gd name="connsiteY12" fmla="*/ 6779 h 54864"/>
              <a:gd name="connsiteX13" fmla="*/ 183354 w 207488"/>
              <a:gd name="connsiteY13" fmla="*/ 6779 h 54864"/>
              <a:gd name="connsiteX14" fmla="*/ 174478 w 207488"/>
              <a:gd name="connsiteY14" fmla="*/ 13891 h 54864"/>
              <a:gd name="connsiteX15" fmla="*/ 169037 w 207488"/>
              <a:gd name="connsiteY15" fmla="*/ 4924 h 54864"/>
              <a:gd name="connsiteX16" fmla="*/ 165202 w 207488"/>
              <a:gd name="connsiteY16" fmla="*/ 3904 h 54864"/>
              <a:gd name="connsiteX17" fmla="*/ 159614 w 207488"/>
              <a:gd name="connsiteY17" fmla="*/ 6961 h 54864"/>
              <a:gd name="connsiteX18" fmla="*/ 155572 w 207488"/>
              <a:gd name="connsiteY18" fmla="*/ 0 h 54864"/>
              <a:gd name="connsiteX19" fmla="*/ 155572 w 207488"/>
              <a:gd name="connsiteY19" fmla="*/ 0 h 54864"/>
              <a:gd name="connsiteX20" fmla="*/ 157760 w 207488"/>
              <a:gd name="connsiteY20" fmla="*/ 13526 h 54864"/>
              <a:gd name="connsiteX21" fmla="*/ 149654 w 207488"/>
              <a:gd name="connsiteY21" fmla="*/ 8925 h 54864"/>
              <a:gd name="connsiteX22" fmla="*/ 144204 w 207488"/>
              <a:gd name="connsiteY22" fmla="*/ 10821 h 54864"/>
              <a:gd name="connsiteX23" fmla="*/ 142441 w 207488"/>
              <a:gd name="connsiteY23" fmla="*/ 3465 h 54864"/>
              <a:gd name="connsiteX24" fmla="*/ 140222 w 207488"/>
              <a:gd name="connsiteY24" fmla="*/ 13253 h 54864"/>
              <a:gd name="connsiteX25" fmla="*/ 135693 w 207488"/>
              <a:gd name="connsiteY25" fmla="*/ 10031 h 54864"/>
              <a:gd name="connsiteX26" fmla="*/ 135693 w 207488"/>
              <a:gd name="connsiteY26" fmla="*/ 10031 h 54864"/>
              <a:gd name="connsiteX27" fmla="*/ 137851 w 207488"/>
              <a:gd name="connsiteY27" fmla="*/ 16049 h 54864"/>
              <a:gd name="connsiteX28" fmla="*/ 129403 w 207488"/>
              <a:gd name="connsiteY28" fmla="*/ 12845 h 54864"/>
              <a:gd name="connsiteX29" fmla="*/ 123656 w 207488"/>
              <a:gd name="connsiteY29" fmla="*/ 14225 h 54864"/>
              <a:gd name="connsiteX30" fmla="*/ 120313 w 207488"/>
              <a:gd name="connsiteY30" fmla="*/ 10000 h 54864"/>
              <a:gd name="connsiteX31" fmla="*/ 119918 w 207488"/>
              <a:gd name="connsiteY31" fmla="*/ 16140 h 54864"/>
              <a:gd name="connsiteX32" fmla="*/ 116057 w 207488"/>
              <a:gd name="connsiteY32" fmla="*/ 15806 h 54864"/>
              <a:gd name="connsiteX33" fmla="*/ 116057 w 207488"/>
              <a:gd name="connsiteY33" fmla="*/ 15806 h 54864"/>
              <a:gd name="connsiteX34" fmla="*/ 117425 w 207488"/>
              <a:gd name="connsiteY34" fmla="*/ 18542 h 54864"/>
              <a:gd name="connsiteX35" fmla="*/ 111042 w 207488"/>
              <a:gd name="connsiteY35" fmla="*/ 26293 h 54864"/>
              <a:gd name="connsiteX36" fmla="*/ 33776 w 207488"/>
              <a:gd name="connsiteY36" fmla="*/ 36688 h 54864"/>
              <a:gd name="connsiteX37" fmla="*/ 18214 w 207488"/>
              <a:gd name="connsiteY37" fmla="*/ 37478 h 54864"/>
              <a:gd name="connsiteX38" fmla="*/ 16937 w 207488"/>
              <a:gd name="connsiteY38" fmla="*/ 33466 h 54864"/>
              <a:gd name="connsiteX39" fmla="*/ 12553 w 207488"/>
              <a:gd name="connsiteY39" fmla="*/ 31257 h 54864"/>
              <a:gd name="connsiteX40" fmla="*/ 9764 w 207488"/>
              <a:gd name="connsiteY40" fmla="*/ 32463 h 54864"/>
              <a:gd name="connsiteX41" fmla="*/ 8122 w 207488"/>
              <a:gd name="connsiteY41" fmla="*/ 25259 h 54864"/>
              <a:gd name="connsiteX42" fmla="*/ 5296 w 207488"/>
              <a:gd name="connsiteY42" fmla="*/ 30305 h 54864"/>
              <a:gd name="connsiteX43" fmla="*/ 15561 w 207488"/>
              <a:gd name="connsiteY43" fmla="*/ 33852 h 54864"/>
              <a:gd name="connsiteX44" fmla="*/ 128 w 207488"/>
              <a:gd name="connsiteY44" fmla="*/ 29514 h 54864"/>
              <a:gd name="connsiteX45" fmla="*/ 19835 w 207488"/>
              <a:gd name="connsiteY45" fmla="*/ 40890 h 54864"/>
              <a:gd name="connsiteX46" fmla="*/ 17255 w 207488"/>
              <a:gd name="connsiteY46" fmla="*/ 40299 h 54864"/>
              <a:gd name="connsiteX47" fmla="*/ 5227 w 207488"/>
              <a:gd name="connsiteY47" fmla="*/ 37031 h 54864"/>
              <a:gd name="connsiteX48" fmla="*/ 8758 w 207488"/>
              <a:gd name="connsiteY48" fmla="*/ 41311 h 54864"/>
              <a:gd name="connsiteX49" fmla="*/ 7269 w 207488"/>
              <a:gd name="connsiteY49" fmla="*/ 40255 h 54864"/>
              <a:gd name="connsiteX50" fmla="*/ 17335 w 207488"/>
              <a:gd name="connsiteY50" fmla="*/ 35070 h 54864"/>
              <a:gd name="connsiteX51" fmla="*/ 13035 w 207488"/>
              <a:gd name="connsiteY51" fmla="*/ 35661 h 54864"/>
              <a:gd name="connsiteX52" fmla="*/ 8971 w 207488"/>
              <a:gd name="connsiteY52" fmla="*/ 35504 h 54864"/>
              <a:gd name="connsiteX53" fmla="*/ 5103 w 207488"/>
              <a:gd name="connsiteY53" fmla="*/ 39712 h 54864"/>
              <a:gd name="connsiteX54" fmla="*/ 9094 w 207488"/>
              <a:gd name="connsiteY54" fmla="*/ 31667 h 54864"/>
              <a:gd name="connsiteX55" fmla="*/ 15473 w 207488"/>
              <a:gd name="connsiteY55" fmla="*/ 33068 h 54864"/>
              <a:gd name="connsiteX56" fmla="*/ 1104 w 207488"/>
              <a:gd name="connsiteY56" fmla="*/ 36100 h 54864"/>
              <a:gd name="connsiteX57" fmla="*/ 1351 w 207488"/>
              <a:gd name="connsiteY57" fmla="*/ 35588 h 54864"/>
              <a:gd name="connsiteX58" fmla="*/ 1247 w 207488"/>
              <a:gd name="connsiteY58" fmla="*/ 33808 h 54864"/>
              <a:gd name="connsiteX59" fmla="*/ 6836 w 207488"/>
              <a:gd name="connsiteY59" fmla="*/ 39123 h 54864"/>
              <a:gd name="connsiteX60" fmla="*/ 5399 w 207488"/>
              <a:gd name="connsiteY60" fmla="*/ 32034 h 54864"/>
              <a:gd name="connsiteX61" fmla="*/ 12964 w 207488"/>
              <a:gd name="connsiteY61" fmla="*/ 36392 h 54864"/>
              <a:gd name="connsiteX62" fmla="*/ 13741 w 207488"/>
              <a:gd name="connsiteY62" fmla="*/ 35117 h 54864"/>
              <a:gd name="connsiteX63" fmla="*/ 12938 w 207488"/>
              <a:gd name="connsiteY63" fmla="*/ 32500 h 54864"/>
              <a:gd name="connsiteX64" fmla="*/ 12713 w 207488"/>
              <a:gd name="connsiteY64" fmla="*/ 34568 h 54864"/>
              <a:gd name="connsiteX65" fmla="*/ 10338 w 207488"/>
              <a:gd name="connsiteY65" fmla="*/ 40443 h 54864"/>
              <a:gd name="connsiteX0" fmla="*/ 10338 w 207488"/>
              <a:gd name="connsiteY0" fmla="*/ 40443 h 54864"/>
              <a:gd name="connsiteX1" fmla="*/ 19228 w 207488"/>
              <a:gd name="connsiteY1" fmla="*/ 36949 h 54864"/>
              <a:gd name="connsiteX2" fmla="*/ 12779 w 207488"/>
              <a:gd name="connsiteY2" fmla="*/ 40099 h 54864"/>
              <a:gd name="connsiteX3" fmla="*/ 207488 w 207488"/>
              <a:gd name="connsiteY3" fmla="*/ 54864 h 54864"/>
              <a:gd name="connsiteX4" fmla="*/ 207488 w 207488"/>
              <a:gd name="connsiteY4" fmla="*/ 15107 h 54864"/>
              <a:gd name="connsiteX5" fmla="*/ 199596 w 207488"/>
              <a:gd name="connsiteY5" fmla="*/ 11080 h 54864"/>
              <a:gd name="connsiteX6" fmla="*/ 194661 w 207488"/>
              <a:gd name="connsiteY6" fmla="*/ 13070 h 54864"/>
              <a:gd name="connsiteX7" fmla="*/ 192016 w 207488"/>
              <a:gd name="connsiteY7" fmla="*/ 8845 h 54864"/>
              <a:gd name="connsiteX8" fmla="*/ 187761 w 207488"/>
              <a:gd name="connsiteY8" fmla="*/ 13192 h 54864"/>
              <a:gd name="connsiteX9" fmla="*/ 188399 w 207488"/>
              <a:gd name="connsiteY9" fmla="*/ 8420 h 54864"/>
              <a:gd name="connsiteX10" fmla="*/ 188399 w 207488"/>
              <a:gd name="connsiteY10" fmla="*/ 8420 h 54864"/>
              <a:gd name="connsiteX11" fmla="*/ 183080 w 207488"/>
              <a:gd name="connsiteY11" fmla="*/ 12493 h 54864"/>
              <a:gd name="connsiteX12" fmla="*/ 183354 w 207488"/>
              <a:gd name="connsiteY12" fmla="*/ 6779 h 54864"/>
              <a:gd name="connsiteX13" fmla="*/ 183354 w 207488"/>
              <a:gd name="connsiteY13" fmla="*/ 6779 h 54864"/>
              <a:gd name="connsiteX14" fmla="*/ 174478 w 207488"/>
              <a:gd name="connsiteY14" fmla="*/ 13891 h 54864"/>
              <a:gd name="connsiteX15" fmla="*/ 169037 w 207488"/>
              <a:gd name="connsiteY15" fmla="*/ 4924 h 54864"/>
              <a:gd name="connsiteX16" fmla="*/ 165202 w 207488"/>
              <a:gd name="connsiteY16" fmla="*/ 3904 h 54864"/>
              <a:gd name="connsiteX17" fmla="*/ 159614 w 207488"/>
              <a:gd name="connsiteY17" fmla="*/ 6961 h 54864"/>
              <a:gd name="connsiteX18" fmla="*/ 155572 w 207488"/>
              <a:gd name="connsiteY18" fmla="*/ 0 h 54864"/>
              <a:gd name="connsiteX19" fmla="*/ 155572 w 207488"/>
              <a:gd name="connsiteY19" fmla="*/ 0 h 54864"/>
              <a:gd name="connsiteX20" fmla="*/ 157760 w 207488"/>
              <a:gd name="connsiteY20" fmla="*/ 13526 h 54864"/>
              <a:gd name="connsiteX21" fmla="*/ 149654 w 207488"/>
              <a:gd name="connsiteY21" fmla="*/ 8925 h 54864"/>
              <a:gd name="connsiteX22" fmla="*/ 144204 w 207488"/>
              <a:gd name="connsiteY22" fmla="*/ 10821 h 54864"/>
              <a:gd name="connsiteX23" fmla="*/ 142441 w 207488"/>
              <a:gd name="connsiteY23" fmla="*/ 3465 h 54864"/>
              <a:gd name="connsiteX24" fmla="*/ 140222 w 207488"/>
              <a:gd name="connsiteY24" fmla="*/ 13253 h 54864"/>
              <a:gd name="connsiteX25" fmla="*/ 135693 w 207488"/>
              <a:gd name="connsiteY25" fmla="*/ 10031 h 54864"/>
              <a:gd name="connsiteX26" fmla="*/ 135693 w 207488"/>
              <a:gd name="connsiteY26" fmla="*/ 10031 h 54864"/>
              <a:gd name="connsiteX27" fmla="*/ 137851 w 207488"/>
              <a:gd name="connsiteY27" fmla="*/ 16049 h 54864"/>
              <a:gd name="connsiteX28" fmla="*/ 129403 w 207488"/>
              <a:gd name="connsiteY28" fmla="*/ 12845 h 54864"/>
              <a:gd name="connsiteX29" fmla="*/ 123656 w 207488"/>
              <a:gd name="connsiteY29" fmla="*/ 14225 h 54864"/>
              <a:gd name="connsiteX30" fmla="*/ 120313 w 207488"/>
              <a:gd name="connsiteY30" fmla="*/ 10000 h 54864"/>
              <a:gd name="connsiteX31" fmla="*/ 119918 w 207488"/>
              <a:gd name="connsiteY31" fmla="*/ 16140 h 54864"/>
              <a:gd name="connsiteX32" fmla="*/ 116057 w 207488"/>
              <a:gd name="connsiteY32" fmla="*/ 15806 h 54864"/>
              <a:gd name="connsiteX33" fmla="*/ 116057 w 207488"/>
              <a:gd name="connsiteY33" fmla="*/ 15806 h 54864"/>
              <a:gd name="connsiteX34" fmla="*/ 117425 w 207488"/>
              <a:gd name="connsiteY34" fmla="*/ 18542 h 54864"/>
              <a:gd name="connsiteX35" fmla="*/ 111042 w 207488"/>
              <a:gd name="connsiteY35" fmla="*/ 26293 h 54864"/>
              <a:gd name="connsiteX36" fmla="*/ 33776 w 207488"/>
              <a:gd name="connsiteY36" fmla="*/ 36688 h 54864"/>
              <a:gd name="connsiteX37" fmla="*/ 18214 w 207488"/>
              <a:gd name="connsiteY37" fmla="*/ 37478 h 54864"/>
              <a:gd name="connsiteX38" fmla="*/ 16937 w 207488"/>
              <a:gd name="connsiteY38" fmla="*/ 33466 h 54864"/>
              <a:gd name="connsiteX39" fmla="*/ 12553 w 207488"/>
              <a:gd name="connsiteY39" fmla="*/ 31257 h 54864"/>
              <a:gd name="connsiteX40" fmla="*/ 9764 w 207488"/>
              <a:gd name="connsiteY40" fmla="*/ 32463 h 54864"/>
              <a:gd name="connsiteX41" fmla="*/ 8552 w 207488"/>
              <a:gd name="connsiteY41" fmla="*/ 32937 h 54864"/>
              <a:gd name="connsiteX42" fmla="*/ 5296 w 207488"/>
              <a:gd name="connsiteY42" fmla="*/ 30305 h 54864"/>
              <a:gd name="connsiteX43" fmla="*/ 15561 w 207488"/>
              <a:gd name="connsiteY43" fmla="*/ 33852 h 54864"/>
              <a:gd name="connsiteX44" fmla="*/ 128 w 207488"/>
              <a:gd name="connsiteY44" fmla="*/ 29514 h 54864"/>
              <a:gd name="connsiteX45" fmla="*/ 19835 w 207488"/>
              <a:gd name="connsiteY45" fmla="*/ 40890 h 54864"/>
              <a:gd name="connsiteX46" fmla="*/ 17255 w 207488"/>
              <a:gd name="connsiteY46" fmla="*/ 40299 h 54864"/>
              <a:gd name="connsiteX47" fmla="*/ 5227 w 207488"/>
              <a:gd name="connsiteY47" fmla="*/ 37031 h 54864"/>
              <a:gd name="connsiteX48" fmla="*/ 8758 w 207488"/>
              <a:gd name="connsiteY48" fmla="*/ 41311 h 54864"/>
              <a:gd name="connsiteX49" fmla="*/ 7269 w 207488"/>
              <a:gd name="connsiteY49" fmla="*/ 40255 h 54864"/>
              <a:gd name="connsiteX50" fmla="*/ 17335 w 207488"/>
              <a:gd name="connsiteY50" fmla="*/ 35070 h 54864"/>
              <a:gd name="connsiteX51" fmla="*/ 13035 w 207488"/>
              <a:gd name="connsiteY51" fmla="*/ 35661 h 54864"/>
              <a:gd name="connsiteX52" fmla="*/ 8971 w 207488"/>
              <a:gd name="connsiteY52" fmla="*/ 35504 h 54864"/>
              <a:gd name="connsiteX53" fmla="*/ 5103 w 207488"/>
              <a:gd name="connsiteY53" fmla="*/ 39712 h 54864"/>
              <a:gd name="connsiteX54" fmla="*/ 9094 w 207488"/>
              <a:gd name="connsiteY54" fmla="*/ 31667 h 54864"/>
              <a:gd name="connsiteX55" fmla="*/ 15473 w 207488"/>
              <a:gd name="connsiteY55" fmla="*/ 33068 h 54864"/>
              <a:gd name="connsiteX56" fmla="*/ 1104 w 207488"/>
              <a:gd name="connsiteY56" fmla="*/ 36100 h 54864"/>
              <a:gd name="connsiteX57" fmla="*/ 1351 w 207488"/>
              <a:gd name="connsiteY57" fmla="*/ 35588 h 54864"/>
              <a:gd name="connsiteX58" fmla="*/ 1247 w 207488"/>
              <a:gd name="connsiteY58" fmla="*/ 33808 h 54864"/>
              <a:gd name="connsiteX59" fmla="*/ 6836 w 207488"/>
              <a:gd name="connsiteY59" fmla="*/ 39123 h 54864"/>
              <a:gd name="connsiteX60" fmla="*/ 5399 w 207488"/>
              <a:gd name="connsiteY60" fmla="*/ 32034 h 54864"/>
              <a:gd name="connsiteX61" fmla="*/ 12964 w 207488"/>
              <a:gd name="connsiteY61" fmla="*/ 36392 h 54864"/>
              <a:gd name="connsiteX62" fmla="*/ 13741 w 207488"/>
              <a:gd name="connsiteY62" fmla="*/ 35117 h 54864"/>
              <a:gd name="connsiteX63" fmla="*/ 12938 w 207488"/>
              <a:gd name="connsiteY63" fmla="*/ 32500 h 54864"/>
              <a:gd name="connsiteX64" fmla="*/ 12713 w 207488"/>
              <a:gd name="connsiteY64" fmla="*/ 34568 h 54864"/>
              <a:gd name="connsiteX65" fmla="*/ 10338 w 207488"/>
              <a:gd name="connsiteY65" fmla="*/ 40443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07488" h="54864" extrusionOk="0">
                <a:moveTo>
                  <a:pt x="10338" y="40443"/>
                </a:moveTo>
                <a:cubicBezTo>
                  <a:pt x="10002" y="40443"/>
                  <a:pt x="19556" y="36917"/>
                  <a:pt x="19228" y="36949"/>
                </a:cubicBezTo>
                <a:lnTo>
                  <a:pt x="12779" y="40099"/>
                </a:lnTo>
                <a:lnTo>
                  <a:pt x="207488" y="54864"/>
                </a:lnTo>
                <a:lnTo>
                  <a:pt x="207488" y="15107"/>
                </a:lnTo>
                <a:cubicBezTo>
                  <a:pt x="205712" y="12639"/>
                  <a:pt x="202555" y="11080"/>
                  <a:pt x="199596" y="11080"/>
                </a:cubicBezTo>
                <a:cubicBezTo>
                  <a:pt x="197745" y="11080"/>
                  <a:pt x="195971" y="11690"/>
                  <a:pt x="194661" y="13070"/>
                </a:cubicBezTo>
                <a:lnTo>
                  <a:pt x="192016" y="8845"/>
                </a:lnTo>
                <a:cubicBezTo>
                  <a:pt x="190952" y="10578"/>
                  <a:pt x="189493" y="12067"/>
                  <a:pt x="187761" y="13192"/>
                </a:cubicBezTo>
                <a:cubicBezTo>
                  <a:pt x="187457" y="11551"/>
                  <a:pt x="187670" y="9909"/>
                  <a:pt x="188399" y="8420"/>
                </a:cubicBezTo>
                <a:lnTo>
                  <a:pt x="188399" y="8420"/>
                </a:lnTo>
                <a:cubicBezTo>
                  <a:pt x="186272" y="9241"/>
                  <a:pt x="184417" y="10639"/>
                  <a:pt x="183080" y="12493"/>
                </a:cubicBezTo>
                <a:cubicBezTo>
                  <a:pt x="182746" y="10608"/>
                  <a:pt x="182837" y="8633"/>
                  <a:pt x="183354" y="6779"/>
                </a:cubicBezTo>
                <a:lnTo>
                  <a:pt x="183354" y="6779"/>
                </a:lnTo>
                <a:cubicBezTo>
                  <a:pt x="179797" y="8298"/>
                  <a:pt x="176727" y="10760"/>
                  <a:pt x="174478" y="13891"/>
                </a:cubicBezTo>
                <a:cubicBezTo>
                  <a:pt x="173748" y="10365"/>
                  <a:pt x="172107" y="6779"/>
                  <a:pt x="169037" y="4924"/>
                </a:cubicBezTo>
                <a:cubicBezTo>
                  <a:pt x="167900" y="4245"/>
                  <a:pt x="166543" y="3904"/>
                  <a:pt x="165202" y="3904"/>
                </a:cubicBezTo>
                <a:cubicBezTo>
                  <a:pt x="162885" y="3904"/>
                  <a:pt x="160616" y="4920"/>
                  <a:pt x="159614" y="6961"/>
                </a:cubicBezTo>
                <a:lnTo>
                  <a:pt x="155572" y="0"/>
                </a:lnTo>
                <a:lnTo>
                  <a:pt x="155572" y="0"/>
                </a:lnTo>
                <a:lnTo>
                  <a:pt x="157760" y="13526"/>
                </a:lnTo>
                <a:cubicBezTo>
                  <a:pt x="156262" y="10587"/>
                  <a:pt x="152930" y="8925"/>
                  <a:pt x="149654" y="8925"/>
                </a:cubicBezTo>
                <a:cubicBezTo>
                  <a:pt x="147679" y="8925"/>
                  <a:pt x="145724" y="9529"/>
                  <a:pt x="144204" y="10821"/>
                </a:cubicBezTo>
                <a:lnTo>
                  <a:pt x="142441" y="3465"/>
                </a:lnTo>
                <a:cubicBezTo>
                  <a:pt x="140860" y="6475"/>
                  <a:pt x="140070" y="9849"/>
                  <a:pt x="140222" y="13253"/>
                </a:cubicBezTo>
                <a:cubicBezTo>
                  <a:pt x="138976" y="11824"/>
                  <a:pt x="137426" y="10730"/>
                  <a:pt x="135693" y="10031"/>
                </a:cubicBezTo>
                <a:lnTo>
                  <a:pt x="135693" y="10031"/>
                </a:lnTo>
                <a:cubicBezTo>
                  <a:pt x="136818" y="11885"/>
                  <a:pt x="137547" y="13922"/>
                  <a:pt x="137851" y="16049"/>
                </a:cubicBezTo>
                <a:cubicBezTo>
                  <a:pt x="135465" y="13940"/>
                  <a:pt x="132448" y="12845"/>
                  <a:pt x="129403" y="12845"/>
                </a:cubicBezTo>
                <a:cubicBezTo>
                  <a:pt x="127445" y="12845"/>
                  <a:pt x="125476" y="13298"/>
                  <a:pt x="123656" y="14225"/>
                </a:cubicBezTo>
                <a:lnTo>
                  <a:pt x="120313" y="10000"/>
                </a:lnTo>
                <a:cubicBezTo>
                  <a:pt x="120181" y="12047"/>
                  <a:pt x="120050" y="14093"/>
                  <a:pt x="119918" y="16140"/>
                </a:cubicBezTo>
                <a:lnTo>
                  <a:pt x="116057" y="15806"/>
                </a:lnTo>
                <a:lnTo>
                  <a:pt x="116057" y="15806"/>
                </a:lnTo>
                <a:cubicBezTo>
                  <a:pt x="116118" y="16870"/>
                  <a:pt x="116605" y="17843"/>
                  <a:pt x="117425" y="18542"/>
                </a:cubicBezTo>
                <a:cubicBezTo>
                  <a:pt x="114781" y="18663"/>
                  <a:pt x="112440" y="23557"/>
                  <a:pt x="111042" y="26293"/>
                </a:cubicBezTo>
                <a:cubicBezTo>
                  <a:pt x="85327" y="29879"/>
                  <a:pt x="60585" y="34742"/>
                  <a:pt x="33776" y="36688"/>
                </a:cubicBezTo>
                <a:cubicBezTo>
                  <a:pt x="28609" y="37053"/>
                  <a:pt x="23411" y="37326"/>
                  <a:pt x="18214" y="37478"/>
                </a:cubicBezTo>
                <a:cubicBezTo>
                  <a:pt x="18153" y="36049"/>
                  <a:pt x="17697" y="34651"/>
                  <a:pt x="16937" y="33466"/>
                </a:cubicBezTo>
                <a:cubicBezTo>
                  <a:pt x="16017" y="32122"/>
                  <a:pt x="14215" y="31257"/>
                  <a:pt x="12553" y="31257"/>
                </a:cubicBezTo>
                <a:cubicBezTo>
                  <a:pt x="11470" y="31257"/>
                  <a:pt x="10447" y="31624"/>
                  <a:pt x="9764" y="32463"/>
                </a:cubicBezTo>
                <a:lnTo>
                  <a:pt x="8552" y="32937"/>
                </a:lnTo>
                <a:cubicBezTo>
                  <a:pt x="8036" y="34822"/>
                  <a:pt x="6633" y="28876"/>
                  <a:pt x="5296" y="30305"/>
                </a:cubicBezTo>
                <a:cubicBezTo>
                  <a:pt x="3350" y="22159"/>
                  <a:pt x="16230" y="42211"/>
                  <a:pt x="15561" y="33852"/>
                </a:cubicBezTo>
                <a:cubicBezTo>
                  <a:pt x="15146" y="41856"/>
                  <a:pt x="543" y="21510"/>
                  <a:pt x="128" y="29514"/>
                </a:cubicBezTo>
                <a:cubicBezTo>
                  <a:pt x="-1939" y="22615"/>
                  <a:pt x="21932" y="47820"/>
                  <a:pt x="19835" y="40890"/>
                </a:cubicBezTo>
                <a:lnTo>
                  <a:pt x="17255" y="40299"/>
                </a:lnTo>
                <a:cubicBezTo>
                  <a:pt x="17924" y="47837"/>
                  <a:pt x="7750" y="29858"/>
                  <a:pt x="5227" y="37031"/>
                </a:cubicBezTo>
                <a:lnTo>
                  <a:pt x="8758" y="41311"/>
                </a:lnTo>
                <a:lnTo>
                  <a:pt x="7269" y="40255"/>
                </a:lnTo>
                <a:lnTo>
                  <a:pt x="17335" y="35070"/>
                </a:lnTo>
                <a:lnTo>
                  <a:pt x="13035" y="35661"/>
                </a:lnTo>
                <a:cubicBezTo>
                  <a:pt x="14768" y="37849"/>
                  <a:pt x="11646" y="34318"/>
                  <a:pt x="8971" y="35504"/>
                </a:cubicBezTo>
                <a:cubicBezTo>
                  <a:pt x="8910" y="31826"/>
                  <a:pt x="5083" y="40351"/>
                  <a:pt x="5103" y="39712"/>
                </a:cubicBezTo>
                <a:cubicBezTo>
                  <a:pt x="5123" y="39073"/>
                  <a:pt x="7366" y="32774"/>
                  <a:pt x="9094" y="31667"/>
                </a:cubicBezTo>
                <a:cubicBezTo>
                  <a:pt x="10822" y="30560"/>
                  <a:pt x="17422" y="31751"/>
                  <a:pt x="15473" y="33068"/>
                </a:cubicBezTo>
                <a:cubicBezTo>
                  <a:pt x="15412" y="30535"/>
                  <a:pt x="1165" y="38633"/>
                  <a:pt x="1104" y="36100"/>
                </a:cubicBezTo>
                <a:cubicBezTo>
                  <a:pt x="-902" y="36860"/>
                  <a:pt x="1199" y="33581"/>
                  <a:pt x="1351" y="35588"/>
                </a:cubicBezTo>
                <a:cubicBezTo>
                  <a:pt x="348" y="33034"/>
                  <a:pt x="3405" y="35510"/>
                  <a:pt x="1247" y="33808"/>
                </a:cubicBezTo>
                <a:lnTo>
                  <a:pt x="6836" y="39123"/>
                </a:lnTo>
                <a:cubicBezTo>
                  <a:pt x="7870" y="41828"/>
                  <a:pt x="6797" y="29481"/>
                  <a:pt x="5399" y="32034"/>
                </a:cubicBezTo>
                <a:cubicBezTo>
                  <a:pt x="3909" y="28235"/>
                  <a:pt x="11574" y="35878"/>
                  <a:pt x="12964" y="36392"/>
                </a:cubicBezTo>
                <a:cubicBezTo>
                  <a:pt x="14354" y="36906"/>
                  <a:pt x="13745" y="35766"/>
                  <a:pt x="13741" y="35117"/>
                </a:cubicBezTo>
                <a:cubicBezTo>
                  <a:pt x="13737" y="34468"/>
                  <a:pt x="12594" y="29492"/>
                  <a:pt x="12938" y="32500"/>
                </a:cubicBezTo>
                <a:cubicBezTo>
                  <a:pt x="12330" y="27393"/>
                  <a:pt x="16300" y="38489"/>
                  <a:pt x="12713" y="34568"/>
                </a:cubicBezTo>
                <a:cubicBezTo>
                  <a:pt x="10685" y="32348"/>
                  <a:pt x="13416" y="40443"/>
                  <a:pt x="10338" y="404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3142;p46">
            <a:extLst>
              <a:ext uri="{FF2B5EF4-FFF2-40B4-BE49-F238E27FC236}">
                <a16:creationId xmlns:a16="http://schemas.microsoft.com/office/drawing/2014/main" id="{7ECC0BDE-9B3C-4184-506C-F97637145EA2}"/>
              </a:ext>
            </a:extLst>
          </p:cNvPr>
          <p:cNvSpPr txBox="1"/>
          <p:nvPr/>
        </p:nvSpPr>
        <p:spPr>
          <a:xfrm>
            <a:off x="1466351" y="2973099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Busca de informações</a:t>
            </a:r>
            <a:endParaRPr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9" name="Google Shape;3155;p46">
            <a:extLst>
              <a:ext uri="{FF2B5EF4-FFF2-40B4-BE49-F238E27FC236}">
                <a16:creationId xmlns:a16="http://schemas.microsoft.com/office/drawing/2014/main" id="{19A3EEA6-9D23-7B81-11F3-A7D5BE76BB55}"/>
              </a:ext>
            </a:extLst>
          </p:cNvPr>
          <p:cNvGrpSpPr/>
          <p:nvPr/>
        </p:nvGrpSpPr>
        <p:grpSpPr>
          <a:xfrm>
            <a:off x="4423921" y="2769667"/>
            <a:ext cx="294300" cy="294300"/>
            <a:chOff x="2141275" y="3883075"/>
            <a:chExt cx="294300" cy="294300"/>
          </a:xfrm>
        </p:grpSpPr>
        <p:sp>
          <p:nvSpPr>
            <p:cNvPr id="260" name="Google Shape;3156;p46">
              <a:extLst>
                <a:ext uri="{FF2B5EF4-FFF2-40B4-BE49-F238E27FC236}">
                  <a16:creationId xmlns:a16="http://schemas.microsoft.com/office/drawing/2014/main" id="{E9A7FAA7-EFCD-7B9D-8DFE-C9347E98BE76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57;p46">
              <a:extLst>
                <a:ext uri="{FF2B5EF4-FFF2-40B4-BE49-F238E27FC236}">
                  <a16:creationId xmlns:a16="http://schemas.microsoft.com/office/drawing/2014/main" id="{A947B3C6-7513-51FF-91CA-36739EA702A1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58;p46">
              <a:extLst>
                <a:ext uri="{FF2B5EF4-FFF2-40B4-BE49-F238E27FC236}">
                  <a16:creationId xmlns:a16="http://schemas.microsoft.com/office/drawing/2014/main" id="{5DFAEFF5-C09E-18BF-4356-91B797C0D9F5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5"/>
          <p:cNvSpPr/>
          <p:nvPr/>
        </p:nvSpPr>
        <p:spPr>
          <a:xfrm rot="18080163">
            <a:off x="8440033" y="4836505"/>
            <a:ext cx="199335" cy="216035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7;p15">
            <a:extLst>
              <a:ext uri="{FF2B5EF4-FFF2-40B4-BE49-F238E27FC236}">
                <a16:creationId xmlns:a16="http://schemas.microsoft.com/office/drawing/2014/main" id="{F1D224A4-B40B-9630-280A-7C345B40760E}"/>
              </a:ext>
            </a:extLst>
          </p:cNvPr>
          <p:cNvSpPr/>
          <p:nvPr/>
        </p:nvSpPr>
        <p:spPr>
          <a:xfrm rot="14797407">
            <a:off x="8722825" y="4481408"/>
            <a:ext cx="199335" cy="216035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92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Fases Cobertas</a:t>
            </a:r>
            <a:endParaRPr sz="2500" dirty="0">
              <a:solidFill>
                <a:schemeClr val="lt2"/>
              </a:solidFill>
            </a:endParaRPr>
          </a:p>
        </p:txBody>
      </p:sp>
      <p:graphicFrame>
        <p:nvGraphicFramePr>
          <p:cNvPr id="2849" name="Google Shape;2849;p43"/>
          <p:cNvGraphicFramePr/>
          <p:nvPr>
            <p:extLst>
              <p:ext uri="{D42A27DB-BD31-4B8C-83A1-F6EECF244321}">
                <p14:modId xmlns:p14="http://schemas.microsoft.com/office/powerpoint/2010/main" val="107251039"/>
              </p:ext>
            </p:extLst>
          </p:nvPr>
        </p:nvGraphicFramePr>
        <p:xfrm>
          <a:off x="457200" y="1049685"/>
          <a:ext cx="8229600" cy="3718595"/>
        </p:xfrm>
        <a:graphic>
          <a:graphicData uri="http://schemas.openxmlformats.org/drawingml/2006/table">
            <a:tbl>
              <a:tblPr>
                <a:noFill/>
                <a:tableStyleId>{EA5BD415-5C9E-43EF-A206-638A40CE80D2}</a:tableStyleId>
              </a:tblPr>
              <a:tblGrid>
                <a:gridCol w="8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250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000" dirty="0">
                          <a:solidFill>
                            <a:schemeClr val="l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x01</a:t>
                      </a:r>
                      <a:endParaRPr sz="3000" dirty="0">
                        <a:solidFill>
                          <a:schemeClr val="l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RECON</a:t>
                      </a:r>
                      <a:endParaRPr sz="2200" dirty="0">
                        <a:solidFill>
                          <a:schemeClr val="accen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Processo de identificação, descoberta e obtenção de informaçaões;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3765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l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x02</a:t>
                      </a:r>
                      <a:endParaRPr sz="3000" dirty="0">
                        <a:solidFill>
                          <a:schemeClr val="l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DELIVERY</a:t>
                      </a:r>
                      <a:endParaRPr sz="2200" dirty="0">
                        <a:solidFill>
                          <a:schemeClr val="accen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Entrega do artefato malicioso;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501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l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x03</a:t>
                      </a:r>
                      <a:endParaRPr sz="3000" dirty="0">
                        <a:solidFill>
                          <a:schemeClr val="l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INSTALLATION</a:t>
                      </a:r>
                      <a:endParaRPr sz="2200" dirty="0">
                        <a:solidFill>
                          <a:schemeClr val="accen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Ameaça instalada no sistema e ganho de controle;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162C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l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x04</a:t>
                      </a:r>
                      <a:endParaRPr sz="3000" dirty="0">
                        <a:solidFill>
                          <a:schemeClr val="l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EB9F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Metal Mania"/>
                          <a:ea typeface="Metal Mania"/>
                          <a:cs typeface="Metal Mania"/>
                          <a:sym typeface="Metal Mania"/>
                        </a:rPr>
                        <a:t>EXFILTRATION</a:t>
                      </a:r>
                      <a:endParaRPr sz="2200" dirty="0">
                        <a:solidFill>
                          <a:schemeClr val="accent2"/>
                        </a:solidFill>
                        <a:latin typeface="Metal Mania"/>
                        <a:ea typeface="Metal Mania"/>
                        <a:cs typeface="Metal Mania"/>
                        <a:sym typeface="Metal Man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Extração de dados ou informações sensíveis do sistema comprometido;</a:t>
                      </a:r>
                      <a:endParaRPr sz="1400" b="0" i="0" u="none" strike="noStrike" cap="none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50" name="Google Shape;2850;p43"/>
          <p:cNvGrpSpPr/>
          <p:nvPr/>
        </p:nvGrpSpPr>
        <p:grpSpPr>
          <a:xfrm>
            <a:off x="688342" y="3114293"/>
            <a:ext cx="458014" cy="483827"/>
            <a:chOff x="1856583" y="1322003"/>
            <a:chExt cx="458014" cy="483827"/>
          </a:xfrm>
        </p:grpSpPr>
        <p:sp>
          <p:nvSpPr>
            <p:cNvPr id="2851" name="Google Shape;2851;p43"/>
            <p:cNvSpPr/>
            <p:nvPr/>
          </p:nvSpPr>
          <p:spPr>
            <a:xfrm>
              <a:off x="1975886" y="1725513"/>
              <a:ext cx="219407" cy="63921"/>
            </a:xfrm>
            <a:custGeom>
              <a:avLst/>
              <a:gdLst/>
              <a:ahLst/>
              <a:cxnLst/>
              <a:rect l="l" t="t" r="r" b="b"/>
              <a:pathLst>
                <a:path w="8993" h="2620" extrusionOk="0">
                  <a:moveTo>
                    <a:pt x="2642" y="1"/>
                  </a:moveTo>
                  <a:lnTo>
                    <a:pt x="2642" y="372"/>
                  </a:lnTo>
                  <a:cubicBezTo>
                    <a:pt x="2642" y="1345"/>
                    <a:pt x="1854" y="2133"/>
                    <a:pt x="881" y="2133"/>
                  </a:cubicBezTo>
                  <a:lnTo>
                    <a:pt x="0" y="2133"/>
                  </a:lnTo>
                  <a:lnTo>
                    <a:pt x="0" y="2620"/>
                  </a:lnTo>
                  <a:lnTo>
                    <a:pt x="8992" y="2620"/>
                  </a:lnTo>
                  <a:lnTo>
                    <a:pt x="8992" y="2133"/>
                  </a:lnTo>
                  <a:lnTo>
                    <a:pt x="8135" y="2133"/>
                  </a:lnTo>
                  <a:cubicBezTo>
                    <a:pt x="7138" y="2133"/>
                    <a:pt x="6350" y="1345"/>
                    <a:pt x="6350" y="372"/>
                  </a:cubicBezTo>
                  <a:lnTo>
                    <a:pt x="6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2088408" y="1725513"/>
              <a:ext cx="106885" cy="63921"/>
            </a:xfrm>
            <a:custGeom>
              <a:avLst/>
              <a:gdLst/>
              <a:ahLst/>
              <a:cxnLst/>
              <a:rect l="l" t="t" r="r" b="b"/>
              <a:pathLst>
                <a:path w="4381" h="2620" extrusionOk="0">
                  <a:moveTo>
                    <a:pt x="0" y="1"/>
                  </a:moveTo>
                  <a:lnTo>
                    <a:pt x="0" y="2620"/>
                  </a:lnTo>
                  <a:lnTo>
                    <a:pt x="4380" y="2620"/>
                  </a:lnTo>
                  <a:lnTo>
                    <a:pt x="4380" y="2133"/>
                  </a:lnTo>
                  <a:lnTo>
                    <a:pt x="3523" y="2133"/>
                  </a:lnTo>
                  <a:cubicBezTo>
                    <a:pt x="2549" y="2133"/>
                    <a:pt x="1738" y="1345"/>
                    <a:pt x="1738" y="372"/>
                  </a:cubicBezTo>
                  <a:lnTo>
                    <a:pt x="173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3"/>
            <p:cNvSpPr/>
            <p:nvPr/>
          </p:nvSpPr>
          <p:spPr>
            <a:xfrm>
              <a:off x="1884835" y="1495396"/>
              <a:ext cx="401485" cy="247122"/>
            </a:xfrm>
            <a:custGeom>
              <a:avLst/>
              <a:gdLst/>
              <a:ahLst/>
              <a:cxnLst/>
              <a:rect l="l" t="t" r="r" b="b"/>
              <a:pathLst>
                <a:path w="16456" h="10129" extrusionOk="0">
                  <a:moveTo>
                    <a:pt x="1" y="1"/>
                  </a:moveTo>
                  <a:lnTo>
                    <a:pt x="1" y="1901"/>
                  </a:lnTo>
                  <a:cubicBezTo>
                    <a:pt x="24" y="6443"/>
                    <a:pt x="3686" y="10128"/>
                    <a:pt x="8228" y="10128"/>
                  </a:cubicBezTo>
                  <a:cubicBezTo>
                    <a:pt x="12770" y="10128"/>
                    <a:pt x="16432" y="6443"/>
                    <a:pt x="16455" y="1901"/>
                  </a:cubicBezTo>
                  <a:lnTo>
                    <a:pt x="16455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3"/>
            <p:cNvSpPr/>
            <p:nvPr/>
          </p:nvSpPr>
          <p:spPr>
            <a:xfrm>
              <a:off x="2085578" y="1322003"/>
              <a:ext cx="227312" cy="184177"/>
            </a:xfrm>
            <a:custGeom>
              <a:avLst/>
              <a:gdLst/>
              <a:ahLst/>
              <a:cxnLst/>
              <a:rect l="l" t="t" r="r" b="b"/>
              <a:pathLst>
                <a:path w="9317" h="7549" extrusionOk="0">
                  <a:moveTo>
                    <a:pt x="6628" y="1"/>
                  </a:moveTo>
                  <a:cubicBezTo>
                    <a:pt x="5631" y="1"/>
                    <a:pt x="4667" y="676"/>
                    <a:pt x="4450" y="1777"/>
                  </a:cubicBezTo>
                  <a:cubicBezTo>
                    <a:pt x="4403" y="2079"/>
                    <a:pt x="4172" y="2334"/>
                    <a:pt x="3870" y="2426"/>
                  </a:cubicBezTo>
                  <a:lnTo>
                    <a:pt x="3662" y="2496"/>
                  </a:lnTo>
                  <a:lnTo>
                    <a:pt x="0" y="6806"/>
                  </a:lnTo>
                  <a:lnTo>
                    <a:pt x="881" y="7548"/>
                  </a:lnTo>
                  <a:lnTo>
                    <a:pt x="4774" y="7525"/>
                  </a:lnTo>
                  <a:lnTo>
                    <a:pt x="6790" y="5161"/>
                  </a:lnTo>
                  <a:lnTo>
                    <a:pt x="6837" y="4929"/>
                  </a:lnTo>
                  <a:cubicBezTo>
                    <a:pt x="6883" y="4628"/>
                    <a:pt x="7092" y="4373"/>
                    <a:pt x="7370" y="4280"/>
                  </a:cubicBezTo>
                  <a:cubicBezTo>
                    <a:pt x="8946" y="3701"/>
                    <a:pt x="9317" y="1615"/>
                    <a:pt x="8042" y="526"/>
                  </a:cubicBezTo>
                  <a:cubicBezTo>
                    <a:pt x="7620" y="166"/>
                    <a:pt x="7120" y="1"/>
                    <a:pt x="6628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3"/>
            <p:cNvSpPr/>
            <p:nvPr/>
          </p:nvSpPr>
          <p:spPr>
            <a:xfrm>
              <a:off x="2088408" y="1495396"/>
              <a:ext cx="197913" cy="247683"/>
            </a:xfrm>
            <a:custGeom>
              <a:avLst/>
              <a:gdLst/>
              <a:ahLst/>
              <a:cxnLst/>
              <a:rect l="l" t="t" r="r" b="b"/>
              <a:pathLst>
                <a:path w="8112" h="10152" extrusionOk="0">
                  <a:moveTo>
                    <a:pt x="0" y="1"/>
                  </a:moveTo>
                  <a:lnTo>
                    <a:pt x="0" y="10151"/>
                  </a:lnTo>
                  <a:cubicBezTo>
                    <a:pt x="4496" y="10082"/>
                    <a:pt x="8111" y="6420"/>
                    <a:pt x="8111" y="1924"/>
                  </a:cubicBezTo>
                  <a:lnTo>
                    <a:pt x="8111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3"/>
            <p:cNvSpPr/>
            <p:nvPr/>
          </p:nvSpPr>
          <p:spPr>
            <a:xfrm>
              <a:off x="1955515" y="1777553"/>
              <a:ext cx="260687" cy="28277"/>
            </a:xfrm>
            <a:custGeom>
              <a:avLst/>
              <a:gdLst/>
              <a:ahLst/>
              <a:cxnLst/>
              <a:rect l="l" t="t" r="r" b="b"/>
              <a:pathLst>
                <a:path w="10685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10685" y="1159"/>
                  </a:lnTo>
                  <a:lnTo>
                    <a:pt x="10685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>
              <a:off x="2088408" y="1777553"/>
              <a:ext cx="127233" cy="28277"/>
            </a:xfrm>
            <a:custGeom>
              <a:avLst/>
              <a:gdLst/>
              <a:ahLst/>
              <a:cxnLst/>
              <a:rect l="l" t="t" r="r" b="b"/>
              <a:pathLst>
                <a:path w="5215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5214" y="1159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3"/>
            <p:cNvSpPr/>
            <p:nvPr/>
          </p:nvSpPr>
          <p:spPr>
            <a:xfrm>
              <a:off x="1884835" y="1495396"/>
              <a:ext cx="401485" cy="48649"/>
            </a:xfrm>
            <a:custGeom>
              <a:avLst/>
              <a:gdLst/>
              <a:ahLst/>
              <a:cxnLst/>
              <a:rect l="l" t="t" r="r" b="b"/>
              <a:pathLst>
                <a:path w="16456" h="199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994"/>
                  </a:lnTo>
                  <a:lnTo>
                    <a:pt x="16455" y="1994"/>
                  </a:lnTo>
                  <a:lnTo>
                    <a:pt x="16455" y="1901"/>
                  </a:lnTo>
                  <a:lnTo>
                    <a:pt x="16455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3"/>
            <p:cNvSpPr/>
            <p:nvPr/>
          </p:nvSpPr>
          <p:spPr>
            <a:xfrm>
              <a:off x="2088408" y="1495396"/>
              <a:ext cx="197913" cy="48649"/>
            </a:xfrm>
            <a:custGeom>
              <a:avLst/>
              <a:gdLst/>
              <a:ahLst/>
              <a:cxnLst/>
              <a:rect l="l" t="t" r="r" b="b"/>
              <a:pathLst>
                <a:path w="8112" h="1994" extrusionOk="0">
                  <a:moveTo>
                    <a:pt x="0" y="1"/>
                  </a:moveTo>
                  <a:lnTo>
                    <a:pt x="0" y="1994"/>
                  </a:lnTo>
                  <a:lnTo>
                    <a:pt x="8111" y="1994"/>
                  </a:lnTo>
                  <a:lnTo>
                    <a:pt x="8111" y="1901"/>
                  </a:lnTo>
                  <a:lnTo>
                    <a:pt x="8111" y="1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>
              <a:off x="1856583" y="1481269"/>
              <a:ext cx="458014" cy="28301"/>
            </a:xfrm>
            <a:custGeom>
              <a:avLst/>
              <a:gdLst/>
              <a:ahLst/>
              <a:cxnLst/>
              <a:rect l="l" t="t" r="r" b="b"/>
              <a:pathLst>
                <a:path w="18773" h="1160" extrusionOk="0">
                  <a:moveTo>
                    <a:pt x="0" y="0"/>
                  </a:moveTo>
                  <a:lnTo>
                    <a:pt x="0" y="1159"/>
                  </a:lnTo>
                  <a:lnTo>
                    <a:pt x="18772" y="1159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2088408" y="1481269"/>
              <a:ext cx="226189" cy="28301"/>
            </a:xfrm>
            <a:custGeom>
              <a:avLst/>
              <a:gdLst/>
              <a:ahLst/>
              <a:cxnLst/>
              <a:rect l="l" t="t" r="r" b="b"/>
              <a:pathLst>
                <a:path w="9271" h="1160" extrusionOk="0">
                  <a:moveTo>
                    <a:pt x="0" y="0"/>
                  </a:moveTo>
                  <a:lnTo>
                    <a:pt x="0" y="1159"/>
                  </a:lnTo>
                  <a:lnTo>
                    <a:pt x="9270" y="1159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862;p43"/>
          <p:cNvGrpSpPr/>
          <p:nvPr/>
        </p:nvGrpSpPr>
        <p:grpSpPr>
          <a:xfrm>
            <a:off x="713215" y="2210757"/>
            <a:ext cx="397533" cy="483998"/>
            <a:chOff x="2607440" y="1321832"/>
            <a:chExt cx="397533" cy="483998"/>
          </a:xfrm>
        </p:grpSpPr>
        <p:sp>
          <p:nvSpPr>
            <p:cNvPr id="2863" name="Google Shape;2863;p43"/>
            <p:cNvSpPr/>
            <p:nvPr/>
          </p:nvSpPr>
          <p:spPr>
            <a:xfrm>
              <a:off x="2675875" y="1467119"/>
              <a:ext cx="329098" cy="292916"/>
            </a:xfrm>
            <a:custGeom>
              <a:avLst/>
              <a:gdLst/>
              <a:ahLst/>
              <a:cxnLst/>
              <a:rect l="l" t="t" r="r" b="b"/>
              <a:pathLst>
                <a:path w="13489" h="12006" extrusionOk="0">
                  <a:moveTo>
                    <a:pt x="0" y="1"/>
                  </a:moveTo>
                  <a:lnTo>
                    <a:pt x="0" y="4636"/>
                  </a:lnTo>
                  <a:cubicBezTo>
                    <a:pt x="0" y="8715"/>
                    <a:pt x="3314" y="12006"/>
                    <a:pt x="7393" y="12006"/>
                  </a:cubicBezTo>
                  <a:lnTo>
                    <a:pt x="13488" y="12006"/>
                  </a:lnTo>
                  <a:lnTo>
                    <a:pt x="13488" y="10847"/>
                  </a:lnTo>
                  <a:lnTo>
                    <a:pt x="10522" y="10847"/>
                  </a:lnTo>
                  <a:cubicBezTo>
                    <a:pt x="7092" y="10847"/>
                    <a:pt x="5006" y="1"/>
                    <a:pt x="5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2836435" y="1745885"/>
              <a:ext cx="28301" cy="58822"/>
            </a:xfrm>
            <a:custGeom>
              <a:avLst/>
              <a:gdLst/>
              <a:ahLst/>
              <a:cxnLst/>
              <a:rect l="l" t="t" r="r" b="b"/>
              <a:pathLst>
                <a:path w="1160" h="2411" extrusionOk="0">
                  <a:moveTo>
                    <a:pt x="1" y="0"/>
                  </a:moveTo>
                  <a:lnTo>
                    <a:pt x="1" y="2410"/>
                  </a:lnTo>
                  <a:lnTo>
                    <a:pt x="1160" y="241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2785566" y="1736272"/>
              <a:ext cx="28277" cy="69557"/>
            </a:xfrm>
            <a:custGeom>
              <a:avLst/>
              <a:gdLst/>
              <a:ahLst/>
              <a:cxnLst/>
              <a:rect l="l" t="t" r="r" b="b"/>
              <a:pathLst>
                <a:path w="1159" h="2851" extrusionOk="0">
                  <a:moveTo>
                    <a:pt x="0" y="0"/>
                  </a:moveTo>
                  <a:lnTo>
                    <a:pt x="0" y="2851"/>
                  </a:lnTo>
                  <a:lnTo>
                    <a:pt x="1159" y="2851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3"/>
            <p:cNvSpPr/>
            <p:nvPr/>
          </p:nvSpPr>
          <p:spPr>
            <a:xfrm>
              <a:off x="2730135" y="1467119"/>
              <a:ext cx="274838" cy="293478"/>
            </a:xfrm>
            <a:custGeom>
              <a:avLst/>
              <a:gdLst/>
              <a:ahLst/>
              <a:cxnLst/>
              <a:rect l="l" t="t" r="r" b="b"/>
              <a:pathLst>
                <a:path w="11265" h="12029" extrusionOk="0">
                  <a:moveTo>
                    <a:pt x="1" y="1"/>
                  </a:moveTo>
                  <a:lnTo>
                    <a:pt x="1" y="9897"/>
                  </a:lnTo>
                  <a:cubicBezTo>
                    <a:pt x="1368" y="11264"/>
                    <a:pt x="3222" y="12029"/>
                    <a:pt x="5169" y="12029"/>
                  </a:cubicBezTo>
                  <a:lnTo>
                    <a:pt x="11264" y="12029"/>
                  </a:lnTo>
                  <a:lnTo>
                    <a:pt x="11264" y="10870"/>
                  </a:lnTo>
                  <a:lnTo>
                    <a:pt x="8298" y="10847"/>
                  </a:lnTo>
                  <a:cubicBezTo>
                    <a:pt x="4868" y="10847"/>
                    <a:pt x="2782" y="1"/>
                    <a:pt x="278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3"/>
            <p:cNvSpPr/>
            <p:nvPr/>
          </p:nvSpPr>
          <p:spPr>
            <a:xfrm>
              <a:off x="2755582" y="1424155"/>
              <a:ext cx="249391" cy="335880"/>
            </a:xfrm>
            <a:custGeom>
              <a:avLst/>
              <a:gdLst/>
              <a:ahLst/>
              <a:cxnLst/>
              <a:rect l="l" t="t" r="r" b="b"/>
              <a:pathLst>
                <a:path w="10222" h="13767" extrusionOk="0">
                  <a:moveTo>
                    <a:pt x="1762" y="1"/>
                  </a:moveTo>
                  <a:lnTo>
                    <a:pt x="1" y="673"/>
                  </a:lnTo>
                  <a:lnTo>
                    <a:pt x="1" y="4149"/>
                  </a:lnTo>
                  <a:cubicBezTo>
                    <a:pt x="1" y="9479"/>
                    <a:pt x="4311" y="13767"/>
                    <a:pt x="9618" y="13767"/>
                  </a:cubicBezTo>
                  <a:lnTo>
                    <a:pt x="9618" y="13743"/>
                  </a:lnTo>
                  <a:cubicBezTo>
                    <a:pt x="9827" y="13767"/>
                    <a:pt x="10012" y="13767"/>
                    <a:pt x="10221" y="13767"/>
                  </a:cubicBezTo>
                  <a:lnTo>
                    <a:pt x="10221" y="12608"/>
                  </a:lnTo>
                  <a:cubicBezTo>
                    <a:pt x="8506" y="12608"/>
                    <a:pt x="7116" y="11217"/>
                    <a:pt x="7116" y="9502"/>
                  </a:cubicBezTo>
                  <a:lnTo>
                    <a:pt x="7116" y="5354"/>
                  </a:lnTo>
                  <a:cubicBezTo>
                    <a:pt x="7116" y="2411"/>
                    <a:pt x="4705" y="1"/>
                    <a:pt x="1762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3"/>
            <p:cNvSpPr/>
            <p:nvPr/>
          </p:nvSpPr>
          <p:spPr>
            <a:xfrm>
              <a:off x="2627226" y="1339349"/>
              <a:ext cx="201889" cy="149849"/>
            </a:xfrm>
            <a:custGeom>
              <a:avLst/>
              <a:gdLst/>
              <a:ahLst/>
              <a:cxnLst/>
              <a:rect l="l" t="t" r="r" b="b"/>
              <a:pathLst>
                <a:path w="8275" h="6142" extrusionOk="0">
                  <a:moveTo>
                    <a:pt x="1" y="0"/>
                  </a:moveTo>
                  <a:lnTo>
                    <a:pt x="1" y="1993"/>
                  </a:lnTo>
                  <a:cubicBezTo>
                    <a:pt x="1" y="4288"/>
                    <a:pt x="1855" y="6142"/>
                    <a:pt x="4149" y="6142"/>
                  </a:cubicBezTo>
                  <a:cubicBezTo>
                    <a:pt x="6421" y="6142"/>
                    <a:pt x="8275" y="4265"/>
                    <a:pt x="8275" y="1993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3"/>
            <p:cNvSpPr/>
            <p:nvPr/>
          </p:nvSpPr>
          <p:spPr>
            <a:xfrm>
              <a:off x="2730135" y="1339349"/>
              <a:ext cx="98981" cy="149849"/>
            </a:xfrm>
            <a:custGeom>
              <a:avLst/>
              <a:gdLst/>
              <a:ahLst/>
              <a:cxnLst/>
              <a:rect l="l" t="t" r="r" b="b"/>
              <a:pathLst>
                <a:path w="4057" h="6142" extrusionOk="0">
                  <a:moveTo>
                    <a:pt x="1" y="0"/>
                  </a:moveTo>
                  <a:lnTo>
                    <a:pt x="1" y="6142"/>
                  </a:lnTo>
                  <a:cubicBezTo>
                    <a:pt x="2249" y="6095"/>
                    <a:pt x="4057" y="4265"/>
                    <a:pt x="4057" y="1993"/>
                  </a:cubicBezTo>
                  <a:lnTo>
                    <a:pt x="40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3"/>
            <p:cNvSpPr/>
            <p:nvPr/>
          </p:nvSpPr>
          <p:spPr>
            <a:xfrm>
              <a:off x="2617638" y="1321832"/>
              <a:ext cx="231264" cy="124964"/>
            </a:xfrm>
            <a:custGeom>
              <a:avLst/>
              <a:gdLst/>
              <a:ahLst/>
              <a:cxnLst/>
              <a:rect l="l" t="t" r="r" b="b"/>
              <a:pathLst>
                <a:path w="9479" h="5122" extrusionOk="0">
                  <a:moveTo>
                    <a:pt x="0" y="0"/>
                  </a:moveTo>
                  <a:lnTo>
                    <a:pt x="0" y="1159"/>
                  </a:lnTo>
                  <a:cubicBezTo>
                    <a:pt x="2178" y="1159"/>
                    <a:pt x="3963" y="2920"/>
                    <a:pt x="3963" y="5122"/>
                  </a:cubicBezTo>
                  <a:lnTo>
                    <a:pt x="5122" y="5122"/>
                  </a:lnTo>
                  <a:cubicBezTo>
                    <a:pt x="5122" y="2966"/>
                    <a:pt x="7115" y="1159"/>
                    <a:pt x="9479" y="1159"/>
                  </a:cubicBezTo>
                  <a:lnTo>
                    <a:pt x="9479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3"/>
            <p:cNvSpPr/>
            <p:nvPr/>
          </p:nvSpPr>
          <p:spPr>
            <a:xfrm>
              <a:off x="2730135" y="1321832"/>
              <a:ext cx="118767" cy="124964"/>
            </a:xfrm>
            <a:custGeom>
              <a:avLst/>
              <a:gdLst/>
              <a:ahLst/>
              <a:cxnLst/>
              <a:rect l="l" t="t" r="r" b="b"/>
              <a:pathLst>
                <a:path w="4868" h="5122" extrusionOk="0">
                  <a:moveTo>
                    <a:pt x="1" y="0"/>
                  </a:moveTo>
                  <a:lnTo>
                    <a:pt x="1" y="5122"/>
                  </a:lnTo>
                  <a:lnTo>
                    <a:pt x="511" y="5122"/>
                  </a:lnTo>
                  <a:cubicBezTo>
                    <a:pt x="511" y="2966"/>
                    <a:pt x="2504" y="1159"/>
                    <a:pt x="4868" y="1159"/>
                  </a:cubicBezTo>
                  <a:lnTo>
                    <a:pt x="4868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3"/>
            <p:cNvSpPr/>
            <p:nvPr/>
          </p:nvSpPr>
          <p:spPr>
            <a:xfrm>
              <a:off x="2607440" y="1321832"/>
              <a:ext cx="243170" cy="28277"/>
            </a:xfrm>
            <a:custGeom>
              <a:avLst/>
              <a:gdLst/>
              <a:ahLst/>
              <a:cxnLst/>
              <a:rect l="l" t="t" r="r" b="b"/>
              <a:pathLst>
                <a:path w="9967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9966" y="1159"/>
                  </a:lnTo>
                  <a:lnTo>
                    <a:pt x="9966" y="0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3"/>
            <p:cNvSpPr/>
            <p:nvPr/>
          </p:nvSpPr>
          <p:spPr>
            <a:xfrm>
              <a:off x="2730135" y="1321832"/>
              <a:ext cx="120475" cy="28277"/>
            </a:xfrm>
            <a:custGeom>
              <a:avLst/>
              <a:gdLst/>
              <a:ahLst/>
              <a:cxnLst/>
              <a:rect l="l" t="t" r="r" b="b"/>
              <a:pathLst>
                <a:path w="4938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4937" y="1159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4" name="Google Shape;2874;p43"/>
          <p:cNvGrpSpPr/>
          <p:nvPr/>
        </p:nvGrpSpPr>
        <p:grpSpPr>
          <a:xfrm>
            <a:off x="781650" y="1264799"/>
            <a:ext cx="271983" cy="483998"/>
            <a:chOff x="3390551" y="1321832"/>
            <a:chExt cx="271983" cy="483998"/>
          </a:xfrm>
        </p:grpSpPr>
        <p:sp>
          <p:nvSpPr>
            <p:cNvPr id="2875" name="Google Shape;2875;p43"/>
            <p:cNvSpPr/>
            <p:nvPr/>
          </p:nvSpPr>
          <p:spPr>
            <a:xfrm>
              <a:off x="3512685" y="1452432"/>
              <a:ext cx="28301" cy="47526"/>
            </a:xfrm>
            <a:custGeom>
              <a:avLst/>
              <a:gdLst/>
              <a:ahLst/>
              <a:cxnLst/>
              <a:rect l="l" t="t" r="r" b="b"/>
              <a:pathLst>
                <a:path w="1160" h="1948" extrusionOk="0">
                  <a:moveTo>
                    <a:pt x="0" y="0"/>
                  </a:moveTo>
                  <a:lnTo>
                    <a:pt x="0" y="1947"/>
                  </a:lnTo>
                  <a:lnTo>
                    <a:pt x="1159" y="1947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3"/>
            <p:cNvSpPr/>
            <p:nvPr/>
          </p:nvSpPr>
          <p:spPr>
            <a:xfrm>
              <a:off x="3526811" y="1452432"/>
              <a:ext cx="14175" cy="47526"/>
            </a:xfrm>
            <a:custGeom>
              <a:avLst/>
              <a:gdLst/>
              <a:ahLst/>
              <a:cxnLst/>
              <a:rect l="l" t="t" r="r" b="b"/>
              <a:pathLst>
                <a:path w="581" h="1948" extrusionOk="0">
                  <a:moveTo>
                    <a:pt x="1" y="0"/>
                  </a:moveTo>
                  <a:lnTo>
                    <a:pt x="1" y="1947"/>
                  </a:lnTo>
                  <a:lnTo>
                    <a:pt x="580" y="194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3"/>
            <p:cNvSpPr/>
            <p:nvPr/>
          </p:nvSpPr>
          <p:spPr>
            <a:xfrm>
              <a:off x="3472527" y="1485783"/>
              <a:ext cx="108593" cy="142506"/>
            </a:xfrm>
            <a:custGeom>
              <a:avLst/>
              <a:gdLst/>
              <a:ahLst/>
              <a:cxnLst/>
              <a:rect l="l" t="t" r="r" b="b"/>
              <a:pathLst>
                <a:path w="4451" h="5841" extrusionOk="0">
                  <a:moveTo>
                    <a:pt x="1" y="1"/>
                  </a:moveTo>
                  <a:lnTo>
                    <a:pt x="1" y="5841"/>
                  </a:lnTo>
                  <a:lnTo>
                    <a:pt x="4451" y="5841"/>
                  </a:lnTo>
                  <a:lnTo>
                    <a:pt x="4451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3"/>
            <p:cNvSpPr/>
            <p:nvPr/>
          </p:nvSpPr>
          <p:spPr>
            <a:xfrm>
              <a:off x="3419950" y="1681988"/>
              <a:ext cx="214308" cy="123842"/>
            </a:xfrm>
            <a:custGeom>
              <a:avLst/>
              <a:gdLst/>
              <a:ahLst/>
              <a:cxnLst/>
              <a:rect l="l" t="t" r="r" b="b"/>
              <a:pathLst>
                <a:path w="8784" h="5076" extrusionOk="0">
                  <a:moveTo>
                    <a:pt x="2851" y="1"/>
                  </a:moveTo>
                  <a:lnTo>
                    <a:pt x="2851" y="1345"/>
                  </a:lnTo>
                  <a:cubicBezTo>
                    <a:pt x="2851" y="2758"/>
                    <a:pt x="1692" y="3917"/>
                    <a:pt x="279" y="3917"/>
                  </a:cubicBezTo>
                  <a:lnTo>
                    <a:pt x="1" y="3917"/>
                  </a:lnTo>
                  <a:lnTo>
                    <a:pt x="1" y="5076"/>
                  </a:lnTo>
                  <a:lnTo>
                    <a:pt x="8784" y="5076"/>
                  </a:lnTo>
                  <a:lnTo>
                    <a:pt x="8784" y="3917"/>
                  </a:lnTo>
                  <a:lnTo>
                    <a:pt x="8460" y="3917"/>
                  </a:lnTo>
                  <a:cubicBezTo>
                    <a:pt x="7046" y="3917"/>
                    <a:pt x="5910" y="2758"/>
                    <a:pt x="5910" y="1345"/>
                  </a:cubicBezTo>
                  <a:lnTo>
                    <a:pt x="5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3"/>
            <p:cNvSpPr/>
            <p:nvPr/>
          </p:nvSpPr>
          <p:spPr>
            <a:xfrm>
              <a:off x="3526811" y="1485783"/>
              <a:ext cx="54309" cy="142506"/>
            </a:xfrm>
            <a:custGeom>
              <a:avLst/>
              <a:gdLst/>
              <a:ahLst/>
              <a:cxnLst/>
              <a:rect l="l" t="t" r="r" b="b"/>
              <a:pathLst>
                <a:path w="2226" h="5841" extrusionOk="0">
                  <a:moveTo>
                    <a:pt x="1" y="1"/>
                  </a:moveTo>
                  <a:lnTo>
                    <a:pt x="1" y="5841"/>
                  </a:lnTo>
                  <a:lnTo>
                    <a:pt x="2226" y="5841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3"/>
            <p:cNvSpPr/>
            <p:nvPr/>
          </p:nvSpPr>
          <p:spPr>
            <a:xfrm>
              <a:off x="3526811" y="1681988"/>
              <a:ext cx="106885" cy="123842"/>
            </a:xfrm>
            <a:custGeom>
              <a:avLst/>
              <a:gdLst/>
              <a:ahLst/>
              <a:cxnLst/>
              <a:rect l="l" t="t" r="r" b="b"/>
              <a:pathLst>
                <a:path w="4381" h="5076" extrusionOk="0">
                  <a:moveTo>
                    <a:pt x="1" y="1"/>
                  </a:moveTo>
                  <a:lnTo>
                    <a:pt x="1" y="5076"/>
                  </a:lnTo>
                  <a:lnTo>
                    <a:pt x="4381" y="5076"/>
                  </a:lnTo>
                  <a:lnTo>
                    <a:pt x="4381" y="3917"/>
                  </a:lnTo>
                  <a:lnTo>
                    <a:pt x="4103" y="3917"/>
                  </a:lnTo>
                  <a:cubicBezTo>
                    <a:pt x="2666" y="3917"/>
                    <a:pt x="1530" y="2758"/>
                    <a:pt x="1530" y="134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3"/>
            <p:cNvSpPr/>
            <p:nvPr/>
          </p:nvSpPr>
          <p:spPr>
            <a:xfrm>
              <a:off x="3390551" y="1777553"/>
              <a:ext cx="271983" cy="28277"/>
            </a:xfrm>
            <a:custGeom>
              <a:avLst/>
              <a:gdLst/>
              <a:ahLst/>
              <a:cxnLst/>
              <a:rect l="l" t="t" r="r" b="b"/>
              <a:pathLst>
                <a:path w="11148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11148" y="1159"/>
                  </a:lnTo>
                  <a:lnTo>
                    <a:pt x="11148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3"/>
            <p:cNvSpPr/>
            <p:nvPr/>
          </p:nvSpPr>
          <p:spPr>
            <a:xfrm>
              <a:off x="3526811" y="1777553"/>
              <a:ext cx="135723" cy="28277"/>
            </a:xfrm>
            <a:custGeom>
              <a:avLst/>
              <a:gdLst/>
              <a:ahLst/>
              <a:cxnLst/>
              <a:rect l="l" t="t" r="r" b="b"/>
              <a:pathLst>
                <a:path w="556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5563" y="1159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3"/>
            <p:cNvSpPr/>
            <p:nvPr/>
          </p:nvSpPr>
          <p:spPr>
            <a:xfrm>
              <a:off x="3451057" y="1628264"/>
              <a:ext cx="150972" cy="69021"/>
            </a:xfrm>
            <a:custGeom>
              <a:avLst/>
              <a:gdLst/>
              <a:ahLst/>
              <a:cxnLst/>
              <a:rect l="l" t="t" r="r" b="b"/>
              <a:pathLst>
                <a:path w="6188" h="2829" extrusionOk="0">
                  <a:moveTo>
                    <a:pt x="0" y="1"/>
                  </a:moveTo>
                  <a:lnTo>
                    <a:pt x="0" y="2828"/>
                  </a:lnTo>
                  <a:lnTo>
                    <a:pt x="6188" y="2828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3"/>
            <p:cNvSpPr/>
            <p:nvPr/>
          </p:nvSpPr>
          <p:spPr>
            <a:xfrm>
              <a:off x="3526811" y="1628264"/>
              <a:ext cx="75217" cy="69021"/>
            </a:xfrm>
            <a:custGeom>
              <a:avLst/>
              <a:gdLst/>
              <a:ahLst/>
              <a:cxnLst/>
              <a:rect l="l" t="t" r="r" b="b"/>
              <a:pathLst>
                <a:path w="3083" h="2829" extrusionOk="0">
                  <a:moveTo>
                    <a:pt x="1" y="1"/>
                  </a:moveTo>
                  <a:lnTo>
                    <a:pt x="1" y="2828"/>
                  </a:lnTo>
                  <a:lnTo>
                    <a:pt x="3083" y="2828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3"/>
            <p:cNvSpPr/>
            <p:nvPr/>
          </p:nvSpPr>
          <p:spPr>
            <a:xfrm>
              <a:off x="3430124" y="1614138"/>
              <a:ext cx="192838" cy="28301"/>
            </a:xfrm>
            <a:custGeom>
              <a:avLst/>
              <a:gdLst/>
              <a:ahLst/>
              <a:cxnLst/>
              <a:rect l="l" t="t" r="r" b="b"/>
              <a:pathLst>
                <a:path w="7904" h="1160" extrusionOk="0">
                  <a:moveTo>
                    <a:pt x="1" y="0"/>
                  </a:moveTo>
                  <a:lnTo>
                    <a:pt x="1" y="1159"/>
                  </a:lnTo>
                  <a:lnTo>
                    <a:pt x="7903" y="1159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3"/>
            <p:cNvSpPr/>
            <p:nvPr/>
          </p:nvSpPr>
          <p:spPr>
            <a:xfrm>
              <a:off x="3526811" y="1614138"/>
              <a:ext cx="96151" cy="28301"/>
            </a:xfrm>
            <a:custGeom>
              <a:avLst/>
              <a:gdLst/>
              <a:ahLst/>
              <a:cxnLst/>
              <a:rect l="l" t="t" r="r" b="b"/>
              <a:pathLst>
                <a:path w="3941" h="1160" extrusionOk="0">
                  <a:moveTo>
                    <a:pt x="1" y="0"/>
                  </a:moveTo>
                  <a:lnTo>
                    <a:pt x="1" y="1159"/>
                  </a:lnTo>
                  <a:lnTo>
                    <a:pt x="3940" y="115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3"/>
            <p:cNvSpPr/>
            <p:nvPr/>
          </p:nvSpPr>
          <p:spPr>
            <a:xfrm>
              <a:off x="3474796" y="1321832"/>
              <a:ext cx="104055" cy="144775"/>
            </a:xfrm>
            <a:custGeom>
              <a:avLst/>
              <a:gdLst/>
              <a:ahLst/>
              <a:cxnLst/>
              <a:rect l="l" t="t" r="r" b="b"/>
              <a:pathLst>
                <a:path w="4265" h="5934" extrusionOk="0">
                  <a:moveTo>
                    <a:pt x="2133" y="0"/>
                  </a:moveTo>
                  <a:lnTo>
                    <a:pt x="1669" y="603"/>
                  </a:lnTo>
                  <a:cubicBezTo>
                    <a:pt x="1646" y="626"/>
                    <a:pt x="1275" y="1136"/>
                    <a:pt x="881" y="1761"/>
                  </a:cubicBezTo>
                  <a:cubicBezTo>
                    <a:pt x="93" y="2990"/>
                    <a:pt x="1" y="3523"/>
                    <a:pt x="1" y="3824"/>
                  </a:cubicBezTo>
                  <a:cubicBezTo>
                    <a:pt x="1" y="4983"/>
                    <a:pt x="951" y="5933"/>
                    <a:pt x="2133" y="5933"/>
                  </a:cubicBezTo>
                  <a:cubicBezTo>
                    <a:pt x="2147" y="5933"/>
                    <a:pt x="2160" y="5933"/>
                    <a:pt x="2174" y="5933"/>
                  </a:cubicBezTo>
                  <a:cubicBezTo>
                    <a:pt x="3315" y="5933"/>
                    <a:pt x="4265" y="4992"/>
                    <a:pt x="4265" y="3824"/>
                  </a:cubicBezTo>
                  <a:cubicBezTo>
                    <a:pt x="4265" y="3523"/>
                    <a:pt x="4172" y="2990"/>
                    <a:pt x="3384" y="1761"/>
                  </a:cubicBezTo>
                  <a:cubicBezTo>
                    <a:pt x="2990" y="1136"/>
                    <a:pt x="2619" y="626"/>
                    <a:pt x="2596" y="603"/>
                  </a:cubicBezTo>
                  <a:lnTo>
                    <a:pt x="2133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3"/>
            <p:cNvSpPr/>
            <p:nvPr/>
          </p:nvSpPr>
          <p:spPr>
            <a:xfrm>
              <a:off x="3526250" y="1321832"/>
              <a:ext cx="52040" cy="144750"/>
            </a:xfrm>
            <a:custGeom>
              <a:avLst/>
              <a:gdLst/>
              <a:ahLst/>
              <a:cxnLst/>
              <a:rect l="l" t="t" r="r" b="b"/>
              <a:pathLst>
                <a:path w="2133" h="5933" extrusionOk="0">
                  <a:moveTo>
                    <a:pt x="1" y="0"/>
                  </a:moveTo>
                  <a:lnTo>
                    <a:pt x="1" y="5933"/>
                  </a:lnTo>
                  <a:cubicBezTo>
                    <a:pt x="1182" y="5933"/>
                    <a:pt x="2133" y="4983"/>
                    <a:pt x="2133" y="3824"/>
                  </a:cubicBezTo>
                  <a:cubicBezTo>
                    <a:pt x="2133" y="3523"/>
                    <a:pt x="2040" y="2966"/>
                    <a:pt x="1275" y="1761"/>
                  </a:cubicBezTo>
                  <a:cubicBezTo>
                    <a:pt x="881" y="1136"/>
                    <a:pt x="487" y="626"/>
                    <a:pt x="464" y="6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766;p42">
            <a:extLst>
              <a:ext uri="{FF2B5EF4-FFF2-40B4-BE49-F238E27FC236}">
                <a16:creationId xmlns:a16="http://schemas.microsoft.com/office/drawing/2014/main" id="{5F5EADC3-E602-1188-0BC2-3D7DBE071C1B}"/>
              </a:ext>
            </a:extLst>
          </p:cNvPr>
          <p:cNvGrpSpPr/>
          <p:nvPr/>
        </p:nvGrpSpPr>
        <p:grpSpPr>
          <a:xfrm>
            <a:off x="695990" y="3947464"/>
            <a:ext cx="458014" cy="607700"/>
            <a:chOff x="4062824" y="4104781"/>
            <a:chExt cx="368109" cy="484022"/>
          </a:xfrm>
        </p:grpSpPr>
        <p:sp>
          <p:nvSpPr>
            <p:cNvPr id="3" name="Google Shape;2767;p42">
              <a:extLst>
                <a:ext uri="{FF2B5EF4-FFF2-40B4-BE49-F238E27FC236}">
                  <a16:creationId xmlns:a16="http://schemas.microsoft.com/office/drawing/2014/main" id="{19C22DEE-760E-3478-8CCE-D975929C34B2}"/>
                </a:ext>
              </a:extLst>
            </p:cNvPr>
            <p:cNvSpPr/>
            <p:nvPr/>
          </p:nvSpPr>
          <p:spPr>
            <a:xfrm>
              <a:off x="4236412" y="4266488"/>
              <a:ext cx="62214" cy="66752"/>
            </a:xfrm>
            <a:custGeom>
              <a:avLst/>
              <a:gdLst/>
              <a:ahLst/>
              <a:cxnLst/>
              <a:rect l="l" t="t" r="r" b="b"/>
              <a:pathLst>
                <a:path w="2550" h="2736" extrusionOk="0">
                  <a:moveTo>
                    <a:pt x="1669" y="1"/>
                  </a:moveTo>
                  <a:lnTo>
                    <a:pt x="1" y="1971"/>
                  </a:lnTo>
                  <a:lnTo>
                    <a:pt x="881" y="2735"/>
                  </a:lnTo>
                  <a:lnTo>
                    <a:pt x="2550" y="765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FD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8;p42">
              <a:extLst>
                <a:ext uri="{FF2B5EF4-FFF2-40B4-BE49-F238E27FC236}">
                  <a16:creationId xmlns:a16="http://schemas.microsoft.com/office/drawing/2014/main" id="{1E3781D9-6B7B-E289-1BA2-AC82804E8D87}"/>
                </a:ext>
              </a:extLst>
            </p:cNvPr>
            <p:cNvSpPr/>
            <p:nvPr/>
          </p:nvSpPr>
          <p:spPr>
            <a:xfrm>
              <a:off x="4176468" y="4244433"/>
              <a:ext cx="81463" cy="88807"/>
            </a:xfrm>
            <a:custGeom>
              <a:avLst/>
              <a:gdLst/>
              <a:ahLst/>
              <a:cxnLst/>
              <a:rect l="l" t="t" r="r" b="b"/>
              <a:pathLst>
                <a:path w="3339" h="3640" extrusionOk="0">
                  <a:moveTo>
                    <a:pt x="882" y="1"/>
                  </a:moveTo>
                  <a:lnTo>
                    <a:pt x="1" y="766"/>
                  </a:lnTo>
                  <a:lnTo>
                    <a:pt x="2458" y="3639"/>
                  </a:lnTo>
                  <a:lnTo>
                    <a:pt x="3338" y="2875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69;p42">
              <a:extLst>
                <a:ext uri="{FF2B5EF4-FFF2-40B4-BE49-F238E27FC236}">
                  <a16:creationId xmlns:a16="http://schemas.microsoft.com/office/drawing/2014/main" id="{947B3258-7674-4E8B-7D6D-127BE3E839E9}"/>
                </a:ext>
              </a:extLst>
            </p:cNvPr>
            <p:cNvSpPr/>
            <p:nvPr/>
          </p:nvSpPr>
          <p:spPr>
            <a:xfrm>
              <a:off x="4300871" y="4186196"/>
              <a:ext cx="61652" cy="61652"/>
            </a:xfrm>
            <a:custGeom>
              <a:avLst/>
              <a:gdLst/>
              <a:ahLst/>
              <a:cxnLst/>
              <a:rect l="l" t="t" r="r" b="b"/>
              <a:pathLst>
                <a:path w="2527" h="2527" extrusionOk="0">
                  <a:moveTo>
                    <a:pt x="696" y="1"/>
                  </a:moveTo>
                  <a:lnTo>
                    <a:pt x="696" y="696"/>
                  </a:lnTo>
                  <a:lnTo>
                    <a:pt x="1" y="696"/>
                  </a:lnTo>
                  <a:lnTo>
                    <a:pt x="1" y="1855"/>
                  </a:lnTo>
                  <a:lnTo>
                    <a:pt x="696" y="1855"/>
                  </a:lnTo>
                  <a:lnTo>
                    <a:pt x="696" y="2527"/>
                  </a:lnTo>
                  <a:lnTo>
                    <a:pt x="1855" y="2527"/>
                  </a:lnTo>
                  <a:lnTo>
                    <a:pt x="1855" y="1855"/>
                  </a:lnTo>
                  <a:lnTo>
                    <a:pt x="2527" y="1855"/>
                  </a:lnTo>
                  <a:lnTo>
                    <a:pt x="2527" y="696"/>
                  </a:lnTo>
                  <a:lnTo>
                    <a:pt x="1855" y="696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A75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0;p42">
              <a:extLst>
                <a:ext uri="{FF2B5EF4-FFF2-40B4-BE49-F238E27FC236}">
                  <a16:creationId xmlns:a16="http://schemas.microsoft.com/office/drawing/2014/main" id="{3850F3E3-8286-CEE4-B9DA-072B111A5825}"/>
                </a:ext>
              </a:extLst>
            </p:cNvPr>
            <p:cNvSpPr/>
            <p:nvPr/>
          </p:nvSpPr>
          <p:spPr>
            <a:xfrm>
              <a:off x="4139164" y="4384108"/>
              <a:ext cx="216015" cy="204695"/>
            </a:xfrm>
            <a:custGeom>
              <a:avLst/>
              <a:gdLst/>
              <a:ahLst/>
              <a:cxnLst/>
              <a:rect l="l" t="t" r="r" b="b"/>
              <a:pathLst>
                <a:path w="8854" h="8390" extrusionOk="0">
                  <a:moveTo>
                    <a:pt x="0" y="0"/>
                  </a:moveTo>
                  <a:lnTo>
                    <a:pt x="0" y="8389"/>
                  </a:lnTo>
                  <a:lnTo>
                    <a:pt x="8853" y="8389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1;p42">
              <a:extLst>
                <a:ext uri="{FF2B5EF4-FFF2-40B4-BE49-F238E27FC236}">
                  <a16:creationId xmlns:a16="http://schemas.microsoft.com/office/drawing/2014/main" id="{8DDA0DB6-5B4D-48A2-D7AE-DF18CCC494C6}"/>
                </a:ext>
              </a:extLst>
            </p:cNvPr>
            <p:cNvSpPr/>
            <p:nvPr/>
          </p:nvSpPr>
          <p:spPr>
            <a:xfrm>
              <a:off x="4233021" y="4104781"/>
              <a:ext cx="28301" cy="27154"/>
            </a:xfrm>
            <a:custGeom>
              <a:avLst/>
              <a:gdLst/>
              <a:ahLst/>
              <a:cxnLst/>
              <a:rect l="l" t="t" r="r" b="b"/>
              <a:pathLst>
                <a:path w="1160" h="1113" extrusionOk="0">
                  <a:moveTo>
                    <a:pt x="1" y="1"/>
                  </a:moveTo>
                  <a:lnTo>
                    <a:pt x="1" y="1113"/>
                  </a:lnTo>
                  <a:lnTo>
                    <a:pt x="1159" y="1113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2;p42">
              <a:extLst>
                <a:ext uri="{FF2B5EF4-FFF2-40B4-BE49-F238E27FC236}">
                  <a16:creationId xmlns:a16="http://schemas.microsoft.com/office/drawing/2014/main" id="{72CBD6D2-55F8-D8C2-EC53-8D10B5EDD810}"/>
                </a:ext>
              </a:extLst>
            </p:cNvPr>
            <p:cNvSpPr/>
            <p:nvPr/>
          </p:nvSpPr>
          <p:spPr>
            <a:xfrm>
              <a:off x="4233021" y="4160749"/>
              <a:ext cx="28301" cy="26618"/>
            </a:xfrm>
            <a:custGeom>
              <a:avLst/>
              <a:gdLst/>
              <a:ahLst/>
              <a:cxnLst/>
              <a:rect l="l" t="t" r="r" b="b"/>
              <a:pathLst>
                <a:path w="1160" h="1091" extrusionOk="0">
                  <a:moveTo>
                    <a:pt x="1" y="1"/>
                  </a:moveTo>
                  <a:lnTo>
                    <a:pt x="1" y="1090"/>
                  </a:lnTo>
                  <a:lnTo>
                    <a:pt x="1159" y="1090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3;p42">
              <a:extLst>
                <a:ext uri="{FF2B5EF4-FFF2-40B4-BE49-F238E27FC236}">
                  <a16:creationId xmlns:a16="http://schemas.microsoft.com/office/drawing/2014/main" id="{69F76A72-AC12-2426-B1B4-5AE91F206E40}"/>
                </a:ext>
              </a:extLst>
            </p:cNvPr>
            <p:cNvSpPr/>
            <p:nvPr/>
          </p:nvSpPr>
          <p:spPr>
            <a:xfrm>
              <a:off x="4261298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90" y="1160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E68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4;p42">
              <a:extLst>
                <a:ext uri="{FF2B5EF4-FFF2-40B4-BE49-F238E27FC236}">
                  <a16:creationId xmlns:a16="http://schemas.microsoft.com/office/drawing/2014/main" id="{5D32F93C-9E94-38E5-7343-48587F280C11}"/>
                </a:ext>
              </a:extLst>
            </p:cNvPr>
            <p:cNvSpPr/>
            <p:nvPr/>
          </p:nvSpPr>
          <p:spPr>
            <a:xfrm>
              <a:off x="4205891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89" y="1160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5;p42">
              <a:extLst>
                <a:ext uri="{FF2B5EF4-FFF2-40B4-BE49-F238E27FC236}">
                  <a16:creationId xmlns:a16="http://schemas.microsoft.com/office/drawing/2014/main" id="{E0979F32-E1C7-B25B-A065-7F4F80032942}"/>
                </a:ext>
              </a:extLst>
            </p:cNvPr>
            <p:cNvSpPr/>
            <p:nvPr/>
          </p:nvSpPr>
          <p:spPr>
            <a:xfrm>
              <a:off x="4233021" y="4247824"/>
              <a:ext cx="28301" cy="76364"/>
            </a:xfrm>
            <a:custGeom>
              <a:avLst/>
              <a:gdLst/>
              <a:ahLst/>
              <a:cxnLst/>
              <a:rect l="l" t="t" r="r" b="b"/>
              <a:pathLst>
                <a:path w="1160" h="3130" extrusionOk="0">
                  <a:moveTo>
                    <a:pt x="1" y="1"/>
                  </a:moveTo>
                  <a:lnTo>
                    <a:pt x="1" y="3129"/>
                  </a:lnTo>
                  <a:lnTo>
                    <a:pt x="1159" y="3129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6;p42">
              <a:extLst>
                <a:ext uri="{FF2B5EF4-FFF2-40B4-BE49-F238E27FC236}">
                  <a16:creationId xmlns:a16="http://schemas.microsoft.com/office/drawing/2014/main" id="{CB9BFE67-AEC5-18DC-BA82-8482ACBF983F}"/>
                </a:ext>
              </a:extLst>
            </p:cNvPr>
            <p:cNvSpPr/>
            <p:nvPr/>
          </p:nvSpPr>
          <p:spPr>
            <a:xfrm>
              <a:off x="4246586" y="4266488"/>
              <a:ext cx="52601" cy="66752"/>
            </a:xfrm>
            <a:custGeom>
              <a:avLst/>
              <a:gdLst/>
              <a:ahLst/>
              <a:cxnLst/>
              <a:rect l="l" t="t" r="r" b="b"/>
              <a:pathLst>
                <a:path w="2156" h="2736" extrusionOk="0">
                  <a:moveTo>
                    <a:pt x="1252" y="1"/>
                  </a:moveTo>
                  <a:lnTo>
                    <a:pt x="1" y="1484"/>
                  </a:lnTo>
                  <a:lnTo>
                    <a:pt x="1" y="2341"/>
                  </a:lnTo>
                  <a:lnTo>
                    <a:pt x="464" y="2735"/>
                  </a:lnTo>
                  <a:lnTo>
                    <a:pt x="2156" y="765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7;p42">
              <a:extLst>
                <a:ext uri="{FF2B5EF4-FFF2-40B4-BE49-F238E27FC236}">
                  <a16:creationId xmlns:a16="http://schemas.microsoft.com/office/drawing/2014/main" id="{77F64F12-D47F-90AA-C89A-B34E884592DD}"/>
                </a:ext>
              </a:extLst>
            </p:cNvPr>
            <p:cNvSpPr/>
            <p:nvPr/>
          </p:nvSpPr>
          <p:spPr>
            <a:xfrm>
              <a:off x="4246586" y="4302108"/>
              <a:ext cx="11345" cy="22080"/>
            </a:xfrm>
            <a:custGeom>
              <a:avLst/>
              <a:gdLst/>
              <a:ahLst/>
              <a:cxnLst/>
              <a:rect l="l" t="t" r="r" b="b"/>
              <a:pathLst>
                <a:path w="465" h="905" extrusionOk="0">
                  <a:moveTo>
                    <a:pt x="1" y="1"/>
                  </a:moveTo>
                  <a:lnTo>
                    <a:pt x="1" y="904"/>
                  </a:lnTo>
                  <a:lnTo>
                    <a:pt x="464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8;p42">
              <a:extLst>
                <a:ext uri="{FF2B5EF4-FFF2-40B4-BE49-F238E27FC236}">
                  <a16:creationId xmlns:a16="http://schemas.microsoft.com/office/drawing/2014/main" id="{21AE0777-3ACA-1075-BDC8-1759D93ECF46}"/>
                </a:ext>
              </a:extLst>
            </p:cNvPr>
            <p:cNvSpPr/>
            <p:nvPr/>
          </p:nvSpPr>
          <p:spPr>
            <a:xfrm>
              <a:off x="4300871" y="4186196"/>
              <a:ext cx="61652" cy="61652"/>
            </a:xfrm>
            <a:custGeom>
              <a:avLst/>
              <a:gdLst/>
              <a:ahLst/>
              <a:cxnLst/>
              <a:rect l="l" t="t" r="r" b="b"/>
              <a:pathLst>
                <a:path w="2527" h="2527" extrusionOk="0">
                  <a:moveTo>
                    <a:pt x="696" y="1"/>
                  </a:moveTo>
                  <a:lnTo>
                    <a:pt x="696" y="696"/>
                  </a:lnTo>
                  <a:lnTo>
                    <a:pt x="1" y="696"/>
                  </a:lnTo>
                  <a:lnTo>
                    <a:pt x="1" y="1855"/>
                  </a:lnTo>
                  <a:lnTo>
                    <a:pt x="696" y="1855"/>
                  </a:lnTo>
                  <a:lnTo>
                    <a:pt x="696" y="2527"/>
                  </a:lnTo>
                  <a:lnTo>
                    <a:pt x="1855" y="2527"/>
                  </a:lnTo>
                  <a:lnTo>
                    <a:pt x="1855" y="1855"/>
                  </a:lnTo>
                  <a:lnTo>
                    <a:pt x="2527" y="1855"/>
                  </a:lnTo>
                  <a:lnTo>
                    <a:pt x="2527" y="696"/>
                  </a:lnTo>
                  <a:lnTo>
                    <a:pt x="1855" y="696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79;p42">
              <a:extLst>
                <a:ext uri="{FF2B5EF4-FFF2-40B4-BE49-F238E27FC236}">
                  <a16:creationId xmlns:a16="http://schemas.microsoft.com/office/drawing/2014/main" id="{96840DF9-9F7D-B6A1-CF81-EAEF77791B49}"/>
                </a:ext>
              </a:extLst>
            </p:cNvPr>
            <p:cNvSpPr/>
            <p:nvPr/>
          </p:nvSpPr>
          <p:spPr>
            <a:xfrm>
              <a:off x="4246586" y="4384108"/>
              <a:ext cx="108593" cy="204695"/>
            </a:xfrm>
            <a:custGeom>
              <a:avLst/>
              <a:gdLst/>
              <a:ahLst/>
              <a:cxnLst/>
              <a:rect l="l" t="t" r="r" b="b"/>
              <a:pathLst>
                <a:path w="4451" h="8390" extrusionOk="0">
                  <a:moveTo>
                    <a:pt x="1" y="0"/>
                  </a:moveTo>
                  <a:lnTo>
                    <a:pt x="1" y="8389"/>
                  </a:lnTo>
                  <a:lnTo>
                    <a:pt x="4450" y="8389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780;p42">
              <a:extLst>
                <a:ext uri="{FF2B5EF4-FFF2-40B4-BE49-F238E27FC236}">
                  <a16:creationId xmlns:a16="http://schemas.microsoft.com/office/drawing/2014/main" id="{E95183EF-7D31-C973-627F-3D23E101D8EA}"/>
                </a:ext>
              </a:extLst>
            </p:cNvPr>
            <p:cNvSpPr/>
            <p:nvPr/>
          </p:nvSpPr>
          <p:spPr>
            <a:xfrm>
              <a:off x="4246586" y="4247824"/>
              <a:ext cx="14736" cy="76364"/>
            </a:xfrm>
            <a:custGeom>
              <a:avLst/>
              <a:gdLst/>
              <a:ahLst/>
              <a:cxnLst/>
              <a:rect l="l" t="t" r="r" b="b"/>
              <a:pathLst>
                <a:path w="604" h="3130" extrusionOk="0">
                  <a:moveTo>
                    <a:pt x="1" y="1"/>
                  </a:moveTo>
                  <a:lnTo>
                    <a:pt x="1" y="3129"/>
                  </a:lnTo>
                  <a:lnTo>
                    <a:pt x="603" y="312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1;p42">
              <a:extLst>
                <a:ext uri="{FF2B5EF4-FFF2-40B4-BE49-F238E27FC236}">
                  <a16:creationId xmlns:a16="http://schemas.microsoft.com/office/drawing/2014/main" id="{C07A6AC6-388E-8DF0-0CFF-5E0ACA5148B0}"/>
                </a:ext>
              </a:extLst>
            </p:cNvPr>
            <p:cNvSpPr/>
            <p:nvPr/>
          </p:nvSpPr>
          <p:spPr>
            <a:xfrm>
              <a:off x="4139164" y="4384108"/>
              <a:ext cx="216015" cy="76340"/>
            </a:xfrm>
            <a:custGeom>
              <a:avLst/>
              <a:gdLst/>
              <a:ahLst/>
              <a:cxnLst/>
              <a:rect l="l" t="t" r="r" b="b"/>
              <a:pathLst>
                <a:path w="8854" h="3129" extrusionOk="0">
                  <a:moveTo>
                    <a:pt x="0" y="0"/>
                  </a:moveTo>
                  <a:lnTo>
                    <a:pt x="0" y="3129"/>
                  </a:lnTo>
                  <a:lnTo>
                    <a:pt x="8853" y="3129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2;p42">
              <a:extLst>
                <a:ext uri="{FF2B5EF4-FFF2-40B4-BE49-F238E27FC236}">
                  <a16:creationId xmlns:a16="http://schemas.microsoft.com/office/drawing/2014/main" id="{F87F574F-4490-3FA7-899E-FCC8EE35DA78}"/>
                </a:ext>
              </a:extLst>
            </p:cNvPr>
            <p:cNvSpPr/>
            <p:nvPr/>
          </p:nvSpPr>
          <p:spPr>
            <a:xfrm>
              <a:off x="4246586" y="4384108"/>
              <a:ext cx="108593" cy="76340"/>
            </a:xfrm>
            <a:custGeom>
              <a:avLst/>
              <a:gdLst/>
              <a:ahLst/>
              <a:cxnLst/>
              <a:rect l="l" t="t" r="r" b="b"/>
              <a:pathLst>
                <a:path w="4451" h="3129" extrusionOk="0">
                  <a:moveTo>
                    <a:pt x="1" y="0"/>
                  </a:moveTo>
                  <a:lnTo>
                    <a:pt x="1" y="3129"/>
                  </a:lnTo>
                  <a:lnTo>
                    <a:pt x="4450" y="3129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3;p42">
              <a:extLst>
                <a:ext uri="{FF2B5EF4-FFF2-40B4-BE49-F238E27FC236}">
                  <a16:creationId xmlns:a16="http://schemas.microsoft.com/office/drawing/2014/main" id="{44A8D51D-CE58-6114-8786-5E96B351A96C}"/>
                </a:ext>
              </a:extLst>
            </p:cNvPr>
            <p:cNvSpPr/>
            <p:nvPr/>
          </p:nvSpPr>
          <p:spPr>
            <a:xfrm>
              <a:off x="4062824" y="4310038"/>
              <a:ext cx="368109" cy="88221"/>
            </a:xfrm>
            <a:custGeom>
              <a:avLst/>
              <a:gdLst/>
              <a:ahLst/>
              <a:cxnLst/>
              <a:rect l="l" t="t" r="r" b="b"/>
              <a:pathLst>
                <a:path w="15088" h="3616" extrusionOk="0">
                  <a:moveTo>
                    <a:pt x="1" y="0"/>
                  </a:moveTo>
                  <a:lnTo>
                    <a:pt x="1" y="1367"/>
                  </a:lnTo>
                  <a:cubicBezTo>
                    <a:pt x="1" y="2596"/>
                    <a:pt x="1020" y="3615"/>
                    <a:pt x="2249" y="3615"/>
                  </a:cubicBezTo>
                  <a:lnTo>
                    <a:pt x="12863" y="3615"/>
                  </a:lnTo>
                  <a:cubicBezTo>
                    <a:pt x="14091" y="3615"/>
                    <a:pt x="15088" y="2596"/>
                    <a:pt x="15088" y="1367"/>
                  </a:cubicBezTo>
                  <a:lnTo>
                    <a:pt x="15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784;p42">
              <a:extLst>
                <a:ext uri="{FF2B5EF4-FFF2-40B4-BE49-F238E27FC236}">
                  <a16:creationId xmlns:a16="http://schemas.microsoft.com/office/drawing/2014/main" id="{1DDEEC33-DD53-06F0-D30F-834A2D8F1362}"/>
                </a:ext>
              </a:extLst>
            </p:cNvPr>
            <p:cNvSpPr/>
            <p:nvPr/>
          </p:nvSpPr>
          <p:spPr>
            <a:xfrm>
              <a:off x="4246586" y="4310038"/>
              <a:ext cx="184348" cy="88221"/>
            </a:xfrm>
            <a:custGeom>
              <a:avLst/>
              <a:gdLst/>
              <a:ahLst/>
              <a:cxnLst/>
              <a:rect l="l" t="t" r="r" b="b"/>
              <a:pathLst>
                <a:path w="7556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5331" y="3615"/>
                  </a:lnTo>
                  <a:cubicBezTo>
                    <a:pt x="6559" y="3592"/>
                    <a:pt x="7556" y="2596"/>
                    <a:pt x="7556" y="1367"/>
                  </a:cubicBezTo>
                  <a:lnTo>
                    <a:pt x="7556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5;p42">
              <a:extLst>
                <a:ext uri="{FF2B5EF4-FFF2-40B4-BE49-F238E27FC236}">
                  <a16:creationId xmlns:a16="http://schemas.microsoft.com/office/drawing/2014/main" id="{46C37114-C126-48DF-C5E9-DFB28337BF87}"/>
                </a:ext>
              </a:extLst>
            </p:cNvPr>
            <p:cNvSpPr/>
            <p:nvPr/>
          </p:nvSpPr>
          <p:spPr>
            <a:xfrm>
              <a:off x="4246586" y="4104781"/>
              <a:ext cx="14175" cy="27154"/>
            </a:xfrm>
            <a:custGeom>
              <a:avLst/>
              <a:gdLst/>
              <a:ahLst/>
              <a:cxnLst/>
              <a:rect l="l" t="t" r="r" b="b"/>
              <a:pathLst>
                <a:path w="581" h="1113" extrusionOk="0">
                  <a:moveTo>
                    <a:pt x="1" y="1"/>
                  </a:moveTo>
                  <a:lnTo>
                    <a:pt x="1" y="1113"/>
                  </a:lnTo>
                  <a:lnTo>
                    <a:pt x="580" y="1113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6;p42">
              <a:extLst>
                <a:ext uri="{FF2B5EF4-FFF2-40B4-BE49-F238E27FC236}">
                  <a16:creationId xmlns:a16="http://schemas.microsoft.com/office/drawing/2014/main" id="{0C1BD203-3A27-098E-687B-B8C7EDE9422C}"/>
                </a:ext>
              </a:extLst>
            </p:cNvPr>
            <p:cNvSpPr/>
            <p:nvPr/>
          </p:nvSpPr>
          <p:spPr>
            <a:xfrm>
              <a:off x="4246586" y="4160749"/>
              <a:ext cx="14175" cy="26618"/>
            </a:xfrm>
            <a:custGeom>
              <a:avLst/>
              <a:gdLst/>
              <a:ahLst/>
              <a:cxnLst/>
              <a:rect l="l" t="t" r="r" b="b"/>
              <a:pathLst>
                <a:path w="581" h="1091" extrusionOk="0">
                  <a:moveTo>
                    <a:pt x="1" y="1"/>
                  </a:moveTo>
                  <a:lnTo>
                    <a:pt x="1" y="1090"/>
                  </a:lnTo>
                  <a:lnTo>
                    <a:pt x="580" y="109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7;p42">
              <a:extLst>
                <a:ext uri="{FF2B5EF4-FFF2-40B4-BE49-F238E27FC236}">
                  <a16:creationId xmlns:a16="http://schemas.microsoft.com/office/drawing/2014/main" id="{EB39C9C4-63E9-2AF1-2B0C-A4583322AD83}"/>
                </a:ext>
              </a:extLst>
            </p:cNvPr>
            <p:cNvSpPr/>
            <p:nvPr/>
          </p:nvSpPr>
          <p:spPr>
            <a:xfrm>
              <a:off x="4261298" y="4131911"/>
              <a:ext cx="26593" cy="28301"/>
            </a:xfrm>
            <a:custGeom>
              <a:avLst/>
              <a:gdLst/>
              <a:ahLst/>
              <a:cxnLst/>
              <a:rect l="l" t="t" r="r" b="b"/>
              <a:pathLst>
                <a:path w="1090" h="1160" extrusionOk="0">
                  <a:moveTo>
                    <a:pt x="0" y="1"/>
                  </a:moveTo>
                  <a:lnTo>
                    <a:pt x="0" y="1160"/>
                  </a:lnTo>
                  <a:lnTo>
                    <a:pt x="1090" y="1160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8;p42">
              <a:extLst>
                <a:ext uri="{FF2B5EF4-FFF2-40B4-BE49-F238E27FC236}">
                  <a16:creationId xmlns:a16="http://schemas.microsoft.com/office/drawing/2014/main" id="{BE4F80DA-963D-8236-FDD4-314925E3FFB2}"/>
                </a:ext>
              </a:extLst>
            </p:cNvPr>
            <p:cNvSpPr/>
            <p:nvPr/>
          </p:nvSpPr>
          <p:spPr>
            <a:xfrm>
              <a:off x="4136334" y="4193808"/>
              <a:ext cx="32815" cy="28594"/>
            </a:xfrm>
            <a:custGeom>
              <a:avLst/>
              <a:gdLst/>
              <a:ahLst/>
              <a:cxnLst/>
              <a:rect l="l" t="t" r="r" b="b"/>
              <a:pathLst>
                <a:path w="1345" h="1172" extrusionOk="0">
                  <a:moveTo>
                    <a:pt x="567" y="0"/>
                  </a:moveTo>
                  <a:cubicBezTo>
                    <a:pt x="274" y="0"/>
                    <a:pt x="1" y="233"/>
                    <a:pt x="1" y="593"/>
                  </a:cubicBezTo>
                  <a:cubicBezTo>
                    <a:pt x="1" y="894"/>
                    <a:pt x="255" y="1172"/>
                    <a:pt x="580" y="1172"/>
                  </a:cubicBezTo>
                  <a:cubicBezTo>
                    <a:pt x="1090" y="1172"/>
                    <a:pt x="1345" y="546"/>
                    <a:pt x="974" y="175"/>
                  </a:cubicBezTo>
                  <a:cubicBezTo>
                    <a:pt x="853" y="55"/>
                    <a:pt x="708" y="0"/>
                    <a:pt x="56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74;p22">
            <a:extLst>
              <a:ext uri="{FF2B5EF4-FFF2-40B4-BE49-F238E27FC236}">
                <a16:creationId xmlns:a16="http://schemas.microsoft.com/office/drawing/2014/main" id="{502773D4-2337-E48B-47BA-7E4A8EF0CBC8}"/>
              </a:ext>
            </a:extLst>
          </p:cNvPr>
          <p:cNvSpPr/>
          <p:nvPr/>
        </p:nvSpPr>
        <p:spPr>
          <a:xfrm rot="4529110">
            <a:off x="-1107118" y="4598207"/>
            <a:ext cx="1455017" cy="1881015"/>
          </a:xfrm>
          <a:custGeom>
            <a:avLst/>
            <a:gdLst/>
            <a:ahLst/>
            <a:cxnLst/>
            <a:rect l="l" t="t" r="r" b="b"/>
            <a:pathLst>
              <a:path w="47941" h="55240" extrusionOk="0">
                <a:moveTo>
                  <a:pt x="28525" y="0"/>
                </a:moveTo>
                <a:cubicBezTo>
                  <a:pt x="21696" y="0"/>
                  <a:pt x="15246" y="4101"/>
                  <a:pt x="12570" y="10843"/>
                </a:cubicBezTo>
                <a:lnTo>
                  <a:pt x="1" y="42622"/>
                </a:lnTo>
                <a:lnTo>
                  <a:pt x="31898" y="55239"/>
                </a:lnTo>
                <a:lnTo>
                  <a:pt x="44467" y="23460"/>
                </a:lnTo>
                <a:cubicBezTo>
                  <a:pt x="47941" y="14647"/>
                  <a:pt x="43640" y="4700"/>
                  <a:pt x="34827" y="1203"/>
                </a:cubicBezTo>
                <a:cubicBezTo>
                  <a:pt x="32756" y="387"/>
                  <a:pt x="30623" y="0"/>
                  <a:pt x="285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 descr="Torre de relógio ao lado de janela&#10;&#10;Descrição gerada automaticamente com confiança média">
            <a:extLst>
              <a:ext uri="{FF2B5EF4-FFF2-40B4-BE49-F238E27FC236}">
                <a16:creationId xmlns:a16="http://schemas.microsoft.com/office/drawing/2014/main" id="{1121DD85-3CC0-6DF2-9E7E-18D759FA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91" y="848031"/>
            <a:ext cx="3810000" cy="3810000"/>
          </a:xfrm>
          <a:prstGeom prst="rect">
            <a:avLst/>
          </a:prstGeom>
        </p:spPr>
      </p:pic>
      <p:sp>
        <p:nvSpPr>
          <p:cNvPr id="3093" name="Google Shape;3093;p46"/>
          <p:cNvSpPr/>
          <p:nvPr/>
        </p:nvSpPr>
        <p:spPr>
          <a:xfrm>
            <a:off x="8686800" y="2991850"/>
            <a:ext cx="204300" cy="20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759;p21">
            <a:extLst>
              <a:ext uri="{FF2B5EF4-FFF2-40B4-BE49-F238E27FC236}">
                <a16:creationId xmlns:a16="http://schemas.microsoft.com/office/drawing/2014/main" id="{A71B5845-A872-46C2-9118-0E88BC18BF5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093842" y="1391478"/>
            <a:ext cx="2212646" cy="1932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" name="Google Shape;759;p21">
            <a:extLst>
              <a:ext uri="{FF2B5EF4-FFF2-40B4-BE49-F238E27FC236}">
                <a16:creationId xmlns:a16="http://schemas.microsoft.com/office/drawing/2014/main" id="{F2ABD109-F076-9727-B61F-385F4E164C1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657401" y="2019583"/>
            <a:ext cx="2400646" cy="4437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" name="Google Shape;759;p21">
            <a:extLst>
              <a:ext uri="{FF2B5EF4-FFF2-40B4-BE49-F238E27FC236}">
                <a16:creationId xmlns:a16="http://schemas.microsoft.com/office/drawing/2014/main" id="{AD153004-3A3F-32E6-9E98-7C85F68387F1}"/>
              </a:ext>
            </a:extLst>
          </p:cNvPr>
          <p:cNvCxnSpPr>
            <a:cxnSpLocks/>
            <a:stCxn id="15" idx="1"/>
            <a:endCxn id="40" idx="0"/>
          </p:cNvCxnSpPr>
          <p:nvPr/>
        </p:nvCxnSpPr>
        <p:spPr>
          <a:xfrm rot="10800000" flipV="1">
            <a:off x="5718683" y="1372198"/>
            <a:ext cx="717685" cy="1539788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7" name="Google Shape;759;p21">
            <a:extLst>
              <a:ext uri="{FF2B5EF4-FFF2-40B4-BE49-F238E27FC236}">
                <a16:creationId xmlns:a16="http://schemas.microsoft.com/office/drawing/2014/main" id="{5573C895-6FBE-A9E0-67D2-E13952C02271}"/>
              </a:ext>
            </a:extLst>
          </p:cNvPr>
          <p:cNvCxnSpPr>
            <a:cxnSpLocks/>
            <a:stCxn id="16" idx="1"/>
            <a:endCxn id="29" idx="6"/>
          </p:cNvCxnSpPr>
          <p:nvPr/>
        </p:nvCxnSpPr>
        <p:spPr>
          <a:xfrm rot="10800000" flipV="1">
            <a:off x="6106283" y="2809211"/>
            <a:ext cx="1282020" cy="6277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" name="Google Shape;759;p21">
            <a:extLst>
              <a:ext uri="{FF2B5EF4-FFF2-40B4-BE49-F238E27FC236}">
                <a16:creationId xmlns:a16="http://schemas.microsoft.com/office/drawing/2014/main" id="{BF087BD1-DAD7-CD36-D1D6-996E787E799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244006" y="2528513"/>
            <a:ext cx="2490800" cy="11465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5" name="Google Shape;759;p21">
            <a:extLst>
              <a:ext uri="{FF2B5EF4-FFF2-40B4-BE49-F238E27FC236}">
                <a16:creationId xmlns:a16="http://schemas.microsoft.com/office/drawing/2014/main" id="{B68DC341-E7B5-502A-0761-A1BE0BC9E15E}"/>
              </a:ext>
            </a:extLst>
          </p:cNvPr>
          <p:cNvCxnSpPr>
            <a:cxnSpLocks/>
            <a:stCxn id="17" idx="1"/>
            <a:endCxn id="24" idx="6"/>
          </p:cNvCxnSpPr>
          <p:nvPr/>
        </p:nvCxnSpPr>
        <p:spPr>
          <a:xfrm rot="10800000">
            <a:off x="6450908" y="3926575"/>
            <a:ext cx="977377" cy="3053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7" name="Google Shape;2640;p41">
            <a:extLst>
              <a:ext uri="{FF2B5EF4-FFF2-40B4-BE49-F238E27FC236}">
                <a16:creationId xmlns:a16="http://schemas.microsoft.com/office/drawing/2014/main" id="{F3D1727B-EF44-2189-67FC-FC76D762F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500" dirty="0">
                <a:solidFill>
                  <a:schemeClr val="lt2"/>
                </a:solidFill>
              </a:rPr>
              <a:t>Pyramid </a:t>
            </a:r>
            <a:r>
              <a:rPr lang="pt-BR" sz="2500" dirty="0" err="1">
                <a:solidFill>
                  <a:schemeClr val="lt2"/>
                </a:solidFill>
              </a:rPr>
              <a:t>of</a:t>
            </a:r>
            <a:r>
              <a:rPr lang="pt-BR" sz="2500" dirty="0">
                <a:solidFill>
                  <a:schemeClr val="lt2"/>
                </a:solidFill>
              </a:rPr>
              <a:t> Pain</a:t>
            </a:r>
            <a:br>
              <a:rPr lang="pt-BR" sz="1400" b="1" i="0" dirty="0">
                <a:effectLst/>
                <a:latin typeface="Inter"/>
              </a:rPr>
            </a:br>
            <a:endParaRPr lang="en-US" sz="2500" dirty="0">
              <a:solidFill>
                <a:schemeClr val="lt2"/>
              </a:solidFill>
            </a:endParaRPr>
          </a:p>
        </p:txBody>
      </p:sp>
      <p:sp>
        <p:nvSpPr>
          <p:cNvPr id="11" name="Google Shape;1050;p24">
            <a:extLst>
              <a:ext uri="{FF2B5EF4-FFF2-40B4-BE49-F238E27FC236}">
                <a16:creationId xmlns:a16="http://schemas.microsoft.com/office/drawing/2014/main" id="{8A58EA89-3264-CE7D-74E1-CBB0224E2065}"/>
              </a:ext>
            </a:extLst>
          </p:cNvPr>
          <p:cNvSpPr txBox="1"/>
          <p:nvPr/>
        </p:nvSpPr>
        <p:spPr>
          <a:xfrm>
            <a:off x="1411786" y="1160548"/>
            <a:ext cx="841083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2"/>
                </a:solidFill>
                <a:latin typeface="Metal Mania"/>
                <a:ea typeface="Metal Mania"/>
                <a:cs typeface="Metal Mania"/>
                <a:sym typeface="Metal Mania"/>
              </a:rPr>
              <a:t>TTPs</a:t>
            </a:r>
            <a:endParaRPr sz="2200" dirty="0">
              <a:solidFill>
                <a:schemeClr val="tx2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12" name="Google Shape;1050;p24">
            <a:extLst>
              <a:ext uri="{FF2B5EF4-FFF2-40B4-BE49-F238E27FC236}">
                <a16:creationId xmlns:a16="http://schemas.microsoft.com/office/drawing/2014/main" id="{9EDA15AE-C6D2-7864-1CB6-ACD93E3A4EAA}"/>
              </a:ext>
            </a:extLst>
          </p:cNvPr>
          <p:cNvSpPr txBox="1"/>
          <p:nvPr/>
        </p:nvSpPr>
        <p:spPr>
          <a:xfrm>
            <a:off x="940499" y="2227678"/>
            <a:ext cx="841083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Metal Mania"/>
                <a:ea typeface="Metal Mania"/>
                <a:cs typeface="Metal Mania"/>
                <a:sym typeface="Metal Mania"/>
              </a:rPr>
              <a:t>Tools</a:t>
            </a:r>
            <a:endParaRPr sz="2200" dirty="0">
              <a:solidFill>
                <a:schemeClr val="bg1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14" name="Google Shape;1050;p24">
            <a:extLst>
              <a:ext uri="{FF2B5EF4-FFF2-40B4-BE49-F238E27FC236}">
                <a16:creationId xmlns:a16="http://schemas.microsoft.com/office/drawing/2014/main" id="{B5DFE579-39E6-533E-4420-06DC7C691B0F}"/>
              </a:ext>
            </a:extLst>
          </p:cNvPr>
          <p:cNvSpPr txBox="1"/>
          <p:nvPr/>
        </p:nvSpPr>
        <p:spPr>
          <a:xfrm>
            <a:off x="322212" y="3269706"/>
            <a:ext cx="1321804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2">
                    <a:lumMod val="25000"/>
                    <a:lumOff val="75000"/>
                  </a:schemeClr>
                </a:solidFill>
                <a:latin typeface="Metal Mania"/>
                <a:ea typeface="Metal Mania"/>
                <a:cs typeface="Metal Mania"/>
                <a:sym typeface="Metal Mania"/>
              </a:rPr>
              <a:t>Net/Hosts</a:t>
            </a:r>
            <a:endParaRPr sz="2200" dirty="0">
              <a:solidFill>
                <a:schemeClr val="tx2">
                  <a:lumMod val="25000"/>
                  <a:lumOff val="75000"/>
                </a:schemeClr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15" name="Google Shape;1050;p24">
            <a:extLst>
              <a:ext uri="{FF2B5EF4-FFF2-40B4-BE49-F238E27FC236}">
                <a16:creationId xmlns:a16="http://schemas.microsoft.com/office/drawing/2014/main" id="{47EC6D16-FC5E-AE55-658C-58EA158ADDE2}"/>
              </a:ext>
            </a:extLst>
          </p:cNvPr>
          <p:cNvSpPr txBox="1"/>
          <p:nvPr/>
        </p:nvSpPr>
        <p:spPr>
          <a:xfrm>
            <a:off x="6436367" y="1160548"/>
            <a:ext cx="1056754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2"/>
                </a:solidFill>
                <a:latin typeface="Metal Mania"/>
                <a:ea typeface="Metal Mania"/>
                <a:cs typeface="Metal Mania"/>
                <a:sym typeface="Metal Mania"/>
              </a:rPr>
              <a:t>Domains</a:t>
            </a:r>
            <a:endParaRPr sz="2200" dirty="0">
              <a:solidFill>
                <a:schemeClr val="bg2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16" name="Google Shape;1050;p24">
            <a:extLst>
              <a:ext uri="{FF2B5EF4-FFF2-40B4-BE49-F238E27FC236}">
                <a16:creationId xmlns:a16="http://schemas.microsoft.com/office/drawing/2014/main" id="{D3845884-5016-B368-3381-AE991878472A}"/>
              </a:ext>
            </a:extLst>
          </p:cNvPr>
          <p:cNvSpPr txBox="1"/>
          <p:nvPr/>
        </p:nvSpPr>
        <p:spPr>
          <a:xfrm>
            <a:off x="7388303" y="2597562"/>
            <a:ext cx="841083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Metal Mania"/>
                <a:ea typeface="Metal Mania"/>
                <a:cs typeface="Metal Mania"/>
                <a:sym typeface="Metal Mania"/>
              </a:rPr>
              <a:t>IP</a:t>
            </a:r>
            <a:endParaRPr sz="2200" dirty="0">
              <a:solidFill>
                <a:schemeClr val="accent1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17" name="Google Shape;1050;p24">
            <a:extLst>
              <a:ext uri="{FF2B5EF4-FFF2-40B4-BE49-F238E27FC236}">
                <a16:creationId xmlns:a16="http://schemas.microsoft.com/office/drawing/2014/main" id="{FE751B63-800E-5179-E7D1-0CC305B0560D}"/>
              </a:ext>
            </a:extLst>
          </p:cNvPr>
          <p:cNvSpPr txBox="1"/>
          <p:nvPr/>
        </p:nvSpPr>
        <p:spPr>
          <a:xfrm>
            <a:off x="7428284" y="3955873"/>
            <a:ext cx="841083" cy="55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Metal Mania"/>
                <a:ea typeface="Metal Mania"/>
                <a:cs typeface="Metal Mania"/>
                <a:sym typeface="Metal Mania"/>
              </a:rPr>
              <a:t>Hash</a:t>
            </a:r>
            <a:endParaRPr sz="2200" dirty="0">
              <a:solidFill>
                <a:schemeClr val="accent2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grpSp>
        <p:nvGrpSpPr>
          <p:cNvPr id="2" name="Google Shape;3155;p46">
            <a:extLst>
              <a:ext uri="{FF2B5EF4-FFF2-40B4-BE49-F238E27FC236}">
                <a16:creationId xmlns:a16="http://schemas.microsoft.com/office/drawing/2014/main" id="{7D34DAC9-633B-6E47-704A-31AD8E3E4166}"/>
              </a:ext>
            </a:extLst>
          </p:cNvPr>
          <p:cNvGrpSpPr/>
          <p:nvPr/>
        </p:nvGrpSpPr>
        <p:grpSpPr>
          <a:xfrm>
            <a:off x="4306488" y="1504782"/>
            <a:ext cx="146221" cy="159824"/>
            <a:chOff x="2141275" y="3883075"/>
            <a:chExt cx="294300" cy="294300"/>
          </a:xfrm>
        </p:grpSpPr>
        <p:sp>
          <p:nvSpPr>
            <p:cNvPr id="3" name="Google Shape;3156;p46">
              <a:extLst>
                <a:ext uri="{FF2B5EF4-FFF2-40B4-BE49-F238E27FC236}">
                  <a16:creationId xmlns:a16="http://schemas.microsoft.com/office/drawing/2014/main" id="{5701907F-A0F1-8405-B212-081139947D95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57;p46">
              <a:extLst>
                <a:ext uri="{FF2B5EF4-FFF2-40B4-BE49-F238E27FC236}">
                  <a16:creationId xmlns:a16="http://schemas.microsoft.com/office/drawing/2014/main" id="{68CF696B-332F-2FFA-20DC-5C4404C1AA9D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58;p46">
              <a:extLst>
                <a:ext uri="{FF2B5EF4-FFF2-40B4-BE49-F238E27FC236}">
                  <a16:creationId xmlns:a16="http://schemas.microsoft.com/office/drawing/2014/main" id="{317740BE-8525-36CB-3285-91BC7507541C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3155;p46">
            <a:extLst>
              <a:ext uri="{FF2B5EF4-FFF2-40B4-BE49-F238E27FC236}">
                <a16:creationId xmlns:a16="http://schemas.microsoft.com/office/drawing/2014/main" id="{BC606B42-B0C1-97CC-5C4D-293B275F250A}"/>
              </a:ext>
            </a:extLst>
          </p:cNvPr>
          <p:cNvGrpSpPr/>
          <p:nvPr/>
        </p:nvGrpSpPr>
        <p:grpSpPr>
          <a:xfrm>
            <a:off x="4058047" y="1939671"/>
            <a:ext cx="146221" cy="159824"/>
            <a:chOff x="2141275" y="3883075"/>
            <a:chExt cx="294300" cy="294300"/>
          </a:xfrm>
        </p:grpSpPr>
        <p:sp>
          <p:nvSpPr>
            <p:cNvPr id="7" name="Google Shape;3156;p46">
              <a:extLst>
                <a:ext uri="{FF2B5EF4-FFF2-40B4-BE49-F238E27FC236}">
                  <a16:creationId xmlns:a16="http://schemas.microsoft.com/office/drawing/2014/main" id="{F4C5DEA5-B03E-A7FD-A4BA-00F6AC46FD03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57;p46">
              <a:extLst>
                <a:ext uri="{FF2B5EF4-FFF2-40B4-BE49-F238E27FC236}">
                  <a16:creationId xmlns:a16="http://schemas.microsoft.com/office/drawing/2014/main" id="{FC3E39C3-45EB-3C2A-A569-B1874D2840BC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58;p46">
              <a:extLst>
                <a:ext uri="{FF2B5EF4-FFF2-40B4-BE49-F238E27FC236}">
                  <a16:creationId xmlns:a16="http://schemas.microsoft.com/office/drawing/2014/main" id="{AA417C31-5E15-EC39-216C-64573C373E11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155;p46">
            <a:extLst>
              <a:ext uri="{FF2B5EF4-FFF2-40B4-BE49-F238E27FC236}">
                <a16:creationId xmlns:a16="http://schemas.microsoft.com/office/drawing/2014/main" id="{E8206F6E-B7B9-0539-2BF3-F1ACCC7ECEFD}"/>
              </a:ext>
            </a:extLst>
          </p:cNvPr>
          <p:cNvGrpSpPr/>
          <p:nvPr/>
        </p:nvGrpSpPr>
        <p:grpSpPr>
          <a:xfrm>
            <a:off x="3734806" y="2448601"/>
            <a:ext cx="146221" cy="159824"/>
            <a:chOff x="2141275" y="3883075"/>
            <a:chExt cx="294300" cy="294300"/>
          </a:xfrm>
        </p:grpSpPr>
        <p:sp>
          <p:nvSpPr>
            <p:cNvPr id="19" name="Google Shape;3156;p46">
              <a:extLst>
                <a:ext uri="{FF2B5EF4-FFF2-40B4-BE49-F238E27FC236}">
                  <a16:creationId xmlns:a16="http://schemas.microsoft.com/office/drawing/2014/main" id="{52F3ADE2-4E86-AB7F-6C4A-B385C7423934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7;p46">
              <a:extLst>
                <a:ext uri="{FF2B5EF4-FFF2-40B4-BE49-F238E27FC236}">
                  <a16:creationId xmlns:a16="http://schemas.microsoft.com/office/drawing/2014/main" id="{A08896EF-CA67-FC15-65C1-7EA3B37F0B01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8;p46">
              <a:extLst>
                <a:ext uri="{FF2B5EF4-FFF2-40B4-BE49-F238E27FC236}">
                  <a16:creationId xmlns:a16="http://schemas.microsoft.com/office/drawing/2014/main" id="{8A11B4B5-875F-970B-58BC-B3D74290F776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155;p46">
            <a:extLst>
              <a:ext uri="{FF2B5EF4-FFF2-40B4-BE49-F238E27FC236}">
                <a16:creationId xmlns:a16="http://schemas.microsoft.com/office/drawing/2014/main" id="{D5CFB806-AC41-5FC3-BA39-2566B924DB98}"/>
              </a:ext>
            </a:extLst>
          </p:cNvPr>
          <p:cNvGrpSpPr/>
          <p:nvPr/>
        </p:nvGrpSpPr>
        <p:grpSpPr>
          <a:xfrm>
            <a:off x="6304686" y="3846663"/>
            <a:ext cx="146221" cy="159824"/>
            <a:chOff x="2141275" y="3883075"/>
            <a:chExt cx="294300" cy="294300"/>
          </a:xfrm>
        </p:grpSpPr>
        <p:sp>
          <p:nvSpPr>
            <p:cNvPr id="24" name="Google Shape;3156;p46">
              <a:extLst>
                <a:ext uri="{FF2B5EF4-FFF2-40B4-BE49-F238E27FC236}">
                  <a16:creationId xmlns:a16="http://schemas.microsoft.com/office/drawing/2014/main" id="{4D91EE29-B1E0-1D59-A004-CE4C8EBA2D91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7;p46">
              <a:extLst>
                <a:ext uri="{FF2B5EF4-FFF2-40B4-BE49-F238E27FC236}">
                  <a16:creationId xmlns:a16="http://schemas.microsoft.com/office/drawing/2014/main" id="{D543B741-4124-9A89-A836-B61B8D79E380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8;p46">
              <a:extLst>
                <a:ext uri="{FF2B5EF4-FFF2-40B4-BE49-F238E27FC236}">
                  <a16:creationId xmlns:a16="http://schemas.microsoft.com/office/drawing/2014/main" id="{8C029E96-1155-CCBA-50D1-9AAF13416FC3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155;p46">
            <a:extLst>
              <a:ext uri="{FF2B5EF4-FFF2-40B4-BE49-F238E27FC236}">
                <a16:creationId xmlns:a16="http://schemas.microsoft.com/office/drawing/2014/main" id="{4A9EFE40-9B42-A71E-F917-3F79667C5AA0}"/>
              </a:ext>
            </a:extLst>
          </p:cNvPr>
          <p:cNvGrpSpPr/>
          <p:nvPr/>
        </p:nvGrpSpPr>
        <p:grpSpPr>
          <a:xfrm>
            <a:off x="5960062" y="3357089"/>
            <a:ext cx="146221" cy="159824"/>
            <a:chOff x="2141275" y="3883075"/>
            <a:chExt cx="294300" cy="294300"/>
          </a:xfrm>
        </p:grpSpPr>
        <p:sp>
          <p:nvSpPr>
            <p:cNvPr id="29" name="Google Shape;3156;p46">
              <a:extLst>
                <a:ext uri="{FF2B5EF4-FFF2-40B4-BE49-F238E27FC236}">
                  <a16:creationId xmlns:a16="http://schemas.microsoft.com/office/drawing/2014/main" id="{4247B499-78F7-63B0-82C4-43646E35ABD8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57;p46">
              <a:extLst>
                <a:ext uri="{FF2B5EF4-FFF2-40B4-BE49-F238E27FC236}">
                  <a16:creationId xmlns:a16="http://schemas.microsoft.com/office/drawing/2014/main" id="{4388EAF9-0504-BB2E-D105-38C744A28EF2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58;p46">
              <a:extLst>
                <a:ext uri="{FF2B5EF4-FFF2-40B4-BE49-F238E27FC236}">
                  <a16:creationId xmlns:a16="http://schemas.microsoft.com/office/drawing/2014/main" id="{E97F022B-B2E1-C154-4E50-7659B8B27E7F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155;p46">
            <a:extLst>
              <a:ext uri="{FF2B5EF4-FFF2-40B4-BE49-F238E27FC236}">
                <a16:creationId xmlns:a16="http://schemas.microsoft.com/office/drawing/2014/main" id="{8D59904D-9361-EC6E-9524-95EE53E70CEB}"/>
              </a:ext>
            </a:extLst>
          </p:cNvPr>
          <p:cNvGrpSpPr/>
          <p:nvPr/>
        </p:nvGrpSpPr>
        <p:grpSpPr>
          <a:xfrm>
            <a:off x="5645571" y="2911986"/>
            <a:ext cx="146221" cy="159824"/>
            <a:chOff x="2141275" y="3883075"/>
            <a:chExt cx="294300" cy="294300"/>
          </a:xfrm>
        </p:grpSpPr>
        <p:sp>
          <p:nvSpPr>
            <p:cNvPr id="40" name="Google Shape;3156;p46">
              <a:extLst>
                <a:ext uri="{FF2B5EF4-FFF2-40B4-BE49-F238E27FC236}">
                  <a16:creationId xmlns:a16="http://schemas.microsoft.com/office/drawing/2014/main" id="{664CE0BE-931E-7A86-6571-EF8518B8A7E6}"/>
                </a:ext>
              </a:extLst>
            </p:cNvPr>
            <p:cNvSpPr/>
            <p:nvPr/>
          </p:nvSpPr>
          <p:spPr>
            <a:xfrm>
              <a:off x="2141275" y="3883075"/>
              <a:ext cx="294300" cy="29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57;p46">
              <a:extLst>
                <a:ext uri="{FF2B5EF4-FFF2-40B4-BE49-F238E27FC236}">
                  <a16:creationId xmlns:a16="http://schemas.microsoft.com/office/drawing/2014/main" id="{F67D9C4F-0632-B05D-CF80-19A2D0F9B0D2}"/>
                </a:ext>
              </a:extLst>
            </p:cNvPr>
            <p:cNvSpPr/>
            <p:nvPr/>
          </p:nvSpPr>
          <p:spPr>
            <a:xfrm>
              <a:off x="2186250" y="3928050"/>
              <a:ext cx="204300" cy="204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58;p46">
              <a:extLst>
                <a:ext uri="{FF2B5EF4-FFF2-40B4-BE49-F238E27FC236}">
                  <a16:creationId xmlns:a16="http://schemas.microsoft.com/office/drawing/2014/main" id="{F3165C92-BB4E-7F54-57C2-081BA419689B}"/>
                </a:ext>
              </a:extLst>
            </p:cNvPr>
            <p:cNvSpPr/>
            <p:nvPr/>
          </p:nvSpPr>
          <p:spPr>
            <a:xfrm>
              <a:off x="2234375" y="3976175"/>
              <a:ext cx="108000" cy="108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205DE86-6D5E-8F62-2489-649CC28F56C2}"/>
              </a:ext>
            </a:extLst>
          </p:cNvPr>
          <p:cNvCxnSpPr>
            <a:cxnSpLocks/>
          </p:cNvCxnSpPr>
          <p:nvPr/>
        </p:nvCxnSpPr>
        <p:spPr>
          <a:xfrm>
            <a:off x="2643402" y="1777909"/>
            <a:ext cx="3363086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46A7F42-77E7-C131-F71A-1520964BAB09}"/>
              </a:ext>
            </a:extLst>
          </p:cNvPr>
          <p:cNvCxnSpPr>
            <a:cxnSpLocks/>
          </p:cNvCxnSpPr>
          <p:nvPr/>
        </p:nvCxnSpPr>
        <p:spPr>
          <a:xfrm>
            <a:off x="2643402" y="2275491"/>
            <a:ext cx="366128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C8751D-ADE0-09E3-A9F0-44760FF39958}"/>
              </a:ext>
            </a:extLst>
          </p:cNvPr>
          <p:cNvCxnSpPr>
            <a:cxnSpLocks/>
          </p:cNvCxnSpPr>
          <p:nvPr/>
        </p:nvCxnSpPr>
        <p:spPr>
          <a:xfrm>
            <a:off x="2643402" y="2753031"/>
            <a:ext cx="370754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E04B17C-476A-F79A-ADC8-513F9D254361}"/>
              </a:ext>
            </a:extLst>
          </p:cNvPr>
          <p:cNvCxnSpPr>
            <a:cxnSpLocks/>
          </p:cNvCxnSpPr>
          <p:nvPr/>
        </p:nvCxnSpPr>
        <p:spPr>
          <a:xfrm>
            <a:off x="2643402" y="3196150"/>
            <a:ext cx="3739476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6B2173E-D673-EBEC-083B-D4FDE834AE1E}"/>
              </a:ext>
            </a:extLst>
          </p:cNvPr>
          <p:cNvCxnSpPr>
            <a:cxnSpLocks/>
          </p:cNvCxnSpPr>
          <p:nvPr/>
        </p:nvCxnSpPr>
        <p:spPr>
          <a:xfrm>
            <a:off x="2643402" y="3675090"/>
            <a:ext cx="3754016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3142;p46">
            <a:extLst>
              <a:ext uri="{FF2B5EF4-FFF2-40B4-BE49-F238E27FC236}">
                <a16:creationId xmlns:a16="http://schemas.microsoft.com/office/drawing/2014/main" id="{9CDABBD9-3248-125A-94D9-08DFAA4CAEC5}"/>
              </a:ext>
            </a:extLst>
          </p:cNvPr>
          <p:cNvSpPr txBox="1"/>
          <p:nvPr/>
        </p:nvSpPr>
        <p:spPr>
          <a:xfrm>
            <a:off x="157691" y="3555686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3. The fire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3142;p46">
            <a:extLst>
              <a:ext uri="{FF2B5EF4-FFF2-40B4-BE49-F238E27FC236}">
                <a16:creationId xmlns:a16="http://schemas.microsoft.com/office/drawing/2014/main" id="{9E115ED1-04F5-07AA-7CAF-7A8544112F99}"/>
              </a:ext>
            </a:extLst>
          </p:cNvPr>
          <p:cNvSpPr txBox="1"/>
          <p:nvPr/>
        </p:nvSpPr>
        <p:spPr>
          <a:xfrm>
            <a:off x="575867" y="2521294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2. Varinha 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3142;p46">
            <a:extLst>
              <a:ext uri="{FF2B5EF4-FFF2-40B4-BE49-F238E27FC236}">
                <a16:creationId xmlns:a16="http://schemas.microsoft.com/office/drawing/2014/main" id="{35C01E0A-85BC-D73B-02F7-CF878863EF20}"/>
              </a:ext>
            </a:extLst>
          </p:cNvPr>
          <p:cNvSpPr txBox="1"/>
          <p:nvPr/>
        </p:nvSpPr>
        <p:spPr>
          <a:xfrm>
            <a:off x="695744" y="1475505"/>
            <a:ext cx="194765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1. Modus operandi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3142;p46">
            <a:extLst>
              <a:ext uri="{FF2B5EF4-FFF2-40B4-BE49-F238E27FC236}">
                <a16:creationId xmlns:a16="http://schemas.microsoft.com/office/drawing/2014/main" id="{DC43525E-A9D6-C85A-D0DE-5AF46B8967DD}"/>
              </a:ext>
            </a:extLst>
          </p:cNvPr>
          <p:cNvSpPr txBox="1"/>
          <p:nvPr/>
        </p:nvSpPr>
        <p:spPr>
          <a:xfrm>
            <a:off x="6174576" y="1438302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4. Type of animal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3142;p46">
            <a:extLst>
              <a:ext uri="{FF2B5EF4-FFF2-40B4-BE49-F238E27FC236}">
                <a16:creationId xmlns:a16="http://schemas.microsoft.com/office/drawing/2014/main" id="{F891A22C-C2EB-6AF2-33F1-043AA632F5D3}"/>
              </a:ext>
            </a:extLst>
          </p:cNvPr>
          <p:cNvSpPr txBox="1"/>
          <p:nvPr/>
        </p:nvSpPr>
        <p:spPr>
          <a:xfrm>
            <a:off x="6744465" y="2839173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5. Race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3142;p46">
            <a:extLst>
              <a:ext uri="{FF2B5EF4-FFF2-40B4-BE49-F238E27FC236}">
                <a16:creationId xmlns:a16="http://schemas.microsoft.com/office/drawing/2014/main" id="{35950408-294A-7066-1669-C175BDEB880F}"/>
              </a:ext>
            </a:extLst>
          </p:cNvPr>
          <p:cNvSpPr txBox="1"/>
          <p:nvPr/>
        </p:nvSpPr>
        <p:spPr>
          <a:xfrm>
            <a:off x="7033824" y="4285447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6. Animal</a:t>
            </a:r>
            <a:endParaRPr i="1"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" name="Google Shape;3059;p45">
            <a:extLst>
              <a:ext uri="{FF2B5EF4-FFF2-40B4-BE49-F238E27FC236}">
                <a16:creationId xmlns:a16="http://schemas.microsoft.com/office/drawing/2014/main" id="{C268164C-8804-2EA3-208D-ADC4DD5BA6CF}"/>
              </a:ext>
            </a:extLst>
          </p:cNvPr>
          <p:cNvGrpSpPr/>
          <p:nvPr/>
        </p:nvGrpSpPr>
        <p:grpSpPr>
          <a:xfrm>
            <a:off x="900938" y="1031801"/>
            <a:ext cx="378844" cy="483461"/>
            <a:chOff x="4057749" y="2017844"/>
            <a:chExt cx="378844" cy="483461"/>
          </a:xfrm>
        </p:grpSpPr>
        <p:sp>
          <p:nvSpPr>
            <p:cNvPr id="58" name="Google Shape;3060;p45">
              <a:extLst>
                <a:ext uri="{FF2B5EF4-FFF2-40B4-BE49-F238E27FC236}">
                  <a16:creationId xmlns:a16="http://schemas.microsoft.com/office/drawing/2014/main" id="{FD35C81A-32C9-63E0-9C36-41887CE0EC4A}"/>
                </a:ext>
              </a:extLst>
            </p:cNvPr>
            <p:cNvSpPr/>
            <p:nvPr/>
          </p:nvSpPr>
          <p:spPr>
            <a:xfrm>
              <a:off x="4057749" y="2017844"/>
              <a:ext cx="378844" cy="483461"/>
            </a:xfrm>
            <a:custGeom>
              <a:avLst/>
              <a:gdLst/>
              <a:ahLst/>
              <a:cxnLst/>
              <a:rect l="l" t="t" r="r" b="b"/>
              <a:pathLst>
                <a:path w="15528" h="19816" extrusionOk="0">
                  <a:moveTo>
                    <a:pt x="2109" y="0"/>
                  </a:moveTo>
                  <a:cubicBezTo>
                    <a:pt x="950" y="0"/>
                    <a:pt x="0" y="927"/>
                    <a:pt x="23" y="2086"/>
                  </a:cubicBezTo>
                  <a:lnTo>
                    <a:pt x="70" y="18077"/>
                  </a:lnTo>
                  <a:cubicBezTo>
                    <a:pt x="70" y="19050"/>
                    <a:pt x="835" y="19815"/>
                    <a:pt x="1808" y="19815"/>
                  </a:cubicBezTo>
                  <a:lnTo>
                    <a:pt x="15528" y="19815"/>
                  </a:lnTo>
                  <a:lnTo>
                    <a:pt x="15528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61;p45">
              <a:extLst>
                <a:ext uri="{FF2B5EF4-FFF2-40B4-BE49-F238E27FC236}">
                  <a16:creationId xmlns:a16="http://schemas.microsoft.com/office/drawing/2014/main" id="{74965E14-62AB-E9C5-F7A9-26E13575193B}"/>
                </a:ext>
              </a:extLst>
            </p:cNvPr>
            <p:cNvSpPr/>
            <p:nvPr/>
          </p:nvSpPr>
          <p:spPr>
            <a:xfrm>
              <a:off x="4109765" y="2017844"/>
              <a:ext cx="326829" cy="483461"/>
            </a:xfrm>
            <a:custGeom>
              <a:avLst/>
              <a:gdLst/>
              <a:ahLst/>
              <a:cxnLst/>
              <a:rect l="l" t="t" r="r" b="b"/>
              <a:pathLst>
                <a:path w="13396" h="19816" extrusionOk="0">
                  <a:moveTo>
                    <a:pt x="0" y="0"/>
                  </a:moveTo>
                  <a:lnTo>
                    <a:pt x="0" y="19815"/>
                  </a:lnTo>
                  <a:lnTo>
                    <a:pt x="13396" y="19815"/>
                  </a:lnTo>
                  <a:lnTo>
                    <a:pt x="13396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62;p45">
              <a:extLst>
                <a:ext uri="{FF2B5EF4-FFF2-40B4-BE49-F238E27FC236}">
                  <a16:creationId xmlns:a16="http://schemas.microsoft.com/office/drawing/2014/main" id="{5D27503B-B654-5C07-20C6-268FCA59C7D7}"/>
                </a:ext>
              </a:extLst>
            </p:cNvPr>
            <p:cNvSpPr/>
            <p:nvPr/>
          </p:nvSpPr>
          <p:spPr>
            <a:xfrm>
              <a:off x="4275424" y="2017844"/>
              <a:ext cx="161170" cy="483461"/>
            </a:xfrm>
            <a:custGeom>
              <a:avLst/>
              <a:gdLst/>
              <a:ahLst/>
              <a:cxnLst/>
              <a:rect l="l" t="t" r="r" b="b"/>
              <a:pathLst>
                <a:path w="6606" h="19816" extrusionOk="0">
                  <a:moveTo>
                    <a:pt x="1" y="0"/>
                  </a:moveTo>
                  <a:lnTo>
                    <a:pt x="1" y="19815"/>
                  </a:lnTo>
                  <a:lnTo>
                    <a:pt x="6606" y="19815"/>
                  </a:lnTo>
                  <a:lnTo>
                    <a:pt x="6606" y="0"/>
                  </a:lnTo>
                  <a:close/>
                </a:path>
              </a:pathLst>
            </a:custGeom>
            <a:solidFill>
              <a:srgbClr val="120C16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63;p45">
              <a:extLst>
                <a:ext uri="{FF2B5EF4-FFF2-40B4-BE49-F238E27FC236}">
                  <a16:creationId xmlns:a16="http://schemas.microsoft.com/office/drawing/2014/main" id="{30F3A005-A0ED-36E7-FB14-58C83F8581FE}"/>
                </a:ext>
              </a:extLst>
            </p:cNvPr>
            <p:cNvSpPr/>
            <p:nvPr/>
          </p:nvSpPr>
          <p:spPr>
            <a:xfrm>
              <a:off x="4225677" y="2349186"/>
              <a:ext cx="103494" cy="28277"/>
            </a:xfrm>
            <a:custGeom>
              <a:avLst/>
              <a:gdLst/>
              <a:ahLst/>
              <a:cxnLst/>
              <a:rect l="l" t="t" r="r" b="b"/>
              <a:pathLst>
                <a:path w="4242" h="1159" extrusionOk="0">
                  <a:moveTo>
                    <a:pt x="0" y="0"/>
                  </a:moveTo>
                  <a:lnTo>
                    <a:pt x="0" y="1159"/>
                  </a:lnTo>
                  <a:lnTo>
                    <a:pt x="4241" y="1159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64;p45">
              <a:extLst>
                <a:ext uri="{FF2B5EF4-FFF2-40B4-BE49-F238E27FC236}">
                  <a16:creationId xmlns:a16="http://schemas.microsoft.com/office/drawing/2014/main" id="{E006E557-57AD-4684-0257-C2DDA5EED11D}"/>
                </a:ext>
              </a:extLst>
            </p:cNvPr>
            <p:cNvSpPr/>
            <p:nvPr/>
          </p:nvSpPr>
          <p:spPr>
            <a:xfrm>
              <a:off x="4225677" y="2301684"/>
              <a:ext cx="103494" cy="28301"/>
            </a:xfrm>
            <a:custGeom>
              <a:avLst/>
              <a:gdLst/>
              <a:ahLst/>
              <a:cxnLst/>
              <a:rect l="l" t="t" r="r" b="b"/>
              <a:pathLst>
                <a:path w="4242" h="1160" extrusionOk="0">
                  <a:moveTo>
                    <a:pt x="0" y="0"/>
                  </a:moveTo>
                  <a:lnTo>
                    <a:pt x="0" y="1159"/>
                  </a:lnTo>
                  <a:lnTo>
                    <a:pt x="4241" y="1159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5;p45">
              <a:extLst>
                <a:ext uri="{FF2B5EF4-FFF2-40B4-BE49-F238E27FC236}">
                  <a16:creationId xmlns:a16="http://schemas.microsoft.com/office/drawing/2014/main" id="{E952104B-2B93-FFC0-0ADE-C39F913476FC}"/>
                </a:ext>
              </a:extLst>
            </p:cNvPr>
            <p:cNvSpPr/>
            <p:nvPr/>
          </p:nvSpPr>
          <p:spPr>
            <a:xfrm>
              <a:off x="4275424" y="2349186"/>
              <a:ext cx="53748" cy="28277"/>
            </a:xfrm>
            <a:custGeom>
              <a:avLst/>
              <a:gdLst/>
              <a:ahLst/>
              <a:cxnLst/>
              <a:rect l="l" t="t" r="r" b="b"/>
              <a:pathLst>
                <a:path w="2203" h="1159" extrusionOk="0">
                  <a:moveTo>
                    <a:pt x="1" y="0"/>
                  </a:moveTo>
                  <a:lnTo>
                    <a:pt x="1" y="1159"/>
                  </a:lnTo>
                  <a:lnTo>
                    <a:pt x="2202" y="115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66;p45">
              <a:extLst>
                <a:ext uri="{FF2B5EF4-FFF2-40B4-BE49-F238E27FC236}">
                  <a16:creationId xmlns:a16="http://schemas.microsoft.com/office/drawing/2014/main" id="{870E7F83-2AE6-1FC5-E812-5CABD51C885D}"/>
                </a:ext>
              </a:extLst>
            </p:cNvPr>
            <p:cNvSpPr/>
            <p:nvPr/>
          </p:nvSpPr>
          <p:spPr>
            <a:xfrm>
              <a:off x="4275424" y="2301684"/>
              <a:ext cx="53748" cy="28301"/>
            </a:xfrm>
            <a:custGeom>
              <a:avLst/>
              <a:gdLst/>
              <a:ahLst/>
              <a:cxnLst/>
              <a:rect l="l" t="t" r="r" b="b"/>
              <a:pathLst>
                <a:path w="2203" h="1160" extrusionOk="0">
                  <a:moveTo>
                    <a:pt x="1" y="0"/>
                  </a:moveTo>
                  <a:lnTo>
                    <a:pt x="1" y="1159"/>
                  </a:lnTo>
                  <a:lnTo>
                    <a:pt x="2202" y="115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67;p45">
              <a:extLst>
                <a:ext uri="{FF2B5EF4-FFF2-40B4-BE49-F238E27FC236}">
                  <a16:creationId xmlns:a16="http://schemas.microsoft.com/office/drawing/2014/main" id="{E98A1915-4BF4-9D6D-8F4D-2D38472BEB44}"/>
                </a:ext>
              </a:extLst>
            </p:cNvPr>
            <p:cNvSpPr/>
            <p:nvPr/>
          </p:nvSpPr>
          <p:spPr>
            <a:xfrm>
              <a:off x="4157267" y="2077935"/>
              <a:ext cx="206378" cy="176833"/>
            </a:xfrm>
            <a:custGeom>
              <a:avLst/>
              <a:gdLst/>
              <a:ahLst/>
              <a:cxnLst/>
              <a:rect l="l" t="t" r="r" b="b"/>
              <a:pathLst>
                <a:path w="8459" h="7248" extrusionOk="0">
                  <a:moveTo>
                    <a:pt x="4811" y="1"/>
                  </a:moveTo>
                  <a:cubicBezTo>
                    <a:pt x="3927" y="1"/>
                    <a:pt x="3026" y="328"/>
                    <a:pt x="2294" y="1060"/>
                  </a:cubicBezTo>
                  <a:cubicBezTo>
                    <a:pt x="0" y="3331"/>
                    <a:pt x="1622" y="7248"/>
                    <a:pt x="4844" y="7248"/>
                  </a:cubicBezTo>
                  <a:cubicBezTo>
                    <a:pt x="6837" y="7225"/>
                    <a:pt x="8459" y="5626"/>
                    <a:pt x="8459" y="3633"/>
                  </a:cubicBezTo>
                  <a:cubicBezTo>
                    <a:pt x="8459" y="1449"/>
                    <a:pt x="6671" y="1"/>
                    <a:pt x="4811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68;p45">
              <a:extLst>
                <a:ext uri="{FF2B5EF4-FFF2-40B4-BE49-F238E27FC236}">
                  <a16:creationId xmlns:a16="http://schemas.microsoft.com/office/drawing/2014/main" id="{24CFD4AE-9DBE-7750-BFCC-06CCA29D870C}"/>
                </a:ext>
              </a:extLst>
            </p:cNvPr>
            <p:cNvSpPr/>
            <p:nvPr/>
          </p:nvSpPr>
          <p:spPr>
            <a:xfrm>
              <a:off x="4275424" y="2078349"/>
              <a:ext cx="88221" cy="176418"/>
            </a:xfrm>
            <a:custGeom>
              <a:avLst/>
              <a:gdLst/>
              <a:ahLst/>
              <a:cxnLst/>
              <a:rect l="l" t="t" r="r" b="b"/>
              <a:pathLst>
                <a:path w="3616" h="7231" extrusionOk="0">
                  <a:moveTo>
                    <a:pt x="1" y="0"/>
                  </a:moveTo>
                  <a:lnTo>
                    <a:pt x="1" y="7231"/>
                  </a:lnTo>
                  <a:cubicBezTo>
                    <a:pt x="1994" y="7231"/>
                    <a:pt x="3616" y="5609"/>
                    <a:pt x="3616" y="3592"/>
                  </a:cubicBezTo>
                  <a:cubicBezTo>
                    <a:pt x="3616" y="1599"/>
                    <a:pt x="1994" y="0"/>
                    <a:pt x="1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69;p45">
              <a:extLst>
                <a:ext uri="{FF2B5EF4-FFF2-40B4-BE49-F238E27FC236}">
                  <a16:creationId xmlns:a16="http://schemas.microsoft.com/office/drawing/2014/main" id="{1992693E-EDCC-D7EA-9DAD-54B4E5FC8FF8}"/>
                </a:ext>
              </a:extLst>
            </p:cNvPr>
            <p:cNvSpPr/>
            <p:nvPr/>
          </p:nvSpPr>
          <p:spPr>
            <a:xfrm>
              <a:off x="4059433" y="2418158"/>
              <a:ext cx="377161" cy="83147"/>
            </a:xfrm>
            <a:custGeom>
              <a:avLst/>
              <a:gdLst/>
              <a:ahLst/>
              <a:cxnLst/>
              <a:rect l="l" t="t" r="r" b="b"/>
              <a:pathLst>
                <a:path w="15459" h="3408" extrusionOk="0">
                  <a:moveTo>
                    <a:pt x="1693" y="0"/>
                  </a:moveTo>
                  <a:cubicBezTo>
                    <a:pt x="766" y="0"/>
                    <a:pt x="1" y="765"/>
                    <a:pt x="1" y="1692"/>
                  </a:cubicBezTo>
                  <a:cubicBezTo>
                    <a:pt x="1" y="2642"/>
                    <a:pt x="766" y="3407"/>
                    <a:pt x="1693" y="3407"/>
                  </a:cubicBezTo>
                  <a:lnTo>
                    <a:pt x="15459" y="3407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70;p45">
              <a:extLst>
                <a:ext uri="{FF2B5EF4-FFF2-40B4-BE49-F238E27FC236}">
                  <a16:creationId xmlns:a16="http://schemas.microsoft.com/office/drawing/2014/main" id="{A7A5E29A-2EC8-FDC9-30BD-DD04E5B973A1}"/>
                </a:ext>
              </a:extLst>
            </p:cNvPr>
            <p:cNvSpPr/>
            <p:nvPr/>
          </p:nvSpPr>
          <p:spPr>
            <a:xfrm>
              <a:off x="4275424" y="2418158"/>
              <a:ext cx="161170" cy="83147"/>
            </a:xfrm>
            <a:custGeom>
              <a:avLst/>
              <a:gdLst/>
              <a:ahLst/>
              <a:cxnLst/>
              <a:rect l="l" t="t" r="r" b="b"/>
              <a:pathLst>
                <a:path w="6606" h="3408" extrusionOk="0">
                  <a:moveTo>
                    <a:pt x="1" y="0"/>
                  </a:moveTo>
                  <a:lnTo>
                    <a:pt x="1" y="3407"/>
                  </a:lnTo>
                  <a:lnTo>
                    <a:pt x="6606" y="3407"/>
                  </a:lnTo>
                  <a:lnTo>
                    <a:pt x="66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71;p45">
              <a:extLst>
                <a:ext uri="{FF2B5EF4-FFF2-40B4-BE49-F238E27FC236}">
                  <a16:creationId xmlns:a16="http://schemas.microsoft.com/office/drawing/2014/main" id="{BD1A69FE-4B28-8F9E-C39D-D09D89C6A1A8}"/>
                </a:ext>
              </a:extLst>
            </p:cNvPr>
            <p:cNvSpPr/>
            <p:nvPr/>
          </p:nvSpPr>
          <p:spPr>
            <a:xfrm>
              <a:off x="4235290" y="2124144"/>
              <a:ext cx="80317" cy="76364"/>
            </a:xfrm>
            <a:custGeom>
              <a:avLst/>
              <a:gdLst/>
              <a:ahLst/>
              <a:cxnLst/>
              <a:rect l="l" t="t" r="r" b="b"/>
              <a:pathLst>
                <a:path w="3292" h="3130" extrusionOk="0">
                  <a:moveTo>
                    <a:pt x="1646" y="0"/>
                  </a:moveTo>
                  <a:lnTo>
                    <a:pt x="1020" y="858"/>
                  </a:lnTo>
                  <a:lnTo>
                    <a:pt x="0" y="1205"/>
                  </a:lnTo>
                  <a:lnTo>
                    <a:pt x="626" y="2063"/>
                  </a:lnTo>
                  <a:lnTo>
                    <a:pt x="626" y="3129"/>
                  </a:lnTo>
                  <a:lnTo>
                    <a:pt x="1646" y="2805"/>
                  </a:lnTo>
                  <a:lnTo>
                    <a:pt x="2665" y="3129"/>
                  </a:lnTo>
                  <a:lnTo>
                    <a:pt x="2665" y="2063"/>
                  </a:lnTo>
                  <a:lnTo>
                    <a:pt x="3291" y="1205"/>
                  </a:lnTo>
                  <a:lnTo>
                    <a:pt x="2271" y="85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72;p45">
              <a:extLst>
                <a:ext uri="{FF2B5EF4-FFF2-40B4-BE49-F238E27FC236}">
                  <a16:creationId xmlns:a16="http://schemas.microsoft.com/office/drawing/2014/main" id="{8060D8ED-CC0B-B9FB-0A9D-A1E91493C244}"/>
                </a:ext>
              </a:extLst>
            </p:cNvPr>
            <p:cNvSpPr/>
            <p:nvPr/>
          </p:nvSpPr>
          <p:spPr>
            <a:xfrm>
              <a:off x="4275424" y="2124144"/>
              <a:ext cx="40183" cy="76364"/>
            </a:xfrm>
            <a:custGeom>
              <a:avLst/>
              <a:gdLst/>
              <a:ahLst/>
              <a:cxnLst/>
              <a:rect l="l" t="t" r="r" b="b"/>
              <a:pathLst>
                <a:path w="1647" h="3130" extrusionOk="0">
                  <a:moveTo>
                    <a:pt x="1" y="0"/>
                  </a:moveTo>
                  <a:lnTo>
                    <a:pt x="1" y="2805"/>
                  </a:lnTo>
                  <a:lnTo>
                    <a:pt x="1020" y="3129"/>
                  </a:lnTo>
                  <a:lnTo>
                    <a:pt x="1020" y="2063"/>
                  </a:lnTo>
                  <a:lnTo>
                    <a:pt x="1646" y="1205"/>
                  </a:lnTo>
                  <a:lnTo>
                    <a:pt x="626" y="8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28;p45">
            <a:extLst>
              <a:ext uri="{FF2B5EF4-FFF2-40B4-BE49-F238E27FC236}">
                <a16:creationId xmlns:a16="http://schemas.microsoft.com/office/drawing/2014/main" id="{CA7B701E-3216-765C-F2D7-651ABADC95EF}"/>
              </a:ext>
            </a:extLst>
          </p:cNvPr>
          <p:cNvGrpSpPr/>
          <p:nvPr/>
        </p:nvGrpSpPr>
        <p:grpSpPr>
          <a:xfrm>
            <a:off x="291060" y="2224626"/>
            <a:ext cx="536532" cy="549491"/>
            <a:chOff x="457193" y="2991850"/>
            <a:chExt cx="536532" cy="549491"/>
          </a:xfrm>
        </p:grpSpPr>
        <p:grpSp>
          <p:nvGrpSpPr>
            <p:cNvPr id="3089" name="Google Shape;3029;p45">
              <a:extLst>
                <a:ext uri="{FF2B5EF4-FFF2-40B4-BE49-F238E27FC236}">
                  <a16:creationId xmlns:a16="http://schemas.microsoft.com/office/drawing/2014/main" id="{68E02C57-5478-81A3-A9BF-48D66BAB1B86}"/>
                </a:ext>
              </a:extLst>
            </p:cNvPr>
            <p:cNvGrpSpPr/>
            <p:nvPr/>
          </p:nvGrpSpPr>
          <p:grpSpPr>
            <a:xfrm>
              <a:off x="457193" y="3057319"/>
              <a:ext cx="484022" cy="484022"/>
              <a:chOff x="6166743" y="2713294"/>
              <a:chExt cx="484022" cy="484022"/>
            </a:xfrm>
          </p:grpSpPr>
          <p:sp>
            <p:nvSpPr>
              <p:cNvPr id="3091" name="Google Shape;3030;p45">
                <a:extLst>
                  <a:ext uri="{FF2B5EF4-FFF2-40B4-BE49-F238E27FC236}">
                    <a16:creationId xmlns:a16="http://schemas.microsoft.com/office/drawing/2014/main" id="{E893740F-A8D9-8B99-19D6-BAB95B35021B}"/>
                  </a:ext>
                </a:extLst>
              </p:cNvPr>
              <p:cNvSpPr/>
              <p:nvPr/>
            </p:nvSpPr>
            <p:spPr>
              <a:xfrm>
                <a:off x="6166743" y="2819033"/>
                <a:ext cx="382821" cy="378283"/>
              </a:xfrm>
              <a:custGeom>
                <a:avLst/>
                <a:gdLst/>
                <a:ahLst/>
                <a:cxnLst/>
                <a:rect l="l" t="t" r="r" b="b"/>
                <a:pathLst>
                  <a:path w="15691" h="15505" extrusionOk="0">
                    <a:moveTo>
                      <a:pt x="13187" y="1"/>
                    </a:moveTo>
                    <a:lnTo>
                      <a:pt x="1" y="13094"/>
                    </a:lnTo>
                    <a:lnTo>
                      <a:pt x="2411" y="15505"/>
                    </a:lnTo>
                    <a:lnTo>
                      <a:pt x="15690" y="2341"/>
                    </a:lnTo>
                    <a:lnTo>
                      <a:pt x="13187" y="1"/>
                    </a:ln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31;p45">
                <a:extLst>
                  <a:ext uri="{FF2B5EF4-FFF2-40B4-BE49-F238E27FC236}">
                    <a16:creationId xmlns:a16="http://schemas.microsoft.com/office/drawing/2014/main" id="{6E005FD7-B391-5038-8834-AC1E73B41F40}"/>
                  </a:ext>
                </a:extLst>
              </p:cNvPr>
              <p:cNvSpPr/>
              <p:nvPr/>
            </p:nvSpPr>
            <p:spPr>
              <a:xfrm>
                <a:off x="6196142" y="2846163"/>
                <a:ext cx="353422" cy="351153"/>
              </a:xfrm>
              <a:custGeom>
                <a:avLst/>
                <a:gdLst/>
                <a:ahLst/>
                <a:cxnLst/>
                <a:rect l="l" t="t" r="r" b="b"/>
                <a:pathLst>
                  <a:path w="14486" h="14393" extrusionOk="0">
                    <a:moveTo>
                      <a:pt x="13164" y="1"/>
                    </a:moveTo>
                    <a:lnTo>
                      <a:pt x="1" y="13188"/>
                    </a:lnTo>
                    <a:lnTo>
                      <a:pt x="1206" y="14393"/>
                    </a:lnTo>
                    <a:lnTo>
                      <a:pt x="14485" y="1229"/>
                    </a:lnTo>
                    <a:lnTo>
                      <a:pt x="13164" y="1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32;p45">
                <a:extLst>
                  <a:ext uri="{FF2B5EF4-FFF2-40B4-BE49-F238E27FC236}">
                    <a16:creationId xmlns:a16="http://schemas.microsoft.com/office/drawing/2014/main" id="{6DFED409-FD7A-56FA-CC3F-7BDBEDACC256}"/>
                  </a:ext>
                </a:extLst>
              </p:cNvPr>
              <p:cNvSpPr/>
              <p:nvPr/>
            </p:nvSpPr>
            <p:spPr>
              <a:xfrm>
                <a:off x="6166743" y="3090992"/>
                <a:ext cx="108593" cy="106324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4358" extrusionOk="0">
                    <a:moveTo>
                      <a:pt x="1947" y="1"/>
                    </a:moveTo>
                    <a:lnTo>
                      <a:pt x="1" y="1947"/>
                    </a:lnTo>
                    <a:lnTo>
                      <a:pt x="2411" y="4358"/>
                    </a:lnTo>
                    <a:lnTo>
                      <a:pt x="4450" y="2341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33;p45">
                <a:extLst>
                  <a:ext uri="{FF2B5EF4-FFF2-40B4-BE49-F238E27FC236}">
                    <a16:creationId xmlns:a16="http://schemas.microsoft.com/office/drawing/2014/main" id="{28174807-72AA-212A-8E23-591C731904B6}"/>
                  </a:ext>
                </a:extLst>
              </p:cNvPr>
              <p:cNvSpPr/>
              <p:nvPr/>
            </p:nvSpPr>
            <p:spPr>
              <a:xfrm>
                <a:off x="6195580" y="3119269"/>
                <a:ext cx="79194" cy="78048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3199" extrusionOk="0">
                    <a:moveTo>
                      <a:pt x="1994" y="0"/>
                    </a:moveTo>
                    <a:lnTo>
                      <a:pt x="1" y="1970"/>
                    </a:lnTo>
                    <a:lnTo>
                      <a:pt x="1229" y="3199"/>
                    </a:lnTo>
                    <a:lnTo>
                      <a:pt x="3245" y="115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34;p45">
                <a:extLst>
                  <a:ext uri="{FF2B5EF4-FFF2-40B4-BE49-F238E27FC236}">
                    <a16:creationId xmlns:a16="http://schemas.microsoft.com/office/drawing/2014/main" id="{B6434CE1-1132-39BE-5B07-F16A149C47E6}"/>
                  </a:ext>
                </a:extLst>
              </p:cNvPr>
              <p:cNvSpPr/>
              <p:nvPr/>
            </p:nvSpPr>
            <p:spPr>
              <a:xfrm>
                <a:off x="6440970" y="2713294"/>
                <a:ext cx="209794" cy="209794"/>
              </a:xfrm>
              <a:custGeom>
                <a:avLst/>
                <a:gdLst/>
                <a:ahLst/>
                <a:cxnLst/>
                <a:rect l="l" t="t" r="r" b="b"/>
                <a:pathLst>
                  <a:path w="8599" h="8599" extrusionOk="0">
                    <a:moveTo>
                      <a:pt x="2434" y="1"/>
                    </a:moveTo>
                    <a:lnTo>
                      <a:pt x="2063" y="2828"/>
                    </a:lnTo>
                    <a:lnTo>
                      <a:pt x="1" y="4775"/>
                    </a:lnTo>
                    <a:lnTo>
                      <a:pt x="2573" y="6026"/>
                    </a:lnTo>
                    <a:lnTo>
                      <a:pt x="3801" y="8599"/>
                    </a:lnTo>
                    <a:lnTo>
                      <a:pt x="5771" y="6536"/>
                    </a:lnTo>
                    <a:lnTo>
                      <a:pt x="8599" y="6142"/>
                    </a:lnTo>
                    <a:lnTo>
                      <a:pt x="7231" y="3639"/>
                    </a:lnTo>
                    <a:lnTo>
                      <a:pt x="7741" y="835"/>
                    </a:lnTo>
                    <a:lnTo>
                      <a:pt x="4937" y="1345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35;p45">
                <a:extLst>
                  <a:ext uri="{FF2B5EF4-FFF2-40B4-BE49-F238E27FC236}">
                    <a16:creationId xmlns:a16="http://schemas.microsoft.com/office/drawing/2014/main" id="{83B34C5C-EE5D-1DFF-F356-72CF209931E2}"/>
                  </a:ext>
                </a:extLst>
              </p:cNvPr>
              <p:cNvSpPr/>
              <p:nvPr/>
            </p:nvSpPr>
            <p:spPr>
              <a:xfrm>
                <a:off x="6503745" y="2733666"/>
                <a:ext cx="146458" cy="189422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7764" extrusionOk="0">
                    <a:moveTo>
                      <a:pt x="5168" y="0"/>
                    </a:moveTo>
                    <a:lnTo>
                      <a:pt x="0" y="5191"/>
                    </a:lnTo>
                    <a:lnTo>
                      <a:pt x="1228" y="7764"/>
                    </a:lnTo>
                    <a:lnTo>
                      <a:pt x="3198" y="5701"/>
                    </a:lnTo>
                    <a:lnTo>
                      <a:pt x="6002" y="5307"/>
                    </a:lnTo>
                    <a:lnTo>
                      <a:pt x="4658" y="2804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rgbClr val="DAB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0" name="Google Shape;3036;p45">
              <a:extLst>
                <a:ext uri="{FF2B5EF4-FFF2-40B4-BE49-F238E27FC236}">
                  <a16:creationId xmlns:a16="http://schemas.microsoft.com/office/drawing/2014/main" id="{8638FAA7-112F-C29F-23D1-64D0DF8353D7}"/>
                </a:ext>
              </a:extLst>
            </p:cNvPr>
            <p:cNvSpPr/>
            <p:nvPr/>
          </p:nvSpPr>
          <p:spPr>
            <a:xfrm>
              <a:off x="789425" y="2991850"/>
              <a:ext cx="204300" cy="20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8" name="Google Shape;389;p17">
            <a:extLst>
              <a:ext uri="{FF2B5EF4-FFF2-40B4-BE49-F238E27FC236}">
                <a16:creationId xmlns:a16="http://schemas.microsoft.com/office/drawing/2014/main" id="{5413FC8C-B620-BEA2-26D9-912866DCA39B}"/>
              </a:ext>
            </a:extLst>
          </p:cNvPr>
          <p:cNvGrpSpPr/>
          <p:nvPr/>
        </p:nvGrpSpPr>
        <p:grpSpPr>
          <a:xfrm>
            <a:off x="654010" y="3978986"/>
            <a:ext cx="490219" cy="484022"/>
            <a:chOff x="4725509" y="2017283"/>
            <a:chExt cx="490219" cy="484022"/>
          </a:xfrm>
        </p:grpSpPr>
        <p:sp>
          <p:nvSpPr>
            <p:cNvPr id="3099" name="Google Shape;390;p17">
              <a:extLst>
                <a:ext uri="{FF2B5EF4-FFF2-40B4-BE49-F238E27FC236}">
                  <a16:creationId xmlns:a16="http://schemas.microsoft.com/office/drawing/2014/main" id="{1D12B951-7667-BCA2-0224-4BE09A55174E}"/>
                </a:ext>
              </a:extLst>
            </p:cNvPr>
            <p:cNvSpPr/>
            <p:nvPr/>
          </p:nvSpPr>
          <p:spPr>
            <a:xfrm>
              <a:off x="4800702" y="2295438"/>
              <a:ext cx="415026" cy="191716"/>
            </a:xfrm>
            <a:custGeom>
              <a:avLst/>
              <a:gdLst/>
              <a:ahLst/>
              <a:cxnLst/>
              <a:rect l="l" t="t" r="r" b="b"/>
              <a:pathLst>
                <a:path w="17011" h="7858" extrusionOk="0">
                  <a:moveTo>
                    <a:pt x="15036" y="1"/>
                  </a:moveTo>
                  <a:cubicBezTo>
                    <a:pt x="14802" y="1"/>
                    <a:pt x="14567" y="53"/>
                    <a:pt x="14346" y="164"/>
                  </a:cubicBezTo>
                  <a:lnTo>
                    <a:pt x="10499" y="1902"/>
                  </a:lnTo>
                  <a:cubicBezTo>
                    <a:pt x="10267" y="1369"/>
                    <a:pt x="9780" y="998"/>
                    <a:pt x="9201" y="905"/>
                  </a:cubicBezTo>
                  <a:lnTo>
                    <a:pt x="4798" y="233"/>
                  </a:lnTo>
                  <a:cubicBezTo>
                    <a:pt x="4602" y="203"/>
                    <a:pt x="4406" y="188"/>
                    <a:pt x="4211" y="188"/>
                  </a:cubicBezTo>
                  <a:cubicBezTo>
                    <a:pt x="3210" y="188"/>
                    <a:pt x="2248" y="581"/>
                    <a:pt x="1530" y="1299"/>
                  </a:cubicBezTo>
                  <a:lnTo>
                    <a:pt x="0" y="2759"/>
                  </a:lnTo>
                  <a:lnTo>
                    <a:pt x="0" y="7835"/>
                  </a:lnTo>
                  <a:lnTo>
                    <a:pt x="603" y="7835"/>
                  </a:lnTo>
                  <a:lnTo>
                    <a:pt x="626" y="7858"/>
                  </a:lnTo>
                  <a:lnTo>
                    <a:pt x="3824" y="5285"/>
                  </a:lnTo>
                  <a:lnTo>
                    <a:pt x="9363" y="6351"/>
                  </a:lnTo>
                  <a:lnTo>
                    <a:pt x="15736" y="3385"/>
                  </a:lnTo>
                  <a:cubicBezTo>
                    <a:pt x="16617" y="2968"/>
                    <a:pt x="17011" y="1925"/>
                    <a:pt x="16617" y="1044"/>
                  </a:cubicBezTo>
                  <a:cubicBezTo>
                    <a:pt x="16432" y="627"/>
                    <a:pt x="16084" y="280"/>
                    <a:pt x="15644" y="117"/>
                  </a:cubicBezTo>
                  <a:cubicBezTo>
                    <a:pt x="15448" y="41"/>
                    <a:pt x="15242" y="1"/>
                    <a:pt x="15036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91;p17">
              <a:extLst>
                <a:ext uri="{FF2B5EF4-FFF2-40B4-BE49-F238E27FC236}">
                  <a16:creationId xmlns:a16="http://schemas.microsoft.com/office/drawing/2014/main" id="{3E8D7EF6-577D-98D9-EC71-62A6E85B71CF}"/>
                </a:ext>
              </a:extLst>
            </p:cNvPr>
            <p:cNvSpPr/>
            <p:nvPr/>
          </p:nvSpPr>
          <p:spPr>
            <a:xfrm>
              <a:off x="4800702" y="2300586"/>
              <a:ext cx="262932" cy="101762"/>
            </a:xfrm>
            <a:custGeom>
              <a:avLst/>
              <a:gdLst/>
              <a:ahLst/>
              <a:cxnLst/>
              <a:rect l="l" t="t" r="r" b="b"/>
              <a:pathLst>
                <a:path w="10777" h="4171" extrusionOk="0">
                  <a:moveTo>
                    <a:pt x="4211" y="0"/>
                  </a:moveTo>
                  <a:cubicBezTo>
                    <a:pt x="3209" y="0"/>
                    <a:pt x="2244" y="393"/>
                    <a:pt x="1507" y="1111"/>
                  </a:cubicBezTo>
                  <a:lnTo>
                    <a:pt x="0" y="2571"/>
                  </a:lnTo>
                  <a:lnTo>
                    <a:pt x="0" y="3869"/>
                  </a:lnTo>
                  <a:lnTo>
                    <a:pt x="2202" y="1807"/>
                  </a:lnTo>
                  <a:cubicBezTo>
                    <a:pt x="2747" y="1262"/>
                    <a:pt x="3471" y="962"/>
                    <a:pt x="4224" y="962"/>
                  </a:cubicBezTo>
                  <a:cubicBezTo>
                    <a:pt x="4368" y="962"/>
                    <a:pt x="4513" y="973"/>
                    <a:pt x="4659" y="996"/>
                  </a:cubicBezTo>
                  <a:lnTo>
                    <a:pt x="9039" y="1668"/>
                  </a:lnTo>
                  <a:cubicBezTo>
                    <a:pt x="9456" y="1737"/>
                    <a:pt x="9734" y="2108"/>
                    <a:pt x="9664" y="2525"/>
                  </a:cubicBezTo>
                  <a:cubicBezTo>
                    <a:pt x="9641" y="2734"/>
                    <a:pt x="9549" y="2919"/>
                    <a:pt x="9386" y="3058"/>
                  </a:cubicBezTo>
                  <a:cubicBezTo>
                    <a:pt x="9251" y="3155"/>
                    <a:pt x="9100" y="3203"/>
                    <a:pt x="8946" y="3203"/>
                  </a:cubicBezTo>
                  <a:cubicBezTo>
                    <a:pt x="8915" y="3203"/>
                    <a:pt x="8884" y="3201"/>
                    <a:pt x="8853" y="3197"/>
                  </a:cubicBezTo>
                  <a:lnTo>
                    <a:pt x="4705" y="2548"/>
                  </a:lnTo>
                  <a:lnTo>
                    <a:pt x="4566" y="3522"/>
                  </a:lnTo>
                  <a:lnTo>
                    <a:pt x="8691" y="4147"/>
                  </a:lnTo>
                  <a:cubicBezTo>
                    <a:pt x="8784" y="4147"/>
                    <a:pt x="8876" y="4171"/>
                    <a:pt x="8946" y="4171"/>
                  </a:cubicBezTo>
                  <a:cubicBezTo>
                    <a:pt x="9317" y="4171"/>
                    <a:pt x="9688" y="4055"/>
                    <a:pt x="9989" y="3823"/>
                  </a:cubicBezTo>
                  <a:cubicBezTo>
                    <a:pt x="10360" y="3522"/>
                    <a:pt x="10591" y="3104"/>
                    <a:pt x="10638" y="2641"/>
                  </a:cubicBezTo>
                  <a:cubicBezTo>
                    <a:pt x="10777" y="1714"/>
                    <a:pt x="10128" y="856"/>
                    <a:pt x="9201" y="717"/>
                  </a:cubicBezTo>
                  <a:lnTo>
                    <a:pt x="4798" y="45"/>
                  </a:lnTo>
                  <a:cubicBezTo>
                    <a:pt x="4602" y="15"/>
                    <a:pt x="4406" y="0"/>
                    <a:pt x="4211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92;p17">
              <a:extLst>
                <a:ext uri="{FF2B5EF4-FFF2-40B4-BE49-F238E27FC236}">
                  <a16:creationId xmlns:a16="http://schemas.microsoft.com/office/drawing/2014/main" id="{5CEE679A-E8C0-ACE0-B7B8-462DA3270C92}"/>
                </a:ext>
              </a:extLst>
            </p:cNvPr>
            <p:cNvSpPr/>
            <p:nvPr/>
          </p:nvSpPr>
          <p:spPr>
            <a:xfrm>
              <a:off x="5027360" y="2295438"/>
              <a:ext cx="186616" cy="154973"/>
            </a:xfrm>
            <a:custGeom>
              <a:avLst/>
              <a:gdLst/>
              <a:ahLst/>
              <a:cxnLst/>
              <a:rect l="l" t="t" r="r" b="b"/>
              <a:pathLst>
                <a:path w="7649" h="6352" extrusionOk="0">
                  <a:moveTo>
                    <a:pt x="5697" y="1"/>
                  </a:moveTo>
                  <a:cubicBezTo>
                    <a:pt x="5463" y="1"/>
                    <a:pt x="5228" y="53"/>
                    <a:pt x="5007" y="164"/>
                  </a:cubicBezTo>
                  <a:lnTo>
                    <a:pt x="1160" y="1902"/>
                  </a:lnTo>
                  <a:cubicBezTo>
                    <a:pt x="951" y="1415"/>
                    <a:pt x="534" y="1044"/>
                    <a:pt x="1" y="928"/>
                  </a:cubicBezTo>
                  <a:lnTo>
                    <a:pt x="1" y="6351"/>
                  </a:lnTo>
                  <a:lnTo>
                    <a:pt x="6374" y="3385"/>
                  </a:lnTo>
                  <a:cubicBezTo>
                    <a:pt x="7255" y="2968"/>
                    <a:pt x="7649" y="1948"/>
                    <a:pt x="7278" y="1044"/>
                  </a:cubicBezTo>
                  <a:cubicBezTo>
                    <a:pt x="7093" y="627"/>
                    <a:pt x="6745" y="280"/>
                    <a:pt x="6305" y="117"/>
                  </a:cubicBezTo>
                  <a:cubicBezTo>
                    <a:pt x="6109" y="41"/>
                    <a:pt x="5903" y="1"/>
                    <a:pt x="5697" y="1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93;p17">
              <a:extLst>
                <a:ext uri="{FF2B5EF4-FFF2-40B4-BE49-F238E27FC236}">
                  <a16:creationId xmlns:a16="http://schemas.microsoft.com/office/drawing/2014/main" id="{971E84A3-C55F-D0FC-F4F9-BD6992C47168}"/>
                </a:ext>
              </a:extLst>
            </p:cNvPr>
            <p:cNvSpPr/>
            <p:nvPr/>
          </p:nvSpPr>
          <p:spPr>
            <a:xfrm>
              <a:off x="5026755" y="2318079"/>
              <a:ext cx="34498" cy="82561"/>
            </a:xfrm>
            <a:custGeom>
              <a:avLst/>
              <a:gdLst/>
              <a:ahLst/>
              <a:cxnLst/>
              <a:rect l="l" t="t" r="r" b="b"/>
              <a:pathLst>
                <a:path w="1414" h="3384" extrusionOk="0">
                  <a:moveTo>
                    <a:pt x="0" y="0"/>
                  </a:moveTo>
                  <a:lnTo>
                    <a:pt x="0" y="1066"/>
                  </a:lnTo>
                  <a:cubicBezTo>
                    <a:pt x="232" y="1229"/>
                    <a:pt x="348" y="1507"/>
                    <a:pt x="325" y="1785"/>
                  </a:cubicBezTo>
                  <a:cubicBezTo>
                    <a:pt x="301" y="1993"/>
                    <a:pt x="186" y="2179"/>
                    <a:pt x="23" y="2318"/>
                  </a:cubicBezTo>
                  <a:lnTo>
                    <a:pt x="0" y="2341"/>
                  </a:lnTo>
                  <a:lnTo>
                    <a:pt x="0" y="3384"/>
                  </a:lnTo>
                  <a:cubicBezTo>
                    <a:pt x="232" y="3338"/>
                    <a:pt x="440" y="3245"/>
                    <a:pt x="626" y="3106"/>
                  </a:cubicBezTo>
                  <a:cubicBezTo>
                    <a:pt x="997" y="2805"/>
                    <a:pt x="1252" y="2364"/>
                    <a:pt x="1298" y="1901"/>
                  </a:cubicBezTo>
                  <a:cubicBezTo>
                    <a:pt x="1414" y="1020"/>
                    <a:pt x="858" y="209"/>
                    <a:pt x="0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94;p17">
              <a:extLst>
                <a:ext uri="{FF2B5EF4-FFF2-40B4-BE49-F238E27FC236}">
                  <a16:creationId xmlns:a16="http://schemas.microsoft.com/office/drawing/2014/main" id="{8FE5642F-F689-9BF6-F2E6-99EF0150DE87}"/>
                </a:ext>
              </a:extLst>
            </p:cNvPr>
            <p:cNvSpPr/>
            <p:nvPr/>
          </p:nvSpPr>
          <p:spPr>
            <a:xfrm>
              <a:off x="4725509" y="2301123"/>
              <a:ext cx="113107" cy="200181"/>
            </a:xfrm>
            <a:custGeom>
              <a:avLst/>
              <a:gdLst/>
              <a:ahLst/>
              <a:cxnLst/>
              <a:rect l="l" t="t" r="r" b="b"/>
              <a:pathLst>
                <a:path w="4636" h="8205" extrusionOk="0">
                  <a:moveTo>
                    <a:pt x="0" y="0"/>
                  </a:moveTo>
                  <a:lnTo>
                    <a:pt x="0" y="8204"/>
                  </a:lnTo>
                  <a:lnTo>
                    <a:pt x="4635" y="8204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95;p17">
              <a:extLst>
                <a:ext uri="{FF2B5EF4-FFF2-40B4-BE49-F238E27FC236}">
                  <a16:creationId xmlns:a16="http://schemas.microsoft.com/office/drawing/2014/main" id="{83513895-12D3-D8B5-3F15-584B95BBE4A9}"/>
                </a:ext>
              </a:extLst>
            </p:cNvPr>
            <p:cNvSpPr/>
            <p:nvPr/>
          </p:nvSpPr>
          <p:spPr>
            <a:xfrm>
              <a:off x="4915468" y="2017844"/>
              <a:ext cx="213185" cy="263639"/>
            </a:xfrm>
            <a:custGeom>
              <a:avLst/>
              <a:gdLst/>
              <a:ahLst/>
              <a:cxnLst/>
              <a:rect l="l" t="t" r="r" b="b"/>
              <a:pathLst>
                <a:path w="8738" h="10806" extrusionOk="0">
                  <a:moveTo>
                    <a:pt x="4543" y="0"/>
                  </a:moveTo>
                  <a:lnTo>
                    <a:pt x="4149" y="626"/>
                  </a:lnTo>
                  <a:cubicBezTo>
                    <a:pt x="4103" y="696"/>
                    <a:pt x="3153" y="2295"/>
                    <a:pt x="2434" y="3778"/>
                  </a:cubicBezTo>
                  <a:lnTo>
                    <a:pt x="2295" y="3685"/>
                  </a:lnTo>
                  <a:lnTo>
                    <a:pt x="1716" y="3268"/>
                  </a:lnTo>
                  <a:lnTo>
                    <a:pt x="1415" y="3894"/>
                  </a:lnTo>
                  <a:cubicBezTo>
                    <a:pt x="1345" y="4010"/>
                    <a:pt x="1" y="6837"/>
                    <a:pt x="1415" y="9340"/>
                  </a:cubicBezTo>
                  <a:cubicBezTo>
                    <a:pt x="1941" y="10239"/>
                    <a:pt x="2902" y="10806"/>
                    <a:pt x="3926" y="10806"/>
                  </a:cubicBezTo>
                  <a:cubicBezTo>
                    <a:pt x="3985" y="10806"/>
                    <a:pt x="4044" y="10804"/>
                    <a:pt x="4103" y="10800"/>
                  </a:cubicBezTo>
                  <a:cubicBezTo>
                    <a:pt x="4142" y="10792"/>
                    <a:pt x="4288" y="10790"/>
                    <a:pt x="4469" y="10790"/>
                  </a:cubicBezTo>
                  <a:cubicBezTo>
                    <a:pt x="4832" y="10790"/>
                    <a:pt x="5331" y="10800"/>
                    <a:pt x="5378" y="10800"/>
                  </a:cubicBezTo>
                  <a:cubicBezTo>
                    <a:pt x="6420" y="10800"/>
                    <a:pt x="7371" y="10244"/>
                    <a:pt x="7881" y="9317"/>
                  </a:cubicBezTo>
                  <a:cubicBezTo>
                    <a:pt x="8738" y="7695"/>
                    <a:pt x="8506" y="5632"/>
                    <a:pt x="7208" y="3361"/>
                  </a:cubicBezTo>
                  <a:cubicBezTo>
                    <a:pt x="6606" y="2341"/>
                    <a:pt x="5887" y="1368"/>
                    <a:pt x="5053" y="510"/>
                  </a:cubicBezTo>
                  <a:lnTo>
                    <a:pt x="4543" y="0"/>
                  </a:ln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96;p17">
              <a:extLst>
                <a:ext uri="{FF2B5EF4-FFF2-40B4-BE49-F238E27FC236}">
                  <a16:creationId xmlns:a16="http://schemas.microsoft.com/office/drawing/2014/main" id="{0EC75167-FFB3-AD43-4C68-D1C8340BAB56}"/>
                </a:ext>
              </a:extLst>
            </p:cNvPr>
            <p:cNvSpPr/>
            <p:nvPr/>
          </p:nvSpPr>
          <p:spPr>
            <a:xfrm>
              <a:off x="5025745" y="2017283"/>
              <a:ext cx="102348" cy="263493"/>
            </a:xfrm>
            <a:custGeom>
              <a:avLst/>
              <a:gdLst/>
              <a:ahLst/>
              <a:cxnLst/>
              <a:rect l="l" t="t" r="r" b="b"/>
              <a:pathLst>
                <a:path w="4195" h="10800" extrusionOk="0">
                  <a:moveTo>
                    <a:pt x="0" y="0"/>
                  </a:moveTo>
                  <a:lnTo>
                    <a:pt x="0" y="10800"/>
                  </a:lnTo>
                  <a:lnTo>
                    <a:pt x="858" y="10800"/>
                  </a:lnTo>
                  <a:cubicBezTo>
                    <a:pt x="1900" y="10800"/>
                    <a:pt x="2851" y="10244"/>
                    <a:pt x="3361" y="9340"/>
                  </a:cubicBezTo>
                  <a:cubicBezTo>
                    <a:pt x="4195" y="7694"/>
                    <a:pt x="3986" y="5632"/>
                    <a:pt x="2688" y="3384"/>
                  </a:cubicBezTo>
                  <a:cubicBezTo>
                    <a:pt x="2086" y="2341"/>
                    <a:pt x="1367" y="1391"/>
                    <a:pt x="533" y="5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97;p17">
              <a:extLst>
                <a:ext uri="{FF2B5EF4-FFF2-40B4-BE49-F238E27FC236}">
                  <a16:creationId xmlns:a16="http://schemas.microsoft.com/office/drawing/2014/main" id="{CF6A3CAB-3A80-5D3A-7867-F6126AB1039B}"/>
                </a:ext>
              </a:extLst>
            </p:cNvPr>
            <p:cNvSpPr/>
            <p:nvPr/>
          </p:nvSpPr>
          <p:spPr>
            <a:xfrm>
              <a:off x="4970314" y="2129804"/>
              <a:ext cx="104641" cy="151557"/>
            </a:xfrm>
            <a:custGeom>
              <a:avLst/>
              <a:gdLst/>
              <a:ahLst/>
              <a:cxnLst/>
              <a:rect l="l" t="t" r="r" b="b"/>
              <a:pathLst>
                <a:path w="4289" h="6212" extrusionOk="0">
                  <a:moveTo>
                    <a:pt x="2295" y="0"/>
                  </a:moveTo>
                  <a:lnTo>
                    <a:pt x="1855" y="672"/>
                  </a:lnTo>
                  <a:cubicBezTo>
                    <a:pt x="1368" y="1414"/>
                    <a:pt x="997" y="2225"/>
                    <a:pt x="789" y="3082"/>
                  </a:cubicBezTo>
                  <a:lnTo>
                    <a:pt x="70" y="2735"/>
                  </a:lnTo>
                  <a:lnTo>
                    <a:pt x="47" y="3615"/>
                  </a:lnTo>
                  <a:cubicBezTo>
                    <a:pt x="1" y="4288"/>
                    <a:pt x="140" y="4960"/>
                    <a:pt x="464" y="5539"/>
                  </a:cubicBezTo>
                  <a:cubicBezTo>
                    <a:pt x="696" y="5933"/>
                    <a:pt x="1090" y="6188"/>
                    <a:pt x="1531" y="6211"/>
                  </a:cubicBezTo>
                  <a:lnTo>
                    <a:pt x="2828" y="6211"/>
                  </a:lnTo>
                  <a:cubicBezTo>
                    <a:pt x="3199" y="6142"/>
                    <a:pt x="3547" y="5910"/>
                    <a:pt x="3779" y="5585"/>
                  </a:cubicBezTo>
                  <a:cubicBezTo>
                    <a:pt x="4172" y="4960"/>
                    <a:pt x="4288" y="4195"/>
                    <a:pt x="4149" y="3453"/>
                  </a:cubicBezTo>
                  <a:cubicBezTo>
                    <a:pt x="3941" y="2410"/>
                    <a:pt x="3477" y="1437"/>
                    <a:pt x="2782" y="603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98;p17">
              <a:extLst>
                <a:ext uri="{FF2B5EF4-FFF2-40B4-BE49-F238E27FC236}">
                  <a16:creationId xmlns:a16="http://schemas.microsoft.com/office/drawing/2014/main" id="{462F240A-6619-6D1A-02C6-D3A736891B30}"/>
                </a:ext>
              </a:extLst>
            </p:cNvPr>
            <p:cNvSpPr/>
            <p:nvPr/>
          </p:nvSpPr>
          <p:spPr>
            <a:xfrm>
              <a:off x="5026306" y="2129804"/>
              <a:ext cx="48649" cy="150972"/>
            </a:xfrm>
            <a:custGeom>
              <a:avLst/>
              <a:gdLst/>
              <a:ahLst/>
              <a:cxnLst/>
              <a:rect l="l" t="t" r="r" b="b"/>
              <a:pathLst>
                <a:path w="1994" h="6188" extrusionOk="0">
                  <a:moveTo>
                    <a:pt x="0" y="0"/>
                  </a:moveTo>
                  <a:lnTo>
                    <a:pt x="0" y="6188"/>
                  </a:lnTo>
                  <a:lnTo>
                    <a:pt x="533" y="6188"/>
                  </a:lnTo>
                  <a:cubicBezTo>
                    <a:pt x="927" y="6118"/>
                    <a:pt x="1275" y="5887"/>
                    <a:pt x="1484" y="5562"/>
                  </a:cubicBezTo>
                  <a:cubicBezTo>
                    <a:pt x="1877" y="4936"/>
                    <a:pt x="1993" y="4195"/>
                    <a:pt x="1854" y="3453"/>
                  </a:cubicBezTo>
                  <a:cubicBezTo>
                    <a:pt x="1646" y="2410"/>
                    <a:pt x="1182" y="1437"/>
                    <a:pt x="487" y="6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1422;p28">
            <a:extLst>
              <a:ext uri="{FF2B5EF4-FFF2-40B4-BE49-F238E27FC236}">
                <a16:creationId xmlns:a16="http://schemas.microsoft.com/office/drawing/2014/main" id="{9555F725-B77C-C380-F68B-647CDE3F2C0B}"/>
              </a:ext>
            </a:extLst>
          </p:cNvPr>
          <p:cNvGrpSpPr/>
          <p:nvPr/>
        </p:nvGrpSpPr>
        <p:grpSpPr>
          <a:xfrm>
            <a:off x="8132522" y="3998066"/>
            <a:ext cx="718800" cy="718800"/>
            <a:chOff x="5447025" y="1196651"/>
            <a:chExt cx="718800" cy="718800"/>
          </a:xfrm>
        </p:grpSpPr>
        <p:sp>
          <p:nvSpPr>
            <p:cNvPr id="3130" name="Google Shape;1423;p28">
              <a:extLst>
                <a:ext uri="{FF2B5EF4-FFF2-40B4-BE49-F238E27FC236}">
                  <a16:creationId xmlns:a16="http://schemas.microsoft.com/office/drawing/2014/main" id="{A6FB5002-3D45-A07A-5A9E-D3CCD6B53381}"/>
                </a:ext>
              </a:extLst>
            </p:cNvPr>
            <p:cNvSpPr/>
            <p:nvPr/>
          </p:nvSpPr>
          <p:spPr>
            <a:xfrm>
              <a:off x="5447025" y="1196651"/>
              <a:ext cx="718800" cy="718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1" name="Google Shape;1424;p28">
              <a:extLst>
                <a:ext uri="{FF2B5EF4-FFF2-40B4-BE49-F238E27FC236}">
                  <a16:creationId xmlns:a16="http://schemas.microsoft.com/office/drawing/2014/main" id="{2858BA03-BDED-2627-8F6B-1BC69E0750B1}"/>
                </a:ext>
              </a:extLst>
            </p:cNvPr>
            <p:cNvGrpSpPr/>
            <p:nvPr/>
          </p:nvGrpSpPr>
          <p:grpSpPr>
            <a:xfrm>
              <a:off x="5631465" y="1314052"/>
              <a:ext cx="397533" cy="483998"/>
              <a:chOff x="2607440" y="1321832"/>
              <a:chExt cx="397533" cy="483998"/>
            </a:xfrm>
          </p:grpSpPr>
          <p:sp>
            <p:nvSpPr>
              <p:cNvPr id="3132" name="Google Shape;1425;p28">
                <a:extLst>
                  <a:ext uri="{FF2B5EF4-FFF2-40B4-BE49-F238E27FC236}">
                    <a16:creationId xmlns:a16="http://schemas.microsoft.com/office/drawing/2014/main" id="{1FD97AA9-88DF-999A-CA92-C51A15158738}"/>
                  </a:ext>
                </a:extLst>
              </p:cNvPr>
              <p:cNvSpPr/>
              <p:nvPr/>
            </p:nvSpPr>
            <p:spPr>
              <a:xfrm>
                <a:off x="2675875" y="1467119"/>
                <a:ext cx="329098" cy="292916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2006" extrusionOk="0">
                    <a:moveTo>
                      <a:pt x="0" y="1"/>
                    </a:moveTo>
                    <a:lnTo>
                      <a:pt x="0" y="4636"/>
                    </a:lnTo>
                    <a:cubicBezTo>
                      <a:pt x="0" y="8715"/>
                      <a:pt x="3314" y="12006"/>
                      <a:pt x="7393" y="12006"/>
                    </a:cubicBezTo>
                    <a:lnTo>
                      <a:pt x="13488" y="12006"/>
                    </a:lnTo>
                    <a:lnTo>
                      <a:pt x="13488" y="10847"/>
                    </a:lnTo>
                    <a:lnTo>
                      <a:pt x="10522" y="10847"/>
                    </a:lnTo>
                    <a:cubicBezTo>
                      <a:pt x="7092" y="10847"/>
                      <a:pt x="5006" y="1"/>
                      <a:pt x="5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1426;p28">
                <a:extLst>
                  <a:ext uri="{FF2B5EF4-FFF2-40B4-BE49-F238E27FC236}">
                    <a16:creationId xmlns:a16="http://schemas.microsoft.com/office/drawing/2014/main" id="{9467A8AC-9219-A099-AD0F-70D0CDA72891}"/>
                  </a:ext>
                </a:extLst>
              </p:cNvPr>
              <p:cNvSpPr/>
              <p:nvPr/>
            </p:nvSpPr>
            <p:spPr>
              <a:xfrm>
                <a:off x="2836435" y="1745885"/>
                <a:ext cx="28301" cy="5882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411" extrusionOk="0">
                    <a:moveTo>
                      <a:pt x="1" y="0"/>
                    </a:moveTo>
                    <a:lnTo>
                      <a:pt x="1" y="2410"/>
                    </a:lnTo>
                    <a:lnTo>
                      <a:pt x="1160" y="2410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1427;p28">
                <a:extLst>
                  <a:ext uri="{FF2B5EF4-FFF2-40B4-BE49-F238E27FC236}">
                    <a16:creationId xmlns:a16="http://schemas.microsoft.com/office/drawing/2014/main" id="{8DBE7495-20C8-79EA-22B0-B9872C8D650A}"/>
                  </a:ext>
                </a:extLst>
              </p:cNvPr>
              <p:cNvSpPr/>
              <p:nvPr/>
            </p:nvSpPr>
            <p:spPr>
              <a:xfrm>
                <a:off x="2785566" y="1736272"/>
                <a:ext cx="28277" cy="69557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851" extrusionOk="0">
                    <a:moveTo>
                      <a:pt x="0" y="0"/>
                    </a:moveTo>
                    <a:lnTo>
                      <a:pt x="0" y="2851"/>
                    </a:lnTo>
                    <a:lnTo>
                      <a:pt x="1159" y="2851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1428;p28">
                <a:extLst>
                  <a:ext uri="{FF2B5EF4-FFF2-40B4-BE49-F238E27FC236}">
                    <a16:creationId xmlns:a16="http://schemas.microsoft.com/office/drawing/2014/main" id="{1DD05581-1830-9FCD-391F-348C8E06CF02}"/>
                  </a:ext>
                </a:extLst>
              </p:cNvPr>
              <p:cNvSpPr/>
              <p:nvPr/>
            </p:nvSpPr>
            <p:spPr>
              <a:xfrm>
                <a:off x="2730135" y="1467119"/>
                <a:ext cx="274838" cy="293478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12029" extrusionOk="0">
                    <a:moveTo>
                      <a:pt x="1" y="1"/>
                    </a:moveTo>
                    <a:lnTo>
                      <a:pt x="1" y="9897"/>
                    </a:lnTo>
                    <a:cubicBezTo>
                      <a:pt x="1368" y="11264"/>
                      <a:pt x="3222" y="12029"/>
                      <a:pt x="5169" y="12029"/>
                    </a:cubicBezTo>
                    <a:lnTo>
                      <a:pt x="11264" y="12029"/>
                    </a:lnTo>
                    <a:lnTo>
                      <a:pt x="11264" y="10870"/>
                    </a:lnTo>
                    <a:lnTo>
                      <a:pt x="8298" y="10847"/>
                    </a:lnTo>
                    <a:cubicBezTo>
                      <a:pt x="4868" y="10847"/>
                      <a:pt x="2782" y="1"/>
                      <a:pt x="278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1429;p28">
                <a:extLst>
                  <a:ext uri="{FF2B5EF4-FFF2-40B4-BE49-F238E27FC236}">
                    <a16:creationId xmlns:a16="http://schemas.microsoft.com/office/drawing/2014/main" id="{1AC99905-4F41-C3EF-311D-8BDC46A44C1D}"/>
                  </a:ext>
                </a:extLst>
              </p:cNvPr>
              <p:cNvSpPr/>
              <p:nvPr/>
            </p:nvSpPr>
            <p:spPr>
              <a:xfrm>
                <a:off x="2755582" y="1424155"/>
                <a:ext cx="249391" cy="33588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3767" extrusionOk="0">
                    <a:moveTo>
                      <a:pt x="1762" y="1"/>
                    </a:moveTo>
                    <a:lnTo>
                      <a:pt x="1" y="673"/>
                    </a:lnTo>
                    <a:lnTo>
                      <a:pt x="1" y="4149"/>
                    </a:lnTo>
                    <a:cubicBezTo>
                      <a:pt x="1" y="9479"/>
                      <a:pt x="4311" y="13767"/>
                      <a:pt x="9618" y="13767"/>
                    </a:cubicBezTo>
                    <a:lnTo>
                      <a:pt x="9618" y="13743"/>
                    </a:lnTo>
                    <a:cubicBezTo>
                      <a:pt x="9827" y="13767"/>
                      <a:pt x="10012" y="13767"/>
                      <a:pt x="10221" y="13767"/>
                    </a:cubicBezTo>
                    <a:lnTo>
                      <a:pt x="10221" y="12608"/>
                    </a:lnTo>
                    <a:cubicBezTo>
                      <a:pt x="8506" y="12608"/>
                      <a:pt x="7116" y="11217"/>
                      <a:pt x="7116" y="9502"/>
                    </a:cubicBezTo>
                    <a:lnTo>
                      <a:pt x="7116" y="5354"/>
                    </a:lnTo>
                    <a:cubicBezTo>
                      <a:pt x="7116" y="2411"/>
                      <a:pt x="4705" y="1"/>
                      <a:pt x="1762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1430;p28">
                <a:extLst>
                  <a:ext uri="{FF2B5EF4-FFF2-40B4-BE49-F238E27FC236}">
                    <a16:creationId xmlns:a16="http://schemas.microsoft.com/office/drawing/2014/main" id="{5C16405C-3DD4-E11F-BA3C-E0E6B317A236}"/>
                  </a:ext>
                </a:extLst>
              </p:cNvPr>
              <p:cNvSpPr/>
              <p:nvPr/>
            </p:nvSpPr>
            <p:spPr>
              <a:xfrm>
                <a:off x="2627226" y="1339349"/>
                <a:ext cx="201889" cy="149849"/>
              </a:xfrm>
              <a:custGeom>
                <a:avLst/>
                <a:gdLst/>
                <a:ahLst/>
                <a:cxnLst/>
                <a:rect l="l" t="t" r="r" b="b"/>
                <a:pathLst>
                  <a:path w="8275" h="6142" extrusionOk="0">
                    <a:moveTo>
                      <a:pt x="1" y="0"/>
                    </a:moveTo>
                    <a:lnTo>
                      <a:pt x="1" y="1993"/>
                    </a:lnTo>
                    <a:cubicBezTo>
                      <a:pt x="1" y="4288"/>
                      <a:pt x="1855" y="6142"/>
                      <a:pt x="4149" y="6142"/>
                    </a:cubicBezTo>
                    <a:cubicBezTo>
                      <a:pt x="6421" y="6142"/>
                      <a:pt x="8275" y="4265"/>
                      <a:pt x="8275" y="1993"/>
                    </a:cubicBezTo>
                    <a:lnTo>
                      <a:pt x="82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1431;p28">
                <a:extLst>
                  <a:ext uri="{FF2B5EF4-FFF2-40B4-BE49-F238E27FC236}">
                    <a16:creationId xmlns:a16="http://schemas.microsoft.com/office/drawing/2014/main" id="{7D8B7B94-0B2F-5247-EC86-06308F0C2074}"/>
                  </a:ext>
                </a:extLst>
              </p:cNvPr>
              <p:cNvSpPr/>
              <p:nvPr/>
            </p:nvSpPr>
            <p:spPr>
              <a:xfrm>
                <a:off x="2730135" y="1339349"/>
                <a:ext cx="98981" cy="14984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6142" extrusionOk="0">
                    <a:moveTo>
                      <a:pt x="1" y="0"/>
                    </a:moveTo>
                    <a:lnTo>
                      <a:pt x="1" y="6142"/>
                    </a:lnTo>
                    <a:cubicBezTo>
                      <a:pt x="2249" y="6095"/>
                      <a:pt x="4057" y="4265"/>
                      <a:pt x="4057" y="1993"/>
                    </a:cubicBezTo>
                    <a:lnTo>
                      <a:pt x="405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1432;p28">
                <a:extLst>
                  <a:ext uri="{FF2B5EF4-FFF2-40B4-BE49-F238E27FC236}">
                    <a16:creationId xmlns:a16="http://schemas.microsoft.com/office/drawing/2014/main" id="{E3C506BB-DF1A-270B-215A-33F0116E917C}"/>
                  </a:ext>
                </a:extLst>
              </p:cNvPr>
              <p:cNvSpPr/>
              <p:nvPr/>
            </p:nvSpPr>
            <p:spPr>
              <a:xfrm>
                <a:off x="2617638" y="1321832"/>
                <a:ext cx="231264" cy="124964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5122" extrusionOk="0">
                    <a:moveTo>
                      <a:pt x="0" y="0"/>
                    </a:moveTo>
                    <a:lnTo>
                      <a:pt x="0" y="1159"/>
                    </a:lnTo>
                    <a:cubicBezTo>
                      <a:pt x="2178" y="1159"/>
                      <a:pt x="3963" y="2920"/>
                      <a:pt x="3963" y="5122"/>
                    </a:cubicBezTo>
                    <a:lnTo>
                      <a:pt x="5122" y="5122"/>
                    </a:lnTo>
                    <a:cubicBezTo>
                      <a:pt x="5122" y="2966"/>
                      <a:pt x="7115" y="1159"/>
                      <a:pt x="9479" y="1159"/>
                    </a:cubicBezTo>
                    <a:lnTo>
                      <a:pt x="9479" y="0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1433;p28">
                <a:extLst>
                  <a:ext uri="{FF2B5EF4-FFF2-40B4-BE49-F238E27FC236}">
                    <a16:creationId xmlns:a16="http://schemas.microsoft.com/office/drawing/2014/main" id="{777C2250-5528-822E-A9CC-8797E1BD31FD}"/>
                  </a:ext>
                </a:extLst>
              </p:cNvPr>
              <p:cNvSpPr/>
              <p:nvPr/>
            </p:nvSpPr>
            <p:spPr>
              <a:xfrm>
                <a:off x="2730135" y="1321832"/>
                <a:ext cx="118767" cy="124964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5122" extrusionOk="0">
                    <a:moveTo>
                      <a:pt x="1" y="0"/>
                    </a:moveTo>
                    <a:lnTo>
                      <a:pt x="1" y="5122"/>
                    </a:lnTo>
                    <a:lnTo>
                      <a:pt x="511" y="5122"/>
                    </a:lnTo>
                    <a:cubicBezTo>
                      <a:pt x="511" y="2966"/>
                      <a:pt x="2504" y="1159"/>
                      <a:pt x="4868" y="1159"/>
                    </a:cubicBez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1434;p28">
                <a:extLst>
                  <a:ext uri="{FF2B5EF4-FFF2-40B4-BE49-F238E27FC236}">
                    <a16:creationId xmlns:a16="http://schemas.microsoft.com/office/drawing/2014/main" id="{4CB1B147-5068-8224-A8C1-C083F3C4ED60}"/>
                  </a:ext>
                </a:extLst>
              </p:cNvPr>
              <p:cNvSpPr/>
              <p:nvPr/>
            </p:nvSpPr>
            <p:spPr>
              <a:xfrm>
                <a:off x="2607440" y="1321832"/>
                <a:ext cx="243170" cy="28277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1159" extrusionOk="0">
                    <a:moveTo>
                      <a:pt x="1" y="0"/>
                    </a:moveTo>
                    <a:lnTo>
                      <a:pt x="1" y="1159"/>
                    </a:lnTo>
                    <a:lnTo>
                      <a:pt x="9966" y="1159"/>
                    </a:lnTo>
                    <a:lnTo>
                      <a:pt x="9966" y="0"/>
                    </a:ln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1435;p28">
                <a:extLst>
                  <a:ext uri="{FF2B5EF4-FFF2-40B4-BE49-F238E27FC236}">
                    <a16:creationId xmlns:a16="http://schemas.microsoft.com/office/drawing/2014/main" id="{3A968193-C27E-3FF9-B2C8-9034240093F1}"/>
                  </a:ext>
                </a:extLst>
              </p:cNvPr>
              <p:cNvSpPr/>
              <p:nvPr/>
            </p:nvSpPr>
            <p:spPr>
              <a:xfrm>
                <a:off x="2730135" y="1321832"/>
                <a:ext cx="120475" cy="28277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159" extrusionOk="0">
                    <a:moveTo>
                      <a:pt x="1" y="0"/>
                    </a:moveTo>
                    <a:lnTo>
                      <a:pt x="1" y="1159"/>
                    </a:lnTo>
                    <a:lnTo>
                      <a:pt x="4937" y="1159"/>
                    </a:lnTo>
                    <a:lnTo>
                      <a:pt x="4937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3" name="Google Shape;1318;p27">
            <a:extLst>
              <a:ext uri="{FF2B5EF4-FFF2-40B4-BE49-F238E27FC236}">
                <a16:creationId xmlns:a16="http://schemas.microsoft.com/office/drawing/2014/main" id="{F62167F7-978F-2205-86BD-E9BE046ECCBB}"/>
              </a:ext>
            </a:extLst>
          </p:cNvPr>
          <p:cNvGrpSpPr/>
          <p:nvPr/>
        </p:nvGrpSpPr>
        <p:grpSpPr>
          <a:xfrm>
            <a:off x="7035373" y="3084603"/>
            <a:ext cx="385083" cy="483769"/>
            <a:chOff x="3333998" y="2713538"/>
            <a:chExt cx="385090" cy="483778"/>
          </a:xfrm>
          <a:solidFill>
            <a:schemeClr val="accent2"/>
          </a:solidFill>
        </p:grpSpPr>
        <p:sp>
          <p:nvSpPr>
            <p:cNvPr id="3144" name="Google Shape;1319;p27">
              <a:extLst>
                <a:ext uri="{FF2B5EF4-FFF2-40B4-BE49-F238E27FC236}">
                  <a16:creationId xmlns:a16="http://schemas.microsoft.com/office/drawing/2014/main" id="{9CF2C657-5EE6-5E33-938F-3E34371E3C10}"/>
                </a:ext>
              </a:extLst>
            </p:cNvPr>
            <p:cNvSpPr/>
            <p:nvPr/>
          </p:nvSpPr>
          <p:spPr>
            <a:xfrm>
              <a:off x="3641040" y="3094383"/>
              <a:ext cx="78048" cy="102933"/>
            </a:xfrm>
            <a:custGeom>
              <a:avLst/>
              <a:gdLst/>
              <a:ahLst/>
              <a:cxnLst/>
              <a:rect l="l" t="t" r="r" b="b"/>
              <a:pathLst>
                <a:path w="3199" h="4219" extrusionOk="0">
                  <a:moveTo>
                    <a:pt x="0" y="1"/>
                  </a:moveTo>
                  <a:lnTo>
                    <a:pt x="70" y="4219"/>
                  </a:lnTo>
                  <a:lnTo>
                    <a:pt x="1089" y="4219"/>
                  </a:lnTo>
                  <a:cubicBezTo>
                    <a:pt x="2248" y="4219"/>
                    <a:pt x="3198" y="3268"/>
                    <a:pt x="3198" y="2110"/>
                  </a:cubicBezTo>
                  <a:cubicBezTo>
                    <a:pt x="3198" y="951"/>
                    <a:pt x="2248" y="1"/>
                    <a:pt x="1089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1320;p27">
              <a:extLst>
                <a:ext uri="{FF2B5EF4-FFF2-40B4-BE49-F238E27FC236}">
                  <a16:creationId xmlns:a16="http://schemas.microsoft.com/office/drawing/2014/main" id="{9D06CD52-5427-EA8B-F7C6-4400661F55A3}"/>
                </a:ext>
              </a:extLst>
            </p:cNvPr>
            <p:cNvSpPr/>
            <p:nvPr/>
          </p:nvSpPr>
          <p:spPr>
            <a:xfrm>
              <a:off x="3333998" y="2713538"/>
              <a:ext cx="318924" cy="483778"/>
            </a:xfrm>
            <a:custGeom>
              <a:avLst/>
              <a:gdLst/>
              <a:ahLst/>
              <a:cxnLst/>
              <a:rect l="l" t="t" r="r" b="b"/>
              <a:pathLst>
                <a:path w="13072" h="19829" extrusionOk="0">
                  <a:moveTo>
                    <a:pt x="2895" y="0"/>
                  </a:moveTo>
                  <a:cubicBezTo>
                    <a:pt x="2713" y="0"/>
                    <a:pt x="2534" y="22"/>
                    <a:pt x="2365" y="60"/>
                  </a:cubicBezTo>
                  <a:lnTo>
                    <a:pt x="2458" y="60"/>
                  </a:lnTo>
                  <a:cubicBezTo>
                    <a:pt x="2388" y="60"/>
                    <a:pt x="2318" y="60"/>
                    <a:pt x="2249" y="107"/>
                  </a:cubicBezTo>
                  <a:lnTo>
                    <a:pt x="2203" y="107"/>
                  </a:lnTo>
                  <a:lnTo>
                    <a:pt x="1762" y="269"/>
                  </a:lnTo>
                  <a:lnTo>
                    <a:pt x="1832" y="524"/>
                  </a:lnTo>
                  <a:lnTo>
                    <a:pt x="2133" y="5252"/>
                  </a:lnTo>
                  <a:lnTo>
                    <a:pt x="1438" y="5669"/>
                  </a:lnTo>
                  <a:lnTo>
                    <a:pt x="1" y="8820"/>
                  </a:lnTo>
                  <a:lnTo>
                    <a:pt x="1067" y="9887"/>
                  </a:lnTo>
                  <a:lnTo>
                    <a:pt x="1137" y="9956"/>
                  </a:lnTo>
                  <a:cubicBezTo>
                    <a:pt x="1484" y="10304"/>
                    <a:pt x="1832" y="10651"/>
                    <a:pt x="2573" y="10651"/>
                  </a:cubicBezTo>
                  <a:lnTo>
                    <a:pt x="2573" y="10883"/>
                  </a:lnTo>
                  <a:cubicBezTo>
                    <a:pt x="2573" y="11601"/>
                    <a:pt x="2736" y="12297"/>
                    <a:pt x="3060" y="12922"/>
                  </a:cubicBezTo>
                  <a:lnTo>
                    <a:pt x="3639" y="14058"/>
                  </a:lnTo>
                  <a:lnTo>
                    <a:pt x="3639" y="18670"/>
                  </a:lnTo>
                  <a:lnTo>
                    <a:pt x="1948" y="18670"/>
                  </a:lnTo>
                  <a:lnTo>
                    <a:pt x="1948" y="19829"/>
                  </a:lnTo>
                  <a:lnTo>
                    <a:pt x="13072" y="19829"/>
                  </a:lnTo>
                  <a:lnTo>
                    <a:pt x="13072" y="16770"/>
                  </a:lnTo>
                  <a:cubicBezTo>
                    <a:pt x="13072" y="14707"/>
                    <a:pt x="12145" y="12760"/>
                    <a:pt x="10546" y="11462"/>
                  </a:cubicBezTo>
                  <a:lnTo>
                    <a:pt x="7672" y="9122"/>
                  </a:lnTo>
                  <a:lnTo>
                    <a:pt x="7672" y="8218"/>
                  </a:lnTo>
                  <a:cubicBezTo>
                    <a:pt x="7672" y="7337"/>
                    <a:pt x="7371" y="6503"/>
                    <a:pt x="6791" y="5877"/>
                  </a:cubicBezTo>
                  <a:cubicBezTo>
                    <a:pt x="6328" y="5344"/>
                    <a:pt x="5725" y="4997"/>
                    <a:pt x="5076" y="4811"/>
                  </a:cubicBezTo>
                  <a:lnTo>
                    <a:pt x="4868" y="1798"/>
                  </a:lnTo>
                  <a:cubicBezTo>
                    <a:pt x="4845" y="1567"/>
                    <a:pt x="4798" y="1358"/>
                    <a:pt x="4706" y="1173"/>
                  </a:cubicBezTo>
                  <a:cubicBezTo>
                    <a:pt x="4320" y="311"/>
                    <a:pt x="3587" y="0"/>
                    <a:pt x="2895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1321;p27">
              <a:extLst>
                <a:ext uri="{FF2B5EF4-FFF2-40B4-BE49-F238E27FC236}">
                  <a16:creationId xmlns:a16="http://schemas.microsoft.com/office/drawing/2014/main" id="{2910430B-0B5C-7DDE-4845-8526B553853B}"/>
                </a:ext>
              </a:extLst>
            </p:cNvPr>
            <p:cNvSpPr/>
            <p:nvPr/>
          </p:nvSpPr>
          <p:spPr>
            <a:xfrm>
              <a:off x="3470843" y="3039538"/>
              <a:ext cx="107447" cy="128380"/>
            </a:xfrm>
            <a:custGeom>
              <a:avLst/>
              <a:gdLst/>
              <a:ahLst/>
              <a:cxnLst/>
              <a:rect l="l" t="t" r="r" b="b"/>
              <a:pathLst>
                <a:path w="4404" h="5262" extrusionOk="0">
                  <a:moveTo>
                    <a:pt x="3639" y="1"/>
                  </a:moveTo>
                  <a:cubicBezTo>
                    <a:pt x="1623" y="1"/>
                    <a:pt x="0" y="1646"/>
                    <a:pt x="0" y="3662"/>
                  </a:cubicBezTo>
                  <a:lnTo>
                    <a:pt x="0" y="5262"/>
                  </a:lnTo>
                  <a:lnTo>
                    <a:pt x="1159" y="5262"/>
                  </a:lnTo>
                  <a:lnTo>
                    <a:pt x="1159" y="3662"/>
                  </a:lnTo>
                  <a:cubicBezTo>
                    <a:pt x="1159" y="2295"/>
                    <a:pt x="2272" y="1183"/>
                    <a:pt x="3639" y="1183"/>
                  </a:cubicBezTo>
                  <a:lnTo>
                    <a:pt x="4404" y="1183"/>
                  </a:lnTo>
                  <a:lnTo>
                    <a:pt x="4404" y="24"/>
                  </a:lnTo>
                  <a:lnTo>
                    <a:pt x="3639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1322;p27">
              <a:extLst>
                <a:ext uri="{FF2B5EF4-FFF2-40B4-BE49-F238E27FC236}">
                  <a16:creationId xmlns:a16="http://schemas.microsoft.com/office/drawing/2014/main" id="{88D7A44A-9262-495C-DC01-AA42C81F7929}"/>
                </a:ext>
              </a:extLst>
            </p:cNvPr>
            <p:cNvSpPr/>
            <p:nvPr/>
          </p:nvSpPr>
          <p:spPr>
            <a:xfrm>
              <a:off x="3525689" y="2939459"/>
              <a:ext cx="127233" cy="257857"/>
            </a:xfrm>
            <a:custGeom>
              <a:avLst/>
              <a:gdLst/>
              <a:ahLst/>
              <a:cxnLst/>
              <a:rect l="l" t="t" r="r" b="b"/>
              <a:pathLst>
                <a:path w="5215" h="10569" extrusionOk="0">
                  <a:moveTo>
                    <a:pt x="0" y="1"/>
                  </a:moveTo>
                  <a:lnTo>
                    <a:pt x="0" y="10569"/>
                  </a:lnTo>
                  <a:lnTo>
                    <a:pt x="5215" y="10569"/>
                  </a:lnTo>
                  <a:lnTo>
                    <a:pt x="5215" y="7510"/>
                  </a:lnTo>
                  <a:cubicBezTo>
                    <a:pt x="5215" y="5447"/>
                    <a:pt x="4288" y="3500"/>
                    <a:pt x="2689" y="2202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1323;p27">
              <a:extLst>
                <a:ext uri="{FF2B5EF4-FFF2-40B4-BE49-F238E27FC236}">
                  <a16:creationId xmlns:a16="http://schemas.microsoft.com/office/drawing/2014/main" id="{669C17F4-4F0F-9912-59A6-F9B1288CCE79}"/>
                </a:ext>
              </a:extLst>
            </p:cNvPr>
            <p:cNvSpPr/>
            <p:nvPr/>
          </p:nvSpPr>
          <p:spPr>
            <a:xfrm>
              <a:off x="3525689" y="3039538"/>
              <a:ext cx="52601" cy="39622"/>
            </a:xfrm>
            <a:custGeom>
              <a:avLst/>
              <a:gdLst/>
              <a:ahLst/>
              <a:cxnLst/>
              <a:rect l="l" t="t" r="r" b="b"/>
              <a:pathLst>
                <a:path w="2156" h="1624" extrusionOk="0">
                  <a:moveTo>
                    <a:pt x="1391" y="1"/>
                  </a:moveTo>
                  <a:cubicBezTo>
                    <a:pt x="904" y="1"/>
                    <a:pt x="441" y="117"/>
                    <a:pt x="0" y="302"/>
                  </a:cubicBezTo>
                  <a:lnTo>
                    <a:pt x="0" y="1623"/>
                  </a:lnTo>
                  <a:cubicBezTo>
                    <a:pt x="418" y="1345"/>
                    <a:pt x="904" y="1183"/>
                    <a:pt x="1391" y="1183"/>
                  </a:cubicBezTo>
                  <a:lnTo>
                    <a:pt x="2156" y="1183"/>
                  </a:lnTo>
                  <a:lnTo>
                    <a:pt x="2156" y="24"/>
                  </a:lnTo>
                  <a:lnTo>
                    <a:pt x="1391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9" name="Google Shape;1318;p27">
            <a:extLst>
              <a:ext uri="{FF2B5EF4-FFF2-40B4-BE49-F238E27FC236}">
                <a16:creationId xmlns:a16="http://schemas.microsoft.com/office/drawing/2014/main" id="{1F157759-068C-BAA3-4844-47A7673D3689}"/>
              </a:ext>
            </a:extLst>
          </p:cNvPr>
          <p:cNvGrpSpPr/>
          <p:nvPr/>
        </p:nvGrpSpPr>
        <p:grpSpPr>
          <a:xfrm flipH="1">
            <a:off x="7618981" y="3094908"/>
            <a:ext cx="362980" cy="483769"/>
            <a:chOff x="3333998" y="2713538"/>
            <a:chExt cx="385090" cy="483778"/>
          </a:xfrm>
          <a:solidFill>
            <a:schemeClr val="accent5">
              <a:lumMod val="10000"/>
            </a:schemeClr>
          </a:solidFill>
        </p:grpSpPr>
        <p:sp>
          <p:nvSpPr>
            <p:cNvPr id="3150" name="Google Shape;1319;p27">
              <a:extLst>
                <a:ext uri="{FF2B5EF4-FFF2-40B4-BE49-F238E27FC236}">
                  <a16:creationId xmlns:a16="http://schemas.microsoft.com/office/drawing/2014/main" id="{9818D7D3-FB26-DFC1-1944-542EF5BF2D65}"/>
                </a:ext>
              </a:extLst>
            </p:cNvPr>
            <p:cNvSpPr/>
            <p:nvPr/>
          </p:nvSpPr>
          <p:spPr>
            <a:xfrm>
              <a:off x="3641040" y="3094383"/>
              <a:ext cx="78048" cy="102933"/>
            </a:xfrm>
            <a:custGeom>
              <a:avLst/>
              <a:gdLst/>
              <a:ahLst/>
              <a:cxnLst/>
              <a:rect l="l" t="t" r="r" b="b"/>
              <a:pathLst>
                <a:path w="3199" h="4219" extrusionOk="0">
                  <a:moveTo>
                    <a:pt x="0" y="1"/>
                  </a:moveTo>
                  <a:lnTo>
                    <a:pt x="70" y="4219"/>
                  </a:lnTo>
                  <a:lnTo>
                    <a:pt x="1089" y="4219"/>
                  </a:lnTo>
                  <a:cubicBezTo>
                    <a:pt x="2248" y="4219"/>
                    <a:pt x="3198" y="3268"/>
                    <a:pt x="3198" y="2110"/>
                  </a:cubicBezTo>
                  <a:cubicBezTo>
                    <a:pt x="3198" y="951"/>
                    <a:pt x="2248" y="1"/>
                    <a:pt x="1089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1320;p27">
              <a:extLst>
                <a:ext uri="{FF2B5EF4-FFF2-40B4-BE49-F238E27FC236}">
                  <a16:creationId xmlns:a16="http://schemas.microsoft.com/office/drawing/2014/main" id="{F78D7D72-5B11-46DB-2E03-5D6D3E21FD6C}"/>
                </a:ext>
              </a:extLst>
            </p:cNvPr>
            <p:cNvSpPr/>
            <p:nvPr/>
          </p:nvSpPr>
          <p:spPr>
            <a:xfrm>
              <a:off x="3333998" y="2713538"/>
              <a:ext cx="318924" cy="483778"/>
            </a:xfrm>
            <a:custGeom>
              <a:avLst/>
              <a:gdLst/>
              <a:ahLst/>
              <a:cxnLst/>
              <a:rect l="l" t="t" r="r" b="b"/>
              <a:pathLst>
                <a:path w="13072" h="19829" extrusionOk="0">
                  <a:moveTo>
                    <a:pt x="2895" y="0"/>
                  </a:moveTo>
                  <a:cubicBezTo>
                    <a:pt x="2713" y="0"/>
                    <a:pt x="2534" y="22"/>
                    <a:pt x="2365" y="60"/>
                  </a:cubicBezTo>
                  <a:lnTo>
                    <a:pt x="2458" y="60"/>
                  </a:lnTo>
                  <a:cubicBezTo>
                    <a:pt x="2388" y="60"/>
                    <a:pt x="2318" y="60"/>
                    <a:pt x="2249" y="107"/>
                  </a:cubicBezTo>
                  <a:lnTo>
                    <a:pt x="2203" y="107"/>
                  </a:lnTo>
                  <a:lnTo>
                    <a:pt x="1762" y="269"/>
                  </a:lnTo>
                  <a:lnTo>
                    <a:pt x="1832" y="524"/>
                  </a:lnTo>
                  <a:lnTo>
                    <a:pt x="2133" y="5252"/>
                  </a:lnTo>
                  <a:lnTo>
                    <a:pt x="1438" y="5669"/>
                  </a:lnTo>
                  <a:lnTo>
                    <a:pt x="1" y="8820"/>
                  </a:lnTo>
                  <a:lnTo>
                    <a:pt x="1067" y="9887"/>
                  </a:lnTo>
                  <a:lnTo>
                    <a:pt x="1137" y="9956"/>
                  </a:lnTo>
                  <a:cubicBezTo>
                    <a:pt x="1484" y="10304"/>
                    <a:pt x="1832" y="10651"/>
                    <a:pt x="2573" y="10651"/>
                  </a:cubicBezTo>
                  <a:lnTo>
                    <a:pt x="2573" y="10883"/>
                  </a:lnTo>
                  <a:cubicBezTo>
                    <a:pt x="2573" y="11601"/>
                    <a:pt x="2736" y="12297"/>
                    <a:pt x="3060" y="12922"/>
                  </a:cubicBezTo>
                  <a:lnTo>
                    <a:pt x="3639" y="14058"/>
                  </a:lnTo>
                  <a:lnTo>
                    <a:pt x="3639" y="18670"/>
                  </a:lnTo>
                  <a:lnTo>
                    <a:pt x="1948" y="18670"/>
                  </a:lnTo>
                  <a:lnTo>
                    <a:pt x="1948" y="19829"/>
                  </a:lnTo>
                  <a:lnTo>
                    <a:pt x="13072" y="19829"/>
                  </a:lnTo>
                  <a:lnTo>
                    <a:pt x="13072" y="16770"/>
                  </a:lnTo>
                  <a:cubicBezTo>
                    <a:pt x="13072" y="14707"/>
                    <a:pt x="12145" y="12760"/>
                    <a:pt x="10546" y="11462"/>
                  </a:cubicBezTo>
                  <a:lnTo>
                    <a:pt x="7672" y="9122"/>
                  </a:lnTo>
                  <a:lnTo>
                    <a:pt x="7672" y="8218"/>
                  </a:lnTo>
                  <a:cubicBezTo>
                    <a:pt x="7672" y="7337"/>
                    <a:pt x="7371" y="6503"/>
                    <a:pt x="6791" y="5877"/>
                  </a:cubicBezTo>
                  <a:cubicBezTo>
                    <a:pt x="6328" y="5344"/>
                    <a:pt x="5725" y="4997"/>
                    <a:pt x="5076" y="4811"/>
                  </a:cubicBezTo>
                  <a:lnTo>
                    <a:pt x="4868" y="1798"/>
                  </a:lnTo>
                  <a:cubicBezTo>
                    <a:pt x="4845" y="1567"/>
                    <a:pt x="4798" y="1358"/>
                    <a:pt x="4706" y="1173"/>
                  </a:cubicBezTo>
                  <a:cubicBezTo>
                    <a:pt x="4320" y="311"/>
                    <a:pt x="3587" y="0"/>
                    <a:pt x="2895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1321;p27">
              <a:extLst>
                <a:ext uri="{FF2B5EF4-FFF2-40B4-BE49-F238E27FC236}">
                  <a16:creationId xmlns:a16="http://schemas.microsoft.com/office/drawing/2014/main" id="{DEC54D51-788D-00C7-E192-5F0CA41A2496}"/>
                </a:ext>
              </a:extLst>
            </p:cNvPr>
            <p:cNvSpPr/>
            <p:nvPr/>
          </p:nvSpPr>
          <p:spPr>
            <a:xfrm>
              <a:off x="3470843" y="3039538"/>
              <a:ext cx="107447" cy="128380"/>
            </a:xfrm>
            <a:custGeom>
              <a:avLst/>
              <a:gdLst/>
              <a:ahLst/>
              <a:cxnLst/>
              <a:rect l="l" t="t" r="r" b="b"/>
              <a:pathLst>
                <a:path w="4404" h="5262" extrusionOk="0">
                  <a:moveTo>
                    <a:pt x="3639" y="1"/>
                  </a:moveTo>
                  <a:cubicBezTo>
                    <a:pt x="1623" y="1"/>
                    <a:pt x="0" y="1646"/>
                    <a:pt x="0" y="3662"/>
                  </a:cubicBezTo>
                  <a:lnTo>
                    <a:pt x="0" y="5262"/>
                  </a:lnTo>
                  <a:lnTo>
                    <a:pt x="1159" y="5262"/>
                  </a:lnTo>
                  <a:lnTo>
                    <a:pt x="1159" y="3662"/>
                  </a:lnTo>
                  <a:cubicBezTo>
                    <a:pt x="1159" y="2295"/>
                    <a:pt x="2272" y="1183"/>
                    <a:pt x="3639" y="1183"/>
                  </a:cubicBezTo>
                  <a:lnTo>
                    <a:pt x="4404" y="1183"/>
                  </a:lnTo>
                  <a:lnTo>
                    <a:pt x="4404" y="24"/>
                  </a:lnTo>
                  <a:lnTo>
                    <a:pt x="3639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1322;p27">
              <a:extLst>
                <a:ext uri="{FF2B5EF4-FFF2-40B4-BE49-F238E27FC236}">
                  <a16:creationId xmlns:a16="http://schemas.microsoft.com/office/drawing/2014/main" id="{B979E20C-11FB-9060-6BD8-78842F9434C1}"/>
                </a:ext>
              </a:extLst>
            </p:cNvPr>
            <p:cNvSpPr/>
            <p:nvPr/>
          </p:nvSpPr>
          <p:spPr>
            <a:xfrm>
              <a:off x="3525689" y="2939459"/>
              <a:ext cx="127233" cy="257857"/>
            </a:xfrm>
            <a:custGeom>
              <a:avLst/>
              <a:gdLst/>
              <a:ahLst/>
              <a:cxnLst/>
              <a:rect l="l" t="t" r="r" b="b"/>
              <a:pathLst>
                <a:path w="5215" h="10569" extrusionOk="0">
                  <a:moveTo>
                    <a:pt x="0" y="1"/>
                  </a:moveTo>
                  <a:lnTo>
                    <a:pt x="0" y="10569"/>
                  </a:lnTo>
                  <a:lnTo>
                    <a:pt x="5215" y="10569"/>
                  </a:lnTo>
                  <a:lnTo>
                    <a:pt x="5215" y="7510"/>
                  </a:lnTo>
                  <a:cubicBezTo>
                    <a:pt x="5215" y="5447"/>
                    <a:pt x="4288" y="3500"/>
                    <a:pt x="2689" y="2202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1323;p27">
              <a:extLst>
                <a:ext uri="{FF2B5EF4-FFF2-40B4-BE49-F238E27FC236}">
                  <a16:creationId xmlns:a16="http://schemas.microsoft.com/office/drawing/2014/main" id="{3EB06D1E-B6FC-0938-7503-69A99AB29A3C}"/>
                </a:ext>
              </a:extLst>
            </p:cNvPr>
            <p:cNvSpPr/>
            <p:nvPr/>
          </p:nvSpPr>
          <p:spPr>
            <a:xfrm>
              <a:off x="3525689" y="3039538"/>
              <a:ext cx="52601" cy="39622"/>
            </a:xfrm>
            <a:custGeom>
              <a:avLst/>
              <a:gdLst/>
              <a:ahLst/>
              <a:cxnLst/>
              <a:rect l="l" t="t" r="r" b="b"/>
              <a:pathLst>
                <a:path w="2156" h="1624" extrusionOk="0">
                  <a:moveTo>
                    <a:pt x="1391" y="1"/>
                  </a:moveTo>
                  <a:cubicBezTo>
                    <a:pt x="904" y="1"/>
                    <a:pt x="441" y="117"/>
                    <a:pt x="0" y="302"/>
                  </a:cubicBezTo>
                  <a:lnTo>
                    <a:pt x="0" y="1623"/>
                  </a:lnTo>
                  <a:cubicBezTo>
                    <a:pt x="418" y="1345"/>
                    <a:pt x="904" y="1183"/>
                    <a:pt x="1391" y="1183"/>
                  </a:cubicBezTo>
                  <a:lnTo>
                    <a:pt x="2156" y="1183"/>
                  </a:lnTo>
                  <a:lnTo>
                    <a:pt x="2156" y="24"/>
                  </a:lnTo>
                  <a:lnTo>
                    <a:pt x="1391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5" name="Google Shape;1332;p28">
            <a:extLst>
              <a:ext uri="{FF2B5EF4-FFF2-40B4-BE49-F238E27FC236}">
                <a16:creationId xmlns:a16="http://schemas.microsoft.com/office/drawing/2014/main" id="{FE493EB0-DD97-FBA0-BC97-C59EE6A1785C}"/>
              </a:ext>
            </a:extLst>
          </p:cNvPr>
          <p:cNvGrpSpPr/>
          <p:nvPr/>
        </p:nvGrpSpPr>
        <p:grpSpPr>
          <a:xfrm>
            <a:off x="6420071" y="1879436"/>
            <a:ext cx="919175" cy="644057"/>
            <a:chOff x="2432706" y="1500577"/>
            <a:chExt cx="4278488" cy="2671166"/>
          </a:xfrm>
        </p:grpSpPr>
        <p:grpSp>
          <p:nvGrpSpPr>
            <p:cNvPr id="3156" name="Google Shape;1333;p28">
              <a:extLst>
                <a:ext uri="{FF2B5EF4-FFF2-40B4-BE49-F238E27FC236}">
                  <a16:creationId xmlns:a16="http://schemas.microsoft.com/office/drawing/2014/main" id="{B3285B28-81EB-1EF2-9465-5B4D73E6C393}"/>
                </a:ext>
              </a:extLst>
            </p:cNvPr>
            <p:cNvGrpSpPr/>
            <p:nvPr/>
          </p:nvGrpSpPr>
          <p:grpSpPr>
            <a:xfrm>
              <a:off x="2432706" y="1500577"/>
              <a:ext cx="4274457" cy="2671166"/>
              <a:chOff x="2432706" y="1500577"/>
              <a:chExt cx="4274457" cy="2671166"/>
            </a:xfrm>
          </p:grpSpPr>
          <p:sp>
            <p:nvSpPr>
              <p:cNvPr id="3160" name="Google Shape;1334;p28">
                <a:extLst>
                  <a:ext uri="{FF2B5EF4-FFF2-40B4-BE49-F238E27FC236}">
                    <a16:creationId xmlns:a16="http://schemas.microsoft.com/office/drawing/2014/main" id="{675435D0-0F1A-8F6A-41F9-D1F9B6DACB9C}"/>
                  </a:ext>
                </a:extLst>
              </p:cNvPr>
              <p:cNvSpPr/>
              <p:nvPr/>
            </p:nvSpPr>
            <p:spPr>
              <a:xfrm>
                <a:off x="2432706" y="1729993"/>
                <a:ext cx="1589293" cy="2441749"/>
              </a:xfrm>
              <a:custGeom>
                <a:avLst/>
                <a:gdLst/>
                <a:ahLst/>
                <a:cxnLst/>
                <a:rect l="l" t="t" r="r" b="b"/>
                <a:pathLst>
                  <a:path w="103689" h="167789" extrusionOk="0">
                    <a:moveTo>
                      <a:pt x="13807" y="0"/>
                    </a:moveTo>
                    <a:cubicBezTo>
                      <a:pt x="11526" y="0"/>
                      <a:pt x="9194" y="921"/>
                      <a:pt x="7431" y="2357"/>
                    </a:cubicBezTo>
                    <a:cubicBezTo>
                      <a:pt x="6418" y="3183"/>
                      <a:pt x="7559" y="5231"/>
                      <a:pt x="8433" y="6203"/>
                    </a:cubicBezTo>
                    <a:cubicBezTo>
                      <a:pt x="9308" y="7175"/>
                      <a:pt x="10393" y="8259"/>
                      <a:pt x="10189" y="9549"/>
                    </a:cubicBezTo>
                    <a:cubicBezTo>
                      <a:pt x="9355" y="9975"/>
                      <a:pt x="8287" y="10084"/>
                      <a:pt x="7292" y="10084"/>
                    </a:cubicBezTo>
                    <a:cubicBezTo>
                      <a:pt x="7024" y="10084"/>
                      <a:pt x="6762" y="10076"/>
                      <a:pt x="6511" y="10065"/>
                    </a:cubicBezTo>
                    <a:cubicBezTo>
                      <a:pt x="6102" y="10046"/>
                      <a:pt x="5686" y="9992"/>
                      <a:pt x="5277" y="9992"/>
                    </a:cubicBezTo>
                    <a:cubicBezTo>
                      <a:pt x="4990" y="9992"/>
                      <a:pt x="4705" y="10019"/>
                      <a:pt x="4430" y="10104"/>
                    </a:cubicBezTo>
                    <a:cubicBezTo>
                      <a:pt x="3763" y="10310"/>
                      <a:pt x="3182" y="11034"/>
                      <a:pt x="3440" y="11683"/>
                    </a:cubicBezTo>
                    <a:cubicBezTo>
                      <a:pt x="2981" y="12481"/>
                      <a:pt x="2431" y="12899"/>
                      <a:pt x="2962" y="13650"/>
                    </a:cubicBezTo>
                    <a:cubicBezTo>
                      <a:pt x="3377" y="14235"/>
                      <a:pt x="4081" y="14716"/>
                      <a:pt x="4076" y="15434"/>
                    </a:cubicBezTo>
                    <a:cubicBezTo>
                      <a:pt x="4071" y="16003"/>
                      <a:pt x="3591" y="16462"/>
                      <a:pt x="3082" y="16719"/>
                    </a:cubicBezTo>
                    <a:cubicBezTo>
                      <a:pt x="2572" y="16973"/>
                      <a:pt x="2000" y="17102"/>
                      <a:pt x="1518" y="17408"/>
                    </a:cubicBezTo>
                    <a:cubicBezTo>
                      <a:pt x="13" y="18366"/>
                      <a:pt x="0" y="20519"/>
                      <a:pt x="159" y="22295"/>
                    </a:cubicBezTo>
                    <a:cubicBezTo>
                      <a:pt x="1133" y="23491"/>
                      <a:pt x="1285" y="25550"/>
                      <a:pt x="817" y="27017"/>
                    </a:cubicBezTo>
                    <a:cubicBezTo>
                      <a:pt x="639" y="27577"/>
                      <a:pt x="351" y="28172"/>
                      <a:pt x="552" y="28724"/>
                    </a:cubicBezTo>
                    <a:cubicBezTo>
                      <a:pt x="782" y="29356"/>
                      <a:pt x="1526" y="29605"/>
                      <a:pt x="2177" y="29773"/>
                    </a:cubicBezTo>
                    <a:cubicBezTo>
                      <a:pt x="2891" y="29958"/>
                      <a:pt x="3669" y="30130"/>
                      <a:pt x="4408" y="30130"/>
                    </a:cubicBezTo>
                    <a:cubicBezTo>
                      <a:pt x="5109" y="30130"/>
                      <a:pt x="5775" y="29975"/>
                      <a:pt x="6314" y="29528"/>
                    </a:cubicBezTo>
                    <a:cubicBezTo>
                      <a:pt x="7583" y="28478"/>
                      <a:pt x="9157" y="28121"/>
                      <a:pt x="10834" y="28121"/>
                    </a:cubicBezTo>
                    <a:cubicBezTo>
                      <a:pt x="13016" y="28121"/>
                      <a:pt x="15374" y="28725"/>
                      <a:pt x="17464" y="29196"/>
                    </a:cubicBezTo>
                    <a:cubicBezTo>
                      <a:pt x="18740" y="29482"/>
                      <a:pt x="20083" y="29952"/>
                      <a:pt x="20830" y="31028"/>
                    </a:cubicBezTo>
                    <a:cubicBezTo>
                      <a:pt x="21824" y="32461"/>
                      <a:pt x="21400" y="34451"/>
                      <a:pt x="20580" y="35993"/>
                    </a:cubicBezTo>
                    <a:cubicBezTo>
                      <a:pt x="19762" y="37533"/>
                      <a:pt x="18587" y="38903"/>
                      <a:pt x="18068" y="40567"/>
                    </a:cubicBezTo>
                    <a:cubicBezTo>
                      <a:pt x="17582" y="42129"/>
                      <a:pt x="17717" y="43806"/>
                      <a:pt x="17859" y="45436"/>
                    </a:cubicBezTo>
                    <a:cubicBezTo>
                      <a:pt x="18032" y="47441"/>
                      <a:pt x="18242" y="49554"/>
                      <a:pt x="19405" y="51198"/>
                    </a:cubicBezTo>
                    <a:cubicBezTo>
                      <a:pt x="20624" y="52922"/>
                      <a:pt x="21392" y="55494"/>
                      <a:pt x="21294" y="57601"/>
                    </a:cubicBezTo>
                    <a:cubicBezTo>
                      <a:pt x="21216" y="59294"/>
                      <a:pt x="20619" y="60958"/>
                      <a:pt x="20775" y="62645"/>
                    </a:cubicBezTo>
                    <a:cubicBezTo>
                      <a:pt x="21057" y="65704"/>
                      <a:pt x="23699" y="67999"/>
                      <a:pt x="26397" y="69471"/>
                    </a:cubicBezTo>
                    <a:cubicBezTo>
                      <a:pt x="29219" y="71013"/>
                      <a:pt x="31651" y="73637"/>
                      <a:pt x="32623" y="76701"/>
                    </a:cubicBezTo>
                    <a:cubicBezTo>
                      <a:pt x="33112" y="78241"/>
                      <a:pt x="33257" y="79868"/>
                      <a:pt x="33688" y="81425"/>
                    </a:cubicBezTo>
                    <a:cubicBezTo>
                      <a:pt x="34432" y="84119"/>
                      <a:pt x="36051" y="86565"/>
                      <a:pt x="38239" y="88307"/>
                    </a:cubicBezTo>
                    <a:cubicBezTo>
                      <a:pt x="39834" y="89575"/>
                      <a:pt x="42451" y="90023"/>
                      <a:pt x="44455" y="90388"/>
                    </a:cubicBezTo>
                    <a:cubicBezTo>
                      <a:pt x="45495" y="90578"/>
                      <a:pt x="46617" y="90728"/>
                      <a:pt x="47400" y="91437"/>
                    </a:cubicBezTo>
                    <a:cubicBezTo>
                      <a:pt x="47762" y="91764"/>
                      <a:pt x="48023" y="92187"/>
                      <a:pt x="48369" y="92530"/>
                    </a:cubicBezTo>
                    <a:cubicBezTo>
                      <a:pt x="50044" y="94188"/>
                      <a:pt x="53127" y="93507"/>
                      <a:pt x="54821" y="95145"/>
                    </a:cubicBezTo>
                    <a:cubicBezTo>
                      <a:pt x="55259" y="95566"/>
                      <a:pt x="55558" y="96107"/>
                      <a:pt x="55941" y="96579"/>
                    </a:cubicBezTo>
                    <a:cubicBezTo>
                      <a:pt x="56887" y="97736"/>
                      <a:pt x="58370" y="98428"/>
                      <a:pt x="59861" y="98428"/>
                    </a:cubicBezTo>
                    <a:cubicBezTo>
                      <a:pt x="60003" y="98428"/>
                      <a:pt x="60145" y="98421"/>
                      <a:pt x="60286" y="98409"/>
                    </a:cubicBezTo>
                    <a:lnTo>
                      <a:pt x="60286" y="98409"/>
                    </a:lnTo>
                    <a:cubicBezTo>
                      <a:pt x="59905" y="99653"/>
                      <a:pt x="61397" y="101114"/>
                      <a:pt x="60936" y="102330"/>
                    </a:cubicBezTo>
                    <a:cubicBezTo>
                      <a:pt x="60565" y="103312"/>
                      <a:pt x="59445" y="103741"/>
                      <a:pt x="58674" y="104452"/>
                    </a:cubicBezTo>
                    <a:cubicBezTo>
                      <a:pt x="57337" y="105685"/>
                      <a:pt x="57129" y="107795"/>
                      <a:pt x="57705" y="109521"/>
                    </a:cubicBezTo>
                    <a:cubicBezTo>
                      <a:pt x="58282" y="111246"/>
                      <a:pt x="59498" y="112671"/>
                      <a:pt x="60717" y="114022"/>
                    </a:cubicBezTo>
                    <a:cubicBezTo>
                      <a:pt x="62978" y="116530"/>
                      <a:pt x="65696" y="117746"/>
                      <a:pt x="68148" y="120066"/>
                    </a:cubicBezTo>
                    <a:cubicBezTo>
                      <a:pt x="70420" y="122216"/>
                      <a:pt x="70937" y="125696"/>
                      <a:pt x="70438" y="128784"/>
                    </a:cubicBezTo>
                    <a:cubicBezTo>
                      <a:pt x="69938" y="131872"/>
                      <a:pt x="68585" y="134744"/>
                      <a:pt x="67620" y="137718"/>
                    </a:cubicBezTo>
                    <a:cubicBezTo>
                      <a:pt x="65814" y="143276"/>
                      <a:pt x="65376" y="149382"/>
                      <a:pt x="67102" y="154963"/>
                    </a:cubicBezTo>
                    <a:cubicBezTo>
                      <a:pt x="68828" y="160546"/>
                      <a:pt x="72869" y="165522"/>
                      <a:pt x="78283" y="167717"/>
                    </a:cubicBezTo>
                    <a:cubicBezTo>
                      <a:pt x="78404" y="167766"/>
                      <a:pt x="78530" y="167788"/>
                      <a:pt x="78658" y="167788"/>
                    </a:cubicBezTo>
                    <a:cubicBezTo>
                      <a:pt x="79167" y="167788"/>
                      <a:pt x="79705" y="167444"/>
                      <a:pt x="80056" y="167066"/>
                    </a:cubicBezTo>
                    <a:cubicBezTo>
                      <a:pt x="80495" y="166591"/>
                      <a:pt x="80589" y="165833"/>
                      <a:pt x="80281" y="165265"/>
                    </a:cubicBezTo>
                    <a:cubicBezTo>
                      <a:pt x="79304" y="163467"/>
                      <a:pt x="77566" y="161932"/>
                      <a:pt x="76298" y="160326"/>
                    </a:cubicBezTo>
                    <a:cubicBezTo>
                      <a:pt x="75898" y="159821"/>
                      <a:pt x="75478" y="159248"/>
                      <a:pt x="75530" y="158607"/>
                    </a:cubicBezTo>
                    <a:cubicBezTo>
                      <a:pt x="75589" y="157886"/>
                      <a:pt x="76208" y="157367"/>
                      <a:pt x="76666" y="156807"/>
                    </a:cubicBezTo>
                    <a:cubicBezTo>
                      <a:pt x="77361" y="155947"/>
                      <a:pt x="77729" y="154867"/>
                      <a:pt x="77704" y="153762"/>
                    </a:cubicBezTo>
                    <a:cubicBezTo>
                      <a:pt x="77674" y="152733"/>
                      <a:pt x="77075" y="151726"/>
                      <a:pt x="77111" y="150697"/>
                    </a:cubicBezTo>
                    <a:cubicBezTo>
                      <a:pt x="77146" y="149667"/>
                      <a:pt x="77701" y="148583"/>
                      <a:pt x="78676" y="148251"/>
                    </a:cubicBezTo>
                    <a:cubicBezTo>
                      <a:pt x="79120" y="148100"/>
                      <a:pt x="79614" y="148115"/>
                      <a:pt x="80042" y="147926"/>
                    </a:cubicBezTo>
                    <a:cubicBezTo>
                      <a:pt x="81453" y="147303"/>
                      <a:pt x="81228" y="145153"/>
                      <a:pt x="82249" y="143996"/>
                    </a:cubicBezTo>
                    <a:cubicBezTo>
                      <a:pt x="82722" y="143460"/>
                      <a:pt x="83419" y="143193"/>
                      <a:pt x="84064" y="142883"/>
                    </a:cubicBezTo>
                    <a:cubicBezTo>
                      <a:pt x="86792" y="141571"/>
                      <a:pt x="89035" y="138972"/>
                      <a:pt x="89283" y="135957"/>
                    </a:cubicBezTo>
                    <a:cubicBezTo>
                      <a:pt x="89483" y="133544"/>
                      <a:pt x="88605" y="130615"/>
                      <a:pt x="90438" y="129034"/>
                    </a:cubicBezTo>
                    <a:cubicBezTo>
                      <a:pt x="91238" y="128344"/>
                      <a:pt x="92244" y="128199"/>
                      <a:pt x="93314" y="128199"/>
                    </a:cubicBezTo>
                    <a:cubicBezTo>
                      <a:pt x="94087" y="128199"/>
                      <a:pt x="94894" y="128275"/>
                      <a:pt x="95682" y="128275"/>
                    </a:cubicBezTo>
                    <a:cubicBezTo>
                      <a:pt x="96098" y="128275"/>
                      <a:pt x="96509" y="128254"/>
                      <a:pt x="96908" y="128189"/>
                    </a:cubicBezTo>
                    <a:cubicBezTo>
                      <a:pt x="97800" y="128044"/>
                      <a:pt x="98396" y="127214"/>
                      <a:pt x="98814" y="126412"/>
                    </a:cubicBezTo>
                    <a:cubicBezTo>
                      <a:pt x="99231" y="125609"/>
                      <a:pt x="99280" y="124658"/>
                      <a:pt x="99129" y="123766"/>
                    </a:cubicBezTo>
                    <a:cubicBezTo>
                      <a:pt x="98945" y="122668"/>
                      <a:pt x="98473" y="121597"/>
                      <a:pt x="98577" y="120489"/>
                    </a:cubicBezTo>
                    <a:cubicBezTo>
                      <a:pt x="98723" y="118930"/>
                      <a:pt x="99942" y="117730"/>
                      <a:pt x="100886" y="116480"/>
                    </a:cubicBezTo>
                    <a:cubicBezTo>
                      <a:pt x="102003" y="114998"/>
                      <a:pt x="102797" y="113297"/>
                      <a:pt x="103214" y="111488"/>
                    </a:cubicBezTo>
                    <a:cubicBezTo>
                      <a:pt x="103689" y="109429"/>
                      <a:pt x="102371" y="106997"/>
                      <a:pt x="100524" y="105970"/>
                    </a:cubicBezTo>
                    <a:cubicBezTo>
                      <a:pt x="98677" y="104943"/>
                      <a:pt x="96462" y="104915"/>
                      <a:pt x="94350" y="104853"/>
                    </a:cubicBezTo>
                    <a:cubicBezTo>
                      <a:pt x="92237" y="104794"/>
                      <a:pt x="89999" y="104633"/>
                      <a:pt x="88273" y="103414"/>
                    </a:cubicBezTo>
                    <a:cubicBezTo>
                      <a:pt x="86692" y="102296"/>
                      <a:pt x="85799" y="100469"/>
                      <a:pt x="84550" y="98991"/>
                    </a:cubicBezTo>
                    <a:cubicBezTo>
                      <a:pt x="82441" y="96497"/>
                      <a:pt x="79375" y="95057"/>
                      <a:pt x="76410" y="93690"/>
                    </a:cubicBezTo>
                    <a:cubicBezTo>
                      <a:pt x="75559" y="93298"/>
                      <a:pt x="74630" y="92901"/>
                      <a:pt x="73720" y="92901"/>
                    </a:cubicBezTo>
                    <a:cubicBezTo>
                      <a:pt x="73431" y="92901"/>
                      <a:pt x="73144" y="92941"/>
                      <a:pt x="72862" y="93034"/>
                    </a:cubicBezTo>
                    <a:cubicBezTo>
                      <a:pt x="72400" y="93185"/>
                      <a:pt x="71985" y="93473"/>
                      <a:pt x="71508" y="93564"/>
                    </a:cubicBezTo>
                    <a:cubicBezTo>
                      <a:pt x="71390" y="93586"/>
                      <a:pt x="71274" y="93597"/>
                      <a:pt x="71159" y="93597"/>
                    </a:cubicBezTo>
                    <a:cubicBezTo>
                      <a:pt x="70006" y="93597"/>
                      <a:pt x="69033" y="92520"/>
                      <a:pt x="67966" y="91944"/>
                    </a:cubicBezTo>
                    <a:cubicBezTo>
                      <a:pt x="67424" y="91651"/>
                      <a:pt x="66830" y="91518"/>
                      <a:pt x="66231" y="91518"/>
                    </a:cubicBezTo>
                    <a:cubicBezTo>
                      <a:pt x="64138" y="91518"/>
                      <a:pt x="61986" y="93147"/>
                      <a:pt x="61817" y="95293"/>
                    </a:cubicBezTo>
                    <a:cubicBezTo>
                      <a:pt x="61476" y="95410"/>
                      <a:pt x="61056" y="95468"/>
                      <a:pt x="60611" y="95468"/>
                    </a:cubicBezTo>
                    <a:cubicBezTo>
                      <a:pt x="59413" y="95468"/>
                      <a:pt x="58031" y="95047"/>
                      <a:pt x="57510" y="94228"/>
                    </a:cubicBezTo>
                    <a:cubicBezTo>
                      <a:pt x="56995" y="93419"/>
                      <a:pt x="56789" y="92287"/>
                      <a:pt x="55904" y="91918"/>
                    </a:cubicBezTo>
                    <a:cubicBezTo>
                      <a:pt x="55432" y="91722"/>
                      <a:pt x="54840" y="91796"/>
                      <a:pt x="54455" y="91458"/>
                    </a:cubicBezTo>
                    <a:cubicBezTo>
                      <a:pt x="53818" y="90898"/>
                      <a:pt x="54313" y="89881"/>
                      <a:pt x="54428" y="89040"/>
                    </a:cubicBezTo>
                    <a:cubicBezTo>
                      <a:pt x="54609" y="87696"/>
                      <a:pt x="53607" y="86419"/>
                      <a:pt x="52383" y="85834"/>
                    </a:cubicBezTo>
                    <a:cubicBezTo>
                      <a:pt x="51161" y="85249"/>
                      <a:pt x="49761" y="85202"/>
                      <a:pt x="48407" y="85159"/>
                    </a:cubicBezTo>
                    <a:cubicBezTo>
                      <a:pt x="47051" y="85115"/>
                      <a:pt x="45649" y="85054"/>
                      <a:pt x="44436" y="84447"/>
                    </a:cubicBezTo>
                    <a:cubicBezTo>
                      <a:pt x="42077" y="83264"/>
                      <a:pt x="41111" y="80063"/>
                      <a:pt x="42146" y="77635"/>
                    </a:cubicBezTo>
                    <a:cubicBezTo>
                      <a:pt x="43156" y="75267"/>
                      <a:pt x="45760" y="73783"/>
                      <a:pt x="48337" y="73783"/>
                    </a:cubicBezTo>
                    <a:cubicBezTo>
                      <a:pt x="48401" y="73783"/>
                      <a:pt x="48464" y="73784"/>
                      <a:pt x="48528" y="73786"/>
                    </a:cubicBezTo>
                    <a:cubicBezTo>
                      <a:pt x="51112" y="73862"/>
                      <a:pt x="53842" y="75749"/>
                      <a:pt x="53870" y="78335"/>
                    </a:cubicBezTo>
                    <a:cubicBezTo>
                      <a:pt x="53875" y="78746"/>
                      <a:pt x="54287" y="78928"/>
                      <a:pt x="54735" y="78928"/>
                    </a:cubicBezTo>
                    <a:cubicBezTo>
                      <a:pt x="55004" y="78928"/>
                      <a:pt x="55285" y="78863"/>
                      <a:pt x="55498" y="78741"/>
                    </a:cubicBezTo>
                    <a:cubicBezTo>
                      <a:pt x="56067" y="78416"/>
                      <a:pt x="56365" y="77760"/>
                      <a:pt x="56505" y="77119"/>
                    </a:cubicBezTo>
                    <a:cubicBezTo>
                      <a:pt x="56645" y="76478"/>
                      <a:pt x="56664" y="75812"/>
                      <a:pt x="56860" y="75186"/>
                    </a:cubicBezTo>
                    <a:cubicBezTo>
                      <a:pt x="57310" y="73749"/>
                      <a:pt x="58757" y="72690"/>
                      <a:pt x="60261" y="72690"/>
                    </a:cubicBezTo>
                    <a:cubicBezTo>
                      <a:pt x="60273" y="72690"/>
                      <a:pt x="60285" y="72690"/>
                      <a:pt x="60297" y="72690"/>
                    </a:cubicBezTo>
                    <a:cubicBezTo>
                      <a:pt x="60306" y="72690"/>
                      <a:pt x="60314" y="72690"/>
                      <a:pt x="60323" y="72690"/>
                    </a:cubicBezTo>
                    <a:cubicBezTo>
                      <a:pt x="61893" y="72690"/>
                      <a:pt x="62998" y="71122"/>
                      <a:pt x="64116" y="70013"/>
                    </a:cubicBezTo>
                    <a:cubicBezTo>
                      <a:pt x="65241" y="68896"/>
                      <a:pt x="65913" y="67214"/>
                      <a:pt x="65469" y="65693"/>
                    </a:cubicBezTo>
                    <a:cubicBezTo>
                      <a:pt x="65229" y="64873"/>
                      <a:pt x="64683" y="64046"/>
                      <a:pt x="64956" y="63238"/>
                    </a:cubicBezTo>
                    <a:cubicBezTo>
                      <a:pt x="65170" y="62604"/>
                      <a:pt x="65822" y="62237"/>
                      <a:pt x="66438" y="61978"/>
                    </a:cubicBezTo>
                    <a:cubicBezTo>
                      <a:pt x="67992" y="61328"/>
                      <a:pt x="69657" y="60995"/>
                      <a:pt x="71338" y="60995"/>
                    </a:cubicBezTo>
                    <a:cubicBezTo>
                      <a:pt x="71514" y="60995"/>
                      <a:pt x="71689" y="60998"/>
                      <a:pt x="71865" y="61005"/>
                    </a:cubicBezTo>
                    <a:cubicBezTo>
                      <a:pt x="71916" y="61008"/>
                      <a:pt x="71966" y="61009"/>
                      <a:pt x="72016" y="61009"/>
                    </a:cubicBezTo>
                    <a:cubicBezTo>
                      <a:pt x="73530" y="61009"/>
                      <a:pt x="74333" y="60016"/>
                      <a:pt x="75129" y="58671"/>
                    </a:cubicBezTo>
                    <a:cubicBezTo>
                      <a:pt x="75724" y="57667"/>
                      <a:pt x="75988" y="56400"/>
                      <a:pt x="76935" y="55719"/>
                    </a:cubicBezTo>
                    <a:cubicBezTo>
                      <a:pt x="77461" y="55341"/>
                      <a:pt x="78061" y="55227"/>
                      <a:pt x="78697" y="55227"/>
                    </a:cubicBezTo>
                    <a:cubicBezTo>
                      <a:pt x="79669" y="55227"/>
                      <a:pt x="80723" y="55493"/>
                      <a:pt x="81724" y="55493"/>
                    </a:cubicBezTo>
                    <a:cubicBezTo>
                      <a:pt x="81835" y="55493"/>
                      <a:pt x="81945" y="55490"/>
                      <a:pt x="82055" y="55483"/>
                    </a:cubicBezTo>
                    <a:cubicBezTo>
                      <a:pt x="84597" y="55311"/>
                      <a:pt x="86582" y="52458"/>
                      <a:pt x="85860" y="50015"/>
                    </a:cubicBezTo>
                    <a:cubicBezTo>
                      <a:pt x="85517" y="48852"/>
                      <a:pt x="84704" y="47901"/>
                      <a:pt x="84043" y="46884"/>
                    </a:cubicBezTo>
                    <a:cubicBezTo>
                      <a:pt x="83131" y="45481"/>
                      <a:pt x="82492" y="43918"/>
                      <a:pt x="82159" y="42277"/>
                    </a:cubicBezTo>
                    <a:cubicBezTo>
                      <a:pt x="81854" y="40773"/>
                      <a:pt x="81767" y="39118"/>
                      <a:pt x="80776" y="37947"/>
                    </a:cubicBezTo>
                    <a:cubicBezTo>
                      <a:pt x="79227" y="38020"/>
                      <a:pt x="77350" y="37975"/>
                      <a:pt x="75971" y="38686"/>
                    </a:cubicBezTo>
                    <a:cubicBezTo>
                      <a:pt x="75699" y="37108"/>
                      <a:pt x="75398" y="35461"/>
                      <a:pt x="74423" y="34192"/>
                    </a:cubicBezTo>
                    <a:cubicBezTo>
                      <a:pt x="73732" y="33291"/>
                      <a:pt x="72587" y="32657"/>
                      <a:pt x="71488" y="32657"/>
                    </a:cubicBezTo>
                    <a:cubicBezTo>
                      <a:pt x="71039" y="32657"/>
                      <a:pt x="70597" y="32763"/>
                      <a:pt x="70198" y="32999"/>
                    </a:cubicBezTo>
                    <a:cubicBezTo>
                      <a:pt x="68851" y="33794"/>
                      <a:pt x="68559" y="35642"/>
                      <a:pt x="68807" y="37187"/>
                    </a:cubicBezTo>
                    <a:cubicBezTo>
                      <a:pt x="69057" y="38731"/>
                      <a:pt x="69698" y="40227"/>
                      <a:pt x="69655" y="41791"/>
                    </a:cubicBezTo>
                    <a:cubicBezTo>
                      <a:pt x="69615" y="43336"/>
                      <a:pt x="68552" y="45042"/>
                      <a:pt x="67017" y="45042"/>
                    </a:cubicBezTo>
                    <a:cubicBezTo>
                      <a:pt x="66998" y="45042"/>
                      <a:pt x="66979" y="45041"/>
                      <a:pt x="66960" y="45041"/>
                    </a:cubicBezTo>
                    <a:cubicBezTo>
                      <a:pt x="66146" y="45019"/>
                      <a:pt x="65416" y="44522"/>
                      <a:pt x="64843" y="43941"/>
                    </a:cubicBezTo>
                    <a:cubicBezTo>
                      <a:pt x="64022" y="43112"/>
                      <a:pt x="63372" y="42052"/>
                      <a:pt x="62317" y="41553"/>
                    </a:cubicBezTo>
                    <a:cubicBezTo>
                      <a:pt x="61507" y="41171"/>
                      <a:pt x="60577" y="41179"/>
                      <a:pt x="59704" y="40982"/>
                    </a:cubicBezTo>
                    <a:cubicBezTo>
                      <a:pt x="56728" y="40316"/>
                      <a:pt x="54688" y="36902"/>
                      <a:pt x="55510" y="33965"/>
                    </a:cubicBezTo>
                    <a:cubicBezTo>
                      <a:pt x="56182" y="31564"/>
                      <a:pt x="58657" y="29882"/>
                      <a:pt x="61117" y="29882"/>
                    </a:cubicBezTo>
                    <a:cubicBezTo>
                      <a:pt x="61664" y="29882"/>
                      <a:pt x="62211" y="29966"/>
                      <a:pt x="62737" y="30143"/>
                    </a:cubicBezTo>
                    <a:cubicBezTo>
                      <a:pt x="66237" y="28861"/>
                      <a:pt x="67660" y="24447"/>
                      <a:pt x="66265" y="20991"/>
                    </a:cubicBezTo>
                    <a:cubicBezTo>
                      <a:pt x="64868" y="17535"/>
                      <a:pt x="61115" y="15389"/>
                      <a:pt x="57392" y="15226"/>
                    </a:cubicBezTo>
                    <a:cubicBezTo>
                      <a:pt x="56302" y="15179"/>
                      <a:pt x="55191" y="15275"/>
                      <a:pt x="54134" y="15007"/>
                    </a:cubicBezTo>
                    <a:cubicBezTo>
                      <a:pt x="51145" y="14251"/>
                      <a:pt x="49582" y="10965"/>
                      <a:pt x="46980" y="9310"/>
                    </a:cubicBezTo>
                    <a:cubicBezTo>
                      <a:pt x="46287" y="8869"/>
                      <a:pt x="45224" y="8778"/>
                      <a:pt x="44079" y="8778"/>
                    </a:cubicBezTo>
                    <a:cubicBezTo>
                      <a:pt x="43277" y="8778"/>
                      <a:pt x="42435" y="8823"/>
                      <a:pt x="41651" y="8823"/>
                    </a:cubicBezTo>
                    <a:cubicBezTo>
                      <a:pt x="40795" y="8823"/>
                      <a:pt x="40007" y="8769"/>
                      <a:pt x="39418" y="8547"/>
                    </a:cubicBezTo>
                    <a:cubicBezTo>
                      <a:pt x="38499" y="8200"/>
                      <a:pt x="37525" y="8023"/>
                      <a:pt x="36546" y="8023"/>
                    </a:cubicBezTo>
                    <a:cubicBezTo>
                      <a:pt x="36275" y="8023"/>
                      <a:pt x="36003" y="8037"/>
                      <a:pt x="35731" y="8064"/>
                    </a:cubicBezTo>
                    <a:cubicBezTo>
                      <a:pt x="34635" y="9104"/>
                      <a:pt x="32585" y="9398"/>
                      <a:pt x="31077" y="9499"/>
                    </a:cubicBezTo>
                    <a:cubicBezTo>
                      <a:pt x="29526" y="7990"/>
                      <a:pt x="27655" y="6585"/>
                      <a:pt x="25725" y="5605"/>
                    </a:cubicBezTo>
                    <a:cubicBezTo>
                      <a:pt x="24435" y="4951"/>
                      <a:pt x="22930" y="4260"/>
                      <a:pt x="22532" y="2870"/>
                    </a:cubicBezTo>
                    <a:cubicBezTo>
                      <a:pt x="22012" y="1053"/>
                      <a:pt x="19376" y="125"/>
                      <a:pt x="17200" y="125"/>
                    </a:cubicBezTo>
                    <a:cubicBezTo>
                      <a:pt x="16716" y="125"/>
                      <a:pt x="16254" y="171"/>
                      <a:pt x="15844" y="263"/>
                    </a:cubicBezTo>
                    <a:cubicBezTo>
                      <a:pt x="15181" y="84"/>
                      <a:pt x="14496" y="0"/>
                      <a:pt x="13807" y="0"/>
                    </a:cubicBezTo>
                    <a:close/>
                  </a:path>
                </a:pathLst>
              </a:custGeom>
              <a:solidFill>
                <a:srgbClr val="23162C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1335;p28">
                <a:extLst>
                  <a:ext uri="{FF2B5EF4-FFF2-40B4-BE49-F238E27FC236}">
                    <a16:creationId xmlns:a16="http://schemas.microsoft.com/office/drawing/2014/main" id="{2F5B249A-C3FD-40A5-7284-BFFE084A5C67}"/>
                  </a:ext>
                </a:extLst>
              </p:cNvPr>
              <p:cNvSpPr/>
              <p:nvPr/>
            </p:nvSpPr>
            <p:spPr>
              <a:xfrm>
                <a:off x="3741322" y="1500577"/>
                <a:ext cx="623507" cy="674363"/>
              </a:xfrm>
              <a:custGeom>
                <a:avLst/>
                <a:gdLst/>
                <a:ahLst/>
                <a:cxnLst/>
                <a:rect l="l" t="t" r="r" b="b"/>
                <a:pathLst>
                  <a:path w="40679" h="46340" extrusionOk="0">
                    <a:moveTo>
                      <a:pt x="15780" y="0"/>
                    </a:moveTo>
                    <a:cubicBezTo>
                      <a:pt x="14989" y="0"/>
                      <a:pt x="14213" y="109"/>
                      <a:pt x="13470" y="421"/>
                    </a:cubicBezTo>
                    <a:cubicBezTo>
                      <a:pt x="9879" y="1928"/>
                      <a:pt x="10933" y="5468"/>
                      <a:pt x="8580" y="7572"/>
                    </a:cubicBezTo>
                    <a:cubicBezTo>
                      <a:pt x="6546" y="9390"/>
                      <a:pt x="2788" y="7963"/>
                      <a:pt x="1150" y="10460"/>
                    </a:cubicBezTo>
                    <a:cubicBezTo>
                      <a:pt x="0" y="12215"/>
                      <a:pt x="1289" y="14606"/>
                      <a:pt x="2962" y="15871"/>
                    </a:cubicBezTo>
                    <a:cubicBezTo>
                      <a:pt x="4636" y="17135"/>
                      <a:pt x="6731" y="17894"/>
                      <a:pt x="8056" y="19522"/>
                    </a:cubicBezTo>
                    <a:cubicBezTo>
                      <a:pt x="10183" y="22136"/>
                      <a:pt x="9577" y="26004"/>
                      <a:pt x="8413" y="29169"/>
                    </a:cubicBezTo>
                    <a:cubicBezTo>
                      <a:pt x="7247" y="32332"/>
                      <a:pt x="5603" y="35532"/>
                      <a:pt x="6005" y="38881"/>
                    </a:cubicBezTo>
                    <a:cubicBezTo>
                      <a:pt x="6193" y="40459"/>
                      <a:pt x="6837" y="41956"/>
                      <a:pt x="7675" y="43307"/>
                    </a:cubicBezTo>
                    <a:cubicBezTo>
                      <a:pt x="8488" y="44615"/>
                      <a:pt x="9597" y="45873"/>
                      <a:pt x="11095" y="46235"/>
                    </a:cubicBezTo>
                    <a:cubicBezTo>
                      <a:pt x="11391" y="46306"/>
                      <a:pt x="11688" y="46339"/>
                      <a:pt x="11983" y="46339"/>
                    </a:cubicBezTo>
                    <a:cubicBezTo>
                      <a:pt x="13586" y="46339"/>
                      <a:pt x="15150" y="45367"/>
                      <a:pt x="16368" y="44250"/>
                    </a:cubicBezTo>
                    <a:cubicBezTo>
                      <a:pt x="17812" y="42927"/>
                      <a:pt x="19065" y="41325"/>
                      <a:pt x="20822" y="40465"/>
                    </a:cubicBezTo>
                    <a:cubicBezTo>
                      <a:pt x="23353" y="39224"/>
                      <a:pt x="26610" y="39686"/>
                      <a:pt x="28815" y="37929"/>
                    </a:cubicBezTo>
                    <a:cubicBezTo>
                      <a:pt x="31544" y="35754"/>
                      <a:pt x="31140" y="31606"/>
                      <a:pt x="31890" y="28199"/>
                    </a:cubicBezTo>
                    <a:cubicBezTo>
                      <a:pt x="33150" y="22476"/>
                      <a:pt x="38102" y="18249"/>
                      <a:pt x="40038" y="12718"/>
                    </a:cubicBezTo>
                    <a:cubicBezTo>
                      <a:pt x="40418" y="11636"/>
                      <a:pt x="40679" y="10499"/>
                      <a:pt x="40652" y="9352"/>
                    </a:cubicBezTo>
                    <a:cubicBezTo>
                      <a:pt x="40569" y="5649"/>
                      <a:pt x="37449" y="2571"/>
                      <a:pt x="33956" y="1339"/>
                    </a:cubicBezTo>
                    <a:cubicBezTo>
                      <a:pt x="31938" y="627"/>
                      <a:pt x="29911" y="457"/>
                      <a:pt x="27871" y="457"/>
                    </a:cubicBezTo>
                    <a:cubicBezTo>
                      <a:pt x="26007" y="457"/>
                      <a:pt x="24132" y="599"/>
                      <a:pt x="22245" y="599"/>
                    </a:cubicBezTo>
                    <a:cubicBezTo>
                      <a:pt x="21785" y="599"/>
                      <a:pt x="21325" y="591"/>
                      <a:pt x="20863" y="570"/>
                    </a:cubicBezTo>
                    <a:cubicBezTo>
                      <a:pt x="19225" y="496"/>
                      <a:pt x="17470" y="0"/>
                      <a:pt x="15780" y="0"/>
                    </a:cubicBezTo>
                    <a:close/>
                  </a:path>
                </a:pathLst>
              </a:custGeom>
              <a:solidFill>
                <a:srgbClr val="23162C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1336;p28">
                <a:extLst>
                  <a:ext uri="{FF2B5EF4-FFF2-40B4-BE49-F238E27FC236}">
                    <a16:creationId xmlns:a16="http://schemas.microsoft.com/office/drawing/2014/main" id="{E4CD739D-9ACD-E862-4312-E609F4DFF45F}"/>
                  </a:ext>
                </a:extLst>
              </p:cNvPr>
              <p:cNvSpPr/>
              <p:nvPr/>
            </p:nvSpPr>
            <p:spPr>
              <a:xfrm>
                <a:off x="4215310" y="1651341"/>
                <a:ext cx="2491853" cy="2039664"/>
              </a:xfrm>
              <a:custGeom>
                <a:avLst/>
                <a:gdLst/>
                <a:ahLst/>
                <a:cxnLst/>
                <a:rect l="l" t="t" r="r" b="b"/>
                <a:pathLst>
                  <a:path w="162574" h="140159" extrusionOk="0">
                    <a:moveTo>
                      <a:pt x="149391" y="0"/>
                    </a:moveTo>
                    <a:cubicBezTo>
                      <a:pt x="148360" y="0"/>
                      <a:pt x="147330" y="156"/>
                      <a:pt x="146349" y="477"/>
                    </a:cubicBezTo>
                    <a:cubicBezTo>
                      <a:pt x="145329" y="812"/>
                      <a:pt x="144363" y="1309"/>
                      <a:pt x="143326" y="1583"/>
                    </a:cubicBezTo>
                    <a:cubicBezTo>
                      <a:pt x="142494" y="1801"/>
                      <a:pt x="141638" y="1870"/>
                      <a:pt x="140776" y="1870"/>
                    </a:cubicBezTo>
                    <a:cubicBezTo>
                      <a:pt x="140050" y="1870"/>
                      <a:pt x="139319" y="1821"/>
                      <a:pt x="138596" y="1772"/>
                    </a:cubicBezTo>
                    <a:lnTo>
                      <a:pt x="130106" y="1191"/>
                    </a:lnTo>
                    <a:cubicBezTo>
                      <a:pt x="129237" y="1132"/>
                      <a:pt x="128350" y="1076"/>
                      <a:pt x="127469" y="1076"/>
                    </a:cubicBezTo>
                    <a:cubicBezTo>
                      <a:pt x="125783" y="1076"/>
                      <a:pt x="124119" y="1281"/>
                      <a:pt x="122644" y="2056"/>
                    </a:cubicBezTo>
                    <a:cubicBezTo>
                      <a:pt x="119360" y="3782"/>
                      <a:pt x="117499" y="8084"/>
                      <a:pt x="113816" y="8529"/>
                    </a:cubicBezTo>
                    <a:cubicBezTo>
                      <a:pt x="113611" y="8554"/>
                      <a:pt x="113408" y="8566"/>
                      <a:pt x="113207" y="8566"/>
                    </a:cubicBezTo>
                    <a:cubicBezTo>
                      <a:pt x="110853" y="8566"/>
                      <a:pt x="108715" y="6973"/>
                      <a:pt x="106473" y="6087"/>
                    </a:cubicBezTo>
                    <a:cubicBezTo>
                      <a:pt x="105100" y="5543"/>
                      <a:pt x="103627" y="5279"/>
                      <a:pt x="102152" y="5279"/>
                    </a:cubicBezTo>
                    <a:cubicBezTo>
                      <a:pt x="99404" y="5279"/>
                      <a:pt x="96647" y="6196"/>
                      <a:pt x="94512" y="7933"/>
                    </a:cubicBezTo>
                    <a:cubicBezTo>
                      <a:pt x="93279" y="7304"/>
                      <a:pt x="93660" y="5468"/>
                      <a:pt x="93225" y="4153"/>
                    </a:cubicBezTo>
                    <a:cubicBezTo>
                      <a:pt x="92771" y="2782"/>
                      <a:pt x="91297" y="1954"/>
                      <a:pt x="89858" y="1828"/>
                    </a:cubicBezTo>
                    <a:cubicBezTo>
                      <a:pt x="89687" y="1813"/>
                      <a:pt x="89517" y="1806"/>
                      <a:pt x="89348" y="1806"/>
                    </a:cubicBezTo>
                    <a:cubicBezTo>
                      <a:pt x="88082" y="1806"/>
                      <a:pt x="86834" y="2194"/>
                      <a:pt x="85623" y="2590"/>
                    </a:cubicBezTo>
                    <a:cubicBezTo>
                      <a:pt x="82664" y="3556"/>
                      <a:pt x="79224" y="5204"/>
                      <a:pt x="78950" y="8303"/>
                    </a:cubicBezTo>
                    <a:cubicBezTo>
                      <a:pt x="78873" y="9176"/>
                      <a:pt x="79068" y="10104"/>
                      <a:pt x="78702" y="10900"/>
                    </a:cubicBezTo>
                    <a:cubicBezTo>
                      <a:pt x="78178" y="12033"/>
                      <a:pt x="76762" y="12408"/>
                      <a:pt x="75881" y="13291"/>
                    </a:cubicBezTo>
                    <a:cubicBezTo>
                      <a:pt x="74831" y="14345"/>
                      <a:pt x="74664" y="15971"/>
                      <a:pt x="74621" y="17458"/>
                    </a:cubicBezTo>
                    <a:cubicBezTo>
                      <a:pt x="74577" y="18944"/>
                      <a:pt x="74563" y="20541"/>
                      <a:pt x="73703" y="21754"/>
                    </a:cubicBezTo>
                    <a:cubicBezTo>
                      <a:pt x="73148" y="22537"/>
                      <a:pt x="71069" y="23068"/>
                      <a:pt x="69376" y="23068"/>
                    </a:cubicBezTo>
                    <a:cubicBezTo>
                      <a:pt x="68445" y="23068"/>
                      <a:pt x="67630" y="22907"/>
                      <a:pt x="67252" y="22539"/>
                    </a:cubicBezTo>
                    <a:cubicBezTo>
                      <a:pt x="66636" y="21940"/>
                      <a:pt x="65905" y="21693"/>
                      <a:pt x="65124" y="21693"/>
                    </a:cubicBezTo>
                    <a:cubicBezTo>
                      <a:pt x="63293" y="21693"/>
                      <a:pt x="61194" y="23048"/>
                      <a:pt x="59696" y="24392"/>
                    </a:cubicBezTo>
                    <a:lnTo>
                      <a:pt x="53326" y="30110"/>
                    </a:lnTo>
                    <a:cubicBezTo>
                      <a:pt x="51731" y="31541"/>
                      <a:pt x="50013" y="33034"/>
                      <a:pt x="47899" y="33389"/>
                    </a:cubicBezTo>
                    <a:cubicBezTo>
                      <a:pt x="47672" y="33427"/>
                      <a:pt x="47440" y="33446"/>
                      <a:pt x="47206" y="33446"/>
                    </a:cubicBezTo>
                    <a:cubicBezTo>
                      <a:pt x="45267" y="33446"/>
                      <a:pt x="43232" y="32171"/>
                      <a:pt x="43155" y="30259"/>
                    </a:cubicBezTo>
                    <a:cubicBezTo>
                      <a:pt x="43563" y="29875"/>
                      <a:pt x="44085" y="29761"/>
                      <a:pt x="44655" y="29761"/>
                    </a:cubicBezTo>
                    <a:cubicBezTo>
                      <a:pt x="45498" y="29761"/>
                      <a:pt x="46445" y="30012"/>
                      <a:pt x="47276" y="30012"/>
                    </a:cubicBezTo>
                    <a:cubicBezTo>
                      <a:pt x="47872" y="30012"/>
                      <a:pt x="48409" y="29883"/>
                      <a:pt x="48805" y="29438"/>
                    </a:cubicBezTo>
                    <a:cubicBezTo>
                      <a:pt x="49977" y="28121"/>
                      <a:pt x="48243" y="26238"/>
                      <a:pt x="46718" y="25356"/>
                    </a:cubicBezTo>
                    <a:cubicBezTo>
                      <a:pt x="43929" y="23744"/>
                      <a:pt x="41047" y="22101"/>
                      <a:pt x="37854" y="21667"/>
                    </a:cubicBezTo>
                    <a:cubicBezTo>
                      <a:pt x="37395" y="21605"/>
                      <a:pt x="36928" y="21573"/>
                      <a:pt x="36459" y="21573"/>
                    </a:cubicBezTo>
                    <a:cubicBezTo>
                      <a:pt x="33662" y="21573"/>
                      <a:pt x="30804" y="22696"/>
                      <a:pt x="29384" y="25062"/>
                    </a:cubicBezTo>
                    <a:cubicBezTo>
                      <a:pt x="27966" y="27426"/>
                      <a:pt x="28225" y="30512"/>
                      <a:pt x="26820" y="32884"/>
                    </a:cubicBezTo>
                    <a:cubicBezTo>
                      <a:pt x="25941" y="34369"/>
                      <a:pt x="24491" y="35431"/>
                      <a:pt x="23493" y="36839"/>
                    </a:cubicBezTo>
                    <a:cubicBezTo>
                      <a:pt x="22495" y="38247"/>
                      <a:pt x="22067" y="40372"/>
                      <a:pt x="23291" y="41591"/>
                    </a:cubicBezTo>
                    <a:cubicBezTo>
                      <a:pt x="24277" y="42574"/>
                      <a:pt x="25957" y="42576"/>
                      <a:pt x="26934" y="43568"/>
                    </a:cubicBezTo>
                    <a:cubicBezTo>
                      <a:pt x="27686" y="44334"/>
                      <a:pt x="27942" y="45612"/>
                      <a:pt x="28928" y="46032"/>
                    </a:cubicBezTo>
                    <a:cubicBezTo>
                      <a:pt x="29116" y="46112"/>
                      <a:pt x="29308" y="46149"/>
                      <a:pt x="29499" y="46149"/>
                    </a:cubicBezTo>
                    <a:cubicBezTo>
                      <a:pt x="30453" y="46149"/>
                      <a:pt x="31375" y="45228"/>
                      <a:pt x="31599" y="44232"/>
                    </a:cubicBezTo>
                    <a:cubicBezTo>
                      <a:pt x="31870" y="43035"/>
                      <a:pt x="31491" y="41803"/>
                      <a:pt x="31294" y="40594"/>
                    </a:cubicBezTo>
                    <a:cubicBezTo>
                      <a:pt x="30707" y="36976"/>
                      <a:pt x="32524" y="32527"/>
                      <a:pt x="36153" y="32010"/>
                    </a:cubicBezTo>
                    <a:cubicBezTo>
                      <a:pt x="36979" y="32041"/>
                      <a:pt x="37253" y="33221"/>
                      <a:pt x="36881" y="33960"/>
                    </a:cubicBezTo>
                    <a:cubicBezTo>
                      <a:pt x="36512" y="34700"/>
                      <a:pt x="35790" y="35213"/>
                      <a:pt x="35400" y="35941"/>
                    </a:cubicBezTo>
                    <a:cubicBezTo>
                      <a:pt x="34663" y="37314"/>
                      <a:pt x="35518" y="39272"/>
                      <a:pt x="37026" y="39667"/>
                    </a:cubicBezTo>
                    <a:cubicBezTo>
                      <a:pt x="38598" y="40078"/>
                      <a:pt x="41223" y="39748"/>
                      <a:pt x="41017" y="41358"/>
                    </a:cubicBezTo>
                    <a:cubicBezTo>
                      <a:pt x="40797" y="43068"/>
                      <a:pt x="37630" y="41948"/>
                      <a:pt x="36606" y="43336"/>
                    </a:cubicBezTo>
                    <a:cubicBezTo>
                      <a:pt x="36002" y="44155"/>
                      <a:pt x="36537" y="45296"/>
                      <a:pt x="36521" y="46313"/>
                    </a:cubicBezTo>
                    <a:cubicBezTo>
                      <a:pt x="36494" y="48303"/>
                      <a:pt x="34299" y="49599"/>
                      <a:pt x="32313" y="49739"/>
                    </a:cubicBezTo>
                    <a:cubicBezTo>
                      <a:pt x="32097" y="49755"/>
                      <a:pt x="31880" y="49762"/>
                      <a:pt x="31663" y="49762"/>
                    </a:cubicBezTo>
                    <a:cubicBezTo>
                      <a:pt x="30164" y="49762"/>
                      <a:pt x="28664" y="49439"/>
                      <a:pt x="27166" y="49439"/>
                    </a:cubicBezTo>
                    <a:cubicBezTo>
                      <a:pt x="26898" y="49439"/>
                      <a:pt x="26629" y="49449"/>
                      <a:pt x="26361" y="49474"/>
                    </a:cubicBezTo>
                    <a:cubicBezTo>
                      <a:pt x="24379" y="49654"/>
                      <a:pt x="22222" y="51058"/>
                      <a:pt x="22312" y="53044"/>
                    </a:cubicBezTo>
                    <a:cubicBezTo>
                      <a:pt x="19567" y="54331"/>
                      <a:pt x="16715" y="55374"/>
                      <a:pt x="13788" y="56164"/>
                    </a:cubicBezTo>
                    <a:cubicBezTo>
                      <a:pt x="13912" y="58317"/>
                      <a:pt x="17975" y="58517"/>
                      <a:pt x="17960" y="60675"/>
                    </a:cubicBezTo>
                    <a:cubicBezTo>
                      <a:pt x="17949" y="61887"/>
                      <a:pt x="16542" y="62556"/>
                      <a:pt x="15302" y="62556"/>
                    </a:cubicBezTo>
                    <a:cubicBezTo>
                      <a:pt x="15219" y="62556"/>
                      <a:pt x="15137" y="62553"/>
                      <a:pt x="15056" y="62547"/>
                    </a:cubicBezTo>
                    <a:cubicBezTo>
                      <a:pt x="14072" y="62475"/>
                      <a:pt x="13082" y="62160"/>
                      <a:pt x="12113" y="62160"/>
                    </a:cubicBezTo>
                    <a:cubicBezTo>
                      <a:pt x="11810" y="62160"/>
                      <a:pt x="11508" y="62191"/>
                      <a:pt x="11210" y="62270"/>
                    </a:cubicBezTo>
                    <a:cubicBezTo>
                      <a:pt x="9047" y="62839"/>
                      <a:pt x="8290" y="65880"/>
                      <a:pt x="9487" y="67769"/>
                    </a:cubicBezTo>
                    <a:cubicBezTo>
                      <a:pt x="10572" y="69481"/>
                      <a:pt x="12694" y="70258"/>
                      <a:pt x="14741" y="70258"/>
                    </a:cubicBezTo>
                    <a:cubicBezTo>
                      <a:pt x="14954" y="70258"/>
                      <a:pt x="15165" y="70249"/>
                      <a:pt x="15375" y="70233"/>
                    </a:cubicBezTo>
                    <a:cubicBezTo>
                      <a:pt x="16269" y="70162"/>
                      <a:pt x="17225" y="69924"/>
                      <a:pt x="17785" y="69223"/>
                    </a:cubicBezTo>
                    <a:cubicBezTo>
                      <a:pt x="18318" y="68554"/>
                      <a:pt x="18362" y="67634"/>
                      <a:pt x="18586" y="66808"/>
                    </a:cubicBezTo>
                    <a:cubicBezTo>
                      <a:pt x="19089" y="64960"/>
                      <a:pt x="20667" y="63445"/>
                      <a:pt x="22534" y="63019"/>
                    </a:cubicBezTo>
                    <a:cubicBezTo>
                      <a:pt x="23588" y="62778"/>
                      <a:pt x="24878" y="62758"/>
                      <a:pt x="25444" y="61839"/>
                    </a:cubicBezTo>
                    <a:cubicBezTo>
                      <a:pt x="27854" y="63143"/>
                      <a:pt x="29550" y="65685"/>
                      <a:pt x="29826" y="68413"/>
                    </a:cubicBezTo>
                    <a:cubicBezTo>
                      <a:pt x="30020" y="68663"/>
                      <a:pt x="30274" y="68770"/>
                      <a:pt x="30543" y="68770"/>
                    </a:cubicBezTo>
                    <a:cubicBezTo>
                      <a:pt x="31347" y="68770"/>
                      <a:pt x="32287" y="67809"/>
                      <a:pt x="32159" y="66868"/>
                    </a:cubicBezTo>
                    <a:cubicBezTo>
                      <a:pt x="31991" y="65614"/>
                      <a:pt x="30882" y="64743"/>
                      <a:pt x="30003" y="63834"/>
                    </a:cubicBezTo>
                    <a:cubicBezTo>
                      <a:pt x="29122" y="62923"/>
                      <a:pt x="28387" y="61510"/>
                      <a:pt x="29078" y="60448"/>
                    </a:cubicBezTo>
                    <a:lnTo>
                      <a:pt x="29078" y="60448"/>
                    </a:lnTo>
                    <a:cubicBezTo>
                      <a:pt x="33197" y="61658"/>
                      <a:pt x="36527" y="65238"/>
                      <a:pt x="37435" y="69435"/>
                    </a:cubicBezTo>
                    <a:cubicBezTo>
                      <a:pt x="38871" y="69149"/>
                      <a:pt x="39664" y="67205"/>
                      <a:pt x="38838" y="65997"/>
                    </a:cubicBezTo>
                    <a:cubicBezTo>
                      <a:pt x="39003" y="65628"/>
                      <a:pt x="39328" y="65472"/>
                      <a:pt x="39697" y="65472"/>
                    </a:cubicBezTo>
                    <a:cubicBezTo>
                      <a:pt x="40331" y="65472"/>
                      <a:pt x="41094" y="65932"/>
                      <a:pt x="41391" y="66558"/>
                    </a:cubicBezTo>
                    <a:cubicBezTo>
                      <a:pt x="41862" y="67549"/>
                      <a:pt x="41819" y="68770"/>
                      <a:pt x="42492" y="69636"/>
                    </a:cubicBezTo>
                    <a:cubicBezTo>
                      <a:pt x="43175" y="70517"/>
                      <a:pt x="44261" y="70711"/>
                      <a:pt x="45451" y="70711"/>
                    </a:cubicBezTo>
                    <a:cubicBezTo>
                      <a:pt x="46388" y="70711"/>
                      <a:pt x="47390" y="70590"/>
                      <a:pt x="48312" y="70590"/>
                    </a:cubicBezTo>
                    <a:cubicBezTo>
                      <a:pt x="49551" y="70590"/>
                      <a:pt x="50643" y="70808"/>
                      <a:pt x="51235" y="71828"/>
                    </a:cubicBezTo>
                    <a:cubicBezTo>
                      <a:pt x="52336" y="73723"/>
                      <a:pt x="49909" y="75927"/>
                      <a:pt x="47711" y="75927"/>
                    </a:cubicBezTo>
                    <a:cubicBezTo>
                      <a:pt x="47678" y="75927"/>
                      <a:pt x="47645" y="75926"/>
                      <a:pt x="47613" y="75925"/>
                    </a:cubicBezTo>
                    <a:cubicBezTo>
                      <a:pt x="45391" y="75856"/>
                      <a:pt x="43361" y="74585"/>
                      <a:pt x="41147" y="74365"/>
                    </a:cubicBezTo>
                    <a:cubicBezTo>
                      <a:pt x="40897" y="74340"/>
                      <a:pt x="40647" y="74329"/>
                      <a:pt x="40397" y="74329"/>
                    </a:cubicBezTo>
                    <a:cubicBezTo>
                      <a:pt x="38218" y="74329"/>
                      <a:pt x="36082" y="75200"/>
                      <a:pt x="33896" y="75455"/>
                    </a:cubicBezTo>
                    <a:cubicBezTo>
                      <a:pt x="33619" y="75487"/>
                      <a:pt x="33335" y="75503"/>
                      <a:pt x="33048" y="75503"/>
                    </a:cubicBezTo>
                    <a:cubicBezTo>
                      <a:pt x="30807" y="75503"/>
                      <a:pt x="28395" y="74514"/>
                      <a:pt x="27939" y="72388"/>
                    </a:cubicBezTo>
                    <a:cubicBezTo>
                      <a:pt x="27802" y="71741"/>
                      <a:pt x="27855" y="71030"/>
                      <a:pt x="27514" y="70464"/>
                    </a:cubicBezTo>
                    <a:cubicBezTo>
                      <a:pt x="27109" y="69793"/>
                      <a:pt x="26279" y="69553"/>
                      <a:pt x="25473" y="69553"/>
                    </a:cubicBezTo>
                    <a:cubicBezTo>
                      <a:pt x="25313" y="69553"/>
                      <a:pt x="25154" y="69562"/>
                      <a:pt x="24999" y="69580"/>
                    </a:cubicBezTo>
                    <a:cubicBezTo>
                      <a:pt x="21817" y="69942"/>
                      <a:pt x="18598" y="72595"/>
                      <a:pt x="15740" y="72595"/>
                    </a:cubicBezTo>
                    <a:cubicBezTo>
                      <a:pt x="14956" y="72595"/>
                      <a:pt x="14199" y="72395"/>
                      <a:pt x="13478" y="71894"/>
                    </a:cubicBezTo>
                    <a:cubicBezTo>
                      <a:pt x="11337" y="76062"/>
                      <a:pt x="6101" y="77629"/>
                      <a:pt x="3179" y="81294"/>
                    </a:cubicBezTo>
                    <a:cubicBezTo>
                      <a:pt x="0" y="85282"/>
                      <a:pt x="268" y="91440"/>
                      <a:pt x="3354" y="95500"/>
                    </a:cubicBezTo>
                    <a:cubicBezTo>
                      <a:pt x="6050" y="99045"/>
                      <a:pt x="10552" y="100957"/>
                      <a:pt x="15019" y="100957"/>
                    </a:cubicBezTo>
                    <a:cubicBezTo>
                      <a:pt x="15667" y="100957"/>
                      <a:pt x="16314" y="100917"/>
                      <a:pt x="16954" y="100836"/>
                    </a:cubicBezTo>
                    <a:cubicBezTo>
                      <a:pt x="17630" y="100750"/>
                      <a:pt x="18327" y="100626"/>
                      <a:pt x="19005" y="100626"/>
                    </a:cubicBezTo>
                    <a:cubicBezTo>
                      <a:pt x="19489" y="100626"/>
                      <a:pt x="19963" y="100690"/>
                      <a:pt x="20413" y="100875"/>
                    </a:cubicBezTo>
                    <a:cubicBezTo>
                      <a:pt x="21482" y="101317"/>
                      <a:pt x="22166" y="102352"/>
                      <a:pt x="23058" y="103088"/>
                    </a:cubicBezTo>
                    <a:cubicBezTo>
                      <a:pt x="23580" y="103519"/>
                      <a:pt x="24303" y="103823"/>
                      <a:pt x="24961" y="103823"/>
                    </a:cubicBezTo>
                    <a:cubicBezTo>
                      <a:pt x="25427" y="103823"/>
                      <a:pt x="25861" y="103670"/>
                      <a:pt x="26168" y="103301"/>
                    </a:cubicBezTo>
                    <a:lnTo>
                      <a:pt x="26168" y="103301"/>
                    </a:lnTo>
                    <a:cubicBezTo>
                      <a:pt x="25321" y="105399"/>
                      <a:pt x="25557" y="107902"/>
                      <a:pt x="26779" y="109805"/>
                    </a:cubicBezTo>
                    <a:cubicBezTo>
                      <a:pt x="28099" y="111859"/>
                      <a:pt x="30559" y="113484"/>
                      <a:pt x="30509" y="115926"/>
                    </a:cubicBezTo>
                    <a:cubicBezTo>
                      <a:pt x="30482" y="117190"/>
                      <a:pt x="29748" y="118318"/>
                      <a:pt x="29403" y="119536"/>
                    </a:cubicBezTo>
                    <a:cubicBezTo>
                      <a:pt x="27829" y="125109"/>
                      <a:pt x="34415" y="129657"/>
                      <a:pt x="35455" y="135354"/>
                    </a:cubicBezTo>
                    <a:cubicBezTo>
                      <a:pt x="35736" y="136888"/>
                      <a:pt x="35735" y="138735"/>
                      <a:pt x="37029" y="139601"/>
                    </a:cubicBezTo>
                    <a:cubicBezTo>
                      <a:pt x="37625" y="139999"/>
                      <a:pt x="38374" y="140081"/>
                      <a:pt x="39090" y="140127"/>
                    </a:cubicBezTo>
                    <a:cubicBezTo>
                      <a:pt x="39409" y="140148"/>
                      <a:pt x="39736" y="140158"/>
                      <a:pt x="40067" y="140158"/>
                    </a:cubicBezTo>
                    <a:cubicBezTo>
                      <a:pt x="43538" y="140158"/>
                      <a:pt x="47454" y="138962"/>
                      <a:pt x="48151" y="135675"/>
                    </a:cubicBezTo>
                    <a:cubicBezTo>
                      <a:pt x="48366" y="134657"/>
                      <a:pt x="48212" y="133602"/>
                      <a:pt x="48243" y="132560"/>
                    </a:cubicBezTo>
                    <a:cubicBezTo>
                      <a:pt x="48336" y="129451"/>
                      <a:pt x="50239" y="126459"/>
                      <a:pt x="53017" y="125056"/>
                    </a:cubicBezTo>
                    <a:cubicBezTo>
                      <a:pt x="53771" y="124675"/>
                      <a:pt x="54600" y="124390"/>
                      <a:pt x="55202" y="123799"/>
                    </a:cubicBezTo>
                    <a:cubicBezTo>
                      <a:pt x="56528" y="122495"/>
                      <a:pt x="56234" y="120283"/>
                      <a:pt x="55553" y="118553"/>
                    </a:cubicBezTo>
                    <a:cubicBezTo>
                      <a:pt x="54872" y="116821"/>
                      <a:pt x="53881" y="115076"/>
                      <a:pt x="54120" y="113231"/>
                    </a:cubicBezTo>
                    <a:cubicBezTo>
                      <a:pt x="54502" y="110269"/>
                      <a:pt x="57681" y="108706"/>
                      <a:pt x="60090" y="106941"/>
                    </a:cubicBezTo>
                    <a:cubicBezTo>
                      <a:pt x="63716" y="104284"/>
                      <a:pt x="66206" y="100125"/>
                      <a:pt x="66835" y="95675"/>
                    </a:cubicBezTo>
                    <a:lnTo>
                      <a:pt x="66835" y="95675"/>
                    </a:lnTo>
                    <a:cubicBezTo>
                      <a:pt x="65061" y="96232"/>
                      <a:pt x="63075" y="96745"/>
                      <a:pt x="61220" y="96745"/>
                    </a:cubicBezTo>
                    <a:cubicBezTo>
                      <a:pt x="59581" y="96745"/>
                      <a:pt x="58045" y="96344"/>
                      <a:pt x="56849" y="95215"/>
                    </a:cubicBezTo>
                    <a:cubicBezTo>
                      <a:pt x="55965" y="94380"/>
                      <a:pt x="55421" y="93259"/>
                      <a:pt x="54897" y="92162"/>
                    </a:cubicBezTo>
                    <a:lnTo>
                      <a:pt x="50173" y="82291"/>
                    </a:lnTo>
                    <a:cubicBezTo>
                      <a:pt x="49966" y="81857"/>
                      <a:pt x="49755" y="81362"/>
                      <a:pt x="49925" y="80912"/>
                    </a:cubicBezTo>
                    <a:cubicBezTo>
                      <a:pt x="50074" y="80517"/>
                      <a:pt x="50366" y="80356"/>
                      <a:pt x="50717" y="80356"/>
                    </a:cubicBezTo>
                    <a:cubicBezTo>
                      <a:pt x="51453" y="80356"/>
                      <a:pt x="52449" y="81064"/>
                      <a:pt x="52928" y="81807"/>
                    </a:cubicBezTo>
                    <a:cubicBezTo>
                      <a:pt x="55452" y="85724"/>
                      <a:pt x="57718" y="89804"/>
                      <a:pt x="59707" y="94020"/>
                    </a:cubicBezTo>
                    <a:cubicBezTo>
                      <a:pt x="63791" y="93273"/>
                      <a:pt x="67648" y="91596"/>
                      <a:pt x="70980" y="89118"/>
                    </a:cubicBezTo>
                    <a:cubicBezTo>
                      <a:pt x="72037" y="88329"/>
                      <a:pt x="73088" y="87386"/>
                      <a:pt x="73445" y="86117"/>
                    </a:cubicBezTo>
                    <a:cubicBezTo>
                      <a:pt x="73802" y="84846"/>
                      <a:pt x="73146" y="83218"/>
                      <a:pt x="71846" y="82993"/>
                    </a:cubicBezTo>
                    <a:cubicBezTo>
                      <a:pt x="71723" y="82971"/>
                      <a:pt x="71600" y="82963"/>
                      <a:pt x="71476" y="82963"/>
                    </a:cubicBezTo>
                    <a:cubicBezTo>
                      <a:pt x="71093" y="82963"/>
                      <a:pt x="70708" y="83045"/>
                      <a:pt x="70324" y="83086"/>
                    </a:cubicBezTo>
                    <a:cubicBezTo>
                      <a:pt x="70133" y="83106"/>
                      <a:pt x="69943" y="83115"/>
                      <a:pt x="69755" y="83115"/>
                    </a:cubicBezTo>
                    <a:cubicBezTo>
                      <a:pt x="66927" y="83115"/>
                      <a:pt x="64468" y="80925"/>
                      <a:pt x="62588" y="78727"/>
                    </a:cubicBezTo>
                    <a:cubicBezTo>
                      <a:pt x="63132" y="78118"/>
                      <a:pt x="63852" y="77890"/>
                      <a:pt x="64640" y="77890"/>
                    </a:cubicBezTo>
                    <a:cubicBezTo>
                      <a:pt x="65842" y="77890"/>
                      <a:pt x="67201" y="78421"/>
                      <a:pt x="68334" y="78941"/>
                    </a:cubicBezTo>
                    <a:cubicBezTo>
                      <a:pt x="71699" y="80486"/>
                      <a:pt x="75249" y="81588"/>
                      <a:pt x="78895" y="82221"/>
                    </a:cubicBezTo>
                    <a:cubicBezTo>
                      <a:pt x="79803" y="82378"/>
                      <a:pt x="80736" y="82513"/>
                      <a:pt x="81554" y="82936"/>
                    </a:cubicBezTo>
                    <a:cubicBezTo>
                      <a:pt x="82126" y="83232"/>
                      <a:pt x="82622" y="83658"/>
                      <a:pt x="83095" y="84096"/>
                    </a:cubicBezTo>
                    <a:cubicBezTo>
                      <a:pt x="87298" y="87967"/>
                      <a:pt x="90407" y="93013"/>
                      <a:pt x="91975" y="98509"/>
                    </a:cubicBezTo>
                    <a:cubicBezTo>
                      <a:pt x="92104" y="98538"/>
                      <a:pt x="92231" y="98552"/>
                      <a:pt x="92354" y="98552"/>
                    </a:cubicBezTo>
                    <a:cubicBezTo>
                      <a:pt x="93754" y="98552"/>
                      <a:pt x="94717" y="96760"/>
                      <a:pt x="94833" y="95252"/>
                    </a:cubicBezTo>
                    <a:cubicBezTo>
                      <a:pt x="94960" y="93612"/>
                      <a:pt x="94769" y="91722"/>
                      <a:pt x="95948" y="90578"/>
                    </a:cubicBezTo>
                    <a:cubicBezTo>
                      <a:pt x="96875" y="89678"/>
                      <a:pt x="98399" y="89556"/>
                      <a:pt x="99214" y="88552"/>
                    </a:cubicBezTo>
                    <a:cubicBezTo>
                      <a:pt x="100238" y="87289"/>
                      <a:pt x="99703" y="85157"/>
                      <a:pt x="100900" y="84056"/>
                    </a:cubicBezTo>
                    <a:cubicBezTo>
                      <a:pt x="101284" y="83704"/>
                      <a:pt x="101728" y="83552"/>
                      <a:pt x="102190" y="83552"/>
                    </a:cubicBezTo>
                    <a:cubicBezTo>
                      <a:pt x="103537" y="83552"/>
                      <a:pt x="105034" y="84844"/>
                      <a:pt x="105630" y="86240"/>
                    </a:cubicBezTo>
                    <a:cubicBezTo>
                      <a:pt x="106431" y="88116"/>
                      <a:pt x="106723" y="90422"/>
                      <a:pt x="108410" y="91569"/>
                    </a:cubicBezTo>
                    <a:lnTo>
                      <a:pt x="111137" y="91176"/>
                    </a:lnTo>
                    <a:cubicBezTo>
                      <a:pt x="111152" y="95778"/>
                      <a:pt x="112750" y="100362"/>
                      <a:pt x="115602" y="103975"/>
                    </a:cubicBezTo>
                    <a:cubicBezTo>
                      <a:pt x="117157" y="103161"/>
                      <a:pt x="116453" y="100795"/>
                      <a:pt x="115480" y="99330"/>
                    </a:cubicBezTo>
                    <a:cubicBezTo>
                      <a:pt x="114508" y="97866"/>
                      <a:pt x="113554" y="95681"/>
                      <a:pt x="114936" y="94596"/>
                    </a:cubicBezTo>
                    <a:lnTo>
                      <a:pt x="114936" y="94596"/>
                    </a:lnTo>
                    <a:cubicBezTo>
                      <a:pt x="116854" y="94614"/>
                      <a:pt x="117747" y="97259"/>
                      <a:pt x="119611" y="97712"/>
                    </a:cubicBezTo>
                    <a:cubicBezTo>
                      <a:pt x="119777" y="97752"/>
                      <a:pt x="119940" y="97771"/>
                      <a:pt x="120101" y="97771"/>
                    </a:cubicBezTo>
                    <a:cubicBezTo>
                      <a:pt x="121744" y="97771"/>
                      <a:pt x="123089" y="95790"/>
                      <a:pt x="122784" y="94080"/>
                    </a:cubicBezTo>
                    <a:cubicBezTo>
                      <a:pt x="122451" y="92201"/>
                      <a:pt x="120835" y="90820"/>
                      <a:pt x="119169" y="89895"/>
                    </a:cubicBezTo>
                    <a:cubicBezTo>
                      <a:pt x="117675" y="88258"/>
                      <a:pt x="119833" y="85644"/>
                      <a:pt x="122018" y="85274"/>
                    </a:cubicBezTo>
                    <a:cubicBezTo>
                      <a:pt x="122730" y="85153"/>
                      <a:pt x="123464" y="85138"/>
                      <a:pt x="124199" y="85138"/>
                    </a:cubicBezTo>
                    <a:cubicBezTo>
                      <a:pt x="124443" y="85138"/>
                      <a:pt x="124686" y="85140"/>
                      <a:pt x="124930" y="85140"/>
                    </a:cubicBezTo>
                    <a:cubicBezTo>
                      <a:pt x="126201" y="85140"/>
                      <a:pt x="127452" y="85095"/>
                      <a:pt x="128573" y="84531"/>
                    </a:cubicBezTo>
                    <a:cubicBezTo>
                      <a:pt x="130946" y="83339"/>
                      <a:pt x="131739" y="80207"/>
                      <a:pt x="131200" y="77607"/>
                    </a:cubicBezTo>
                    <a:cubicBezTo>
                      <a:pt x="130659" y="75007"/>
                      <a:pt x="129117" y="72748"/>
                      <a:pt x="127857" y="70410"/>
                    </a:cubicBezTo>
                    <a:cubicBezTo>
                      <a:pt x="126781" y="68413"/>
                      <a:pt x="126249" y="65298"/>
                      <a:pt x="128341" y="64420"/>
                    </a:cubicBezTo>
                    <a:cubicBezTo>
                      <a:pt x="128900" y="64186"/>
                      <a:pt x="129528" y="64195"/>
                      <a:pt x="130135" y="64170"/>
                    </a:cubicBezTo>
                    <a:cubicBezTo>
                      <a:pt x="138047" y="63837"/>
                      <a:pt x="144592" y="55459"/>
                      <a:pt x="143005" y="47701"/>
                    </a:cubicBezTo>
                    <a:cubicBezTo>
                      <a:pt x="142706" y="46238"/>
                      <a:pt x="142140" y="44786"/>
                      <a:pt x="141097" y="43719"/>
                    </a:cubicBezTo>
                    <a:cubicBezTo>
                      <a:pt x="139216" y="41800"/>
                      <a:pt x="136024" y="41349"/>
                      <a:pt x="134619" y="39057"/>
                    </a:cubicBezTo>
                    <a:cubicBezTo>
                      <a:pt x="132900" y="36255"/>
                      <a:pt x="135025" y="32537"/>
                      <a:pt x="137778" y="30737"/>
                    </a:cubicBezTo>
                    <a:cubicBezTo>
                      <a:pt x="140529" y="28938"/>
                      <a:pt x="143891" y="28156"/>
                      <a:pt x="146461" y="26105"/>
                    </a:cubicBezTo>
                    <a:cubicBezTo>
                      <a:pt x="147145" y="26087"/>
                      <a:pt x="147512" y="25417"/>
                      <a:pt x="147638" y="24743"/>
                    </a:cubicBezTo>
                    <a:cubicBezTo>
                      <a:pt x="147716" y="24319"/>
                      <a:pt x="147611" y="23887"/>
                      <a:pt x="147608" y="23456"/>
                    </a:cubicBezTo>
                    <a:cubicBezTo>
                      <a:pt x="147598" y="22276"/>
                      <a:pt x="148442" y="21139"/>
                      <a:pt x="149574" y="20805"/>
                    </a:cubicBezTo>
                    <a:cubicBezTo>
                      <a:pt x="149811" y="20736"/>
                      <a:pt x="150056" y="20702"/>
                      <a:pt x="150302" y="20702"/>
                    </a:cubicBezTo>
                    <a:cubicBezTo>
                      <a:pt x="151231" y="20702"/>
                      <a:pt x="152165" y="21179"/>
                      <a:pt x="152664" y="21968"/>
                    </a:cubicBezTo>
                    <a:cubicBezTo>
                      <a:pt x="153442" y="23198"/>
                      <a:pt x="153129" y="24821"/>
                      <a:pt x="152563" y="26163"/>
                    </a:cubicBezTo>
                    <a:cubicBezTo>
                      <a:pt x="151998" y="27505"/>
                      <a:pt x="151199" y="28790"/>
                      <a:pt x="151051" y="30239"/>
                    </a:cubicBezTo>
                    <a:cubicBezTo>
                      <a:pt x="150905" y="31687"/>
                      <a:pt x="151726" y="33391"/>
                      <a:pt x="153173" y="33553"/>
                    </a:cubicBezTo>
                    <a:cubicBezTo>
                      <a:pt x="153252" y="33562"/>
                      <a:pt x="153330" y="33566"/>
                      <a:pt x="153406" y="33566"/>
                    </a:cubicBezTo>
                    <a:cubicBezTo>
                      <a:pt x="155043" y="33566"/>
                      <a:pt x="156090" y="31574"/>
                      <a:pt x="156201" y="29877"/>
                    </a:cubicBezTo>
                    <a:cubicBezTo>
                      <a:pt x="156318" y="28099"/>
                      <a:pt x="155972" y="26160"/>
                      <a:pt x="156925" y="24659"/>
                    </a:cubicBezTo>
                    <a:cubicBezTo>
                      <a:pt x="158377" y="22374"/>
                      <a:pt x="162385" y="21839"/>
                      <a:pt x="162490" y="19133"/>
                    </a:cubicBezTo>
                    <a:cubicBezTo>
                      <a:pt x="162574" y="16945"/>
                      <a:pt x="159821" y="15661"/>
                      <a:pt x="159327" y="13530"/>
                    </a:cubicBezTo>
                    <a:cubicBezTo>
                      <a:pt x="159129" y="12668"/>
                      <a:pt x="159325" y="11773"/>
                      <a:pt x="159405" y="10894"/>
                    </a:cubicBezTo>
                    <a:cubicBezTo>
                      <a:pt x="159709" y="7612"/>
                      <a:pt x="158263" y="4218"/>
                      <a:pt x="155688" y="2163"/>
                    </a:cubicBezTo>
                    <a:cubicBezTo>
                      <a:pt x="153919" y="751"/>
                      <a:pt x="151652" y="0"/>
                      <a:pt x="149391" y="0"/>
                    </a:cubicBezTo>
                    <a:close/>
                  </a:path>
                </a:pathLst>
              </a:custGeom>
              <a:solidFill>
                <a:srgbClr val="23162C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7" name="Google Shape;1337;p28">
              <a:extLst>
                <a:ext uri="{FF2B5EF4-FFF2-40B4-BE49-F238E27FC236}">
                  <a16:creationId xmlns:a16="http://schemas.microsoft.com/office/drawing/2014/main" id="{75A1FBFE-26BD-53C1-8800-B4012FB160BB}"/>
                </a:ext>
              </a:extLst>
            </p:cNvPr>
            <p:cNvSpPr/>
            <p:nvPr/>
          </p:nvSpPr>
          <p:spPr>
            <a:xfrm>
              <a:off x="6056618" y="3154250"/>
              <a:ext cx="210247" cy="110308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23162C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1338;p28">
              <a:extLst>
                <a:ext uri="{FF2B5EF4-FFF2-40B4-BE49-F238E27FC236}">
                  <a16:creationId xmlns:a16="http://schemas.microsoft.com/office/drawing/2014/main" id="{2AA4614E-2DFD-7486-FA2B-378B91C5D526}"/>
                </a:ext>
              </a:extLst>
            </p:cNvPr>
            <p:cNvSpPr/>
            <p:nvPr/>
          </p:nvSpPr>
          <p:spPr>
            <a:xfrm>
              <a:off x="5906408" y="3143176"/>
              <a:ext cx="342539" cy="234514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23162C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1339;p28">
              <a:extLst>
                <a:ext uri="{FF2B5EF4-FFF2-40B4-BE49-F238E27FC236}">
                  <a16:creationId xmlns:a16="http://schemas.microsoft.com/office/drawing/2014/main" id="{AC6BC360-17BF-46B6-8BE8-B3E5AF63AB2A}"/>
                </a:ext>
              </a:extLst>
            </p:cNvPr>
            <p:cNvSpPr/>
            <p:nvPr/>
          </p:nvSpPr>
          <p:spPr>
            <a:xfrm>
              <a:off x="6119813" y="3381356"/>
              <a:ext cx="591381" cy="472156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23162C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3" name="Google Shape;1398;p28">
            <a:extLst>
              <a:ext uri="{FF2B5EF4-FFF2-40B4-BE49-F238E27FC236}">
                <a16:creationId xmlns:a16="http://schemas.microsoft.com/office/drawing/2014/main" id="{D87AF4CB-E409-A856-3A4C-B7C7C4CEDD08}"/>
              </a:ext>
            </a:extLst>
          </p:cNvPr>
          <p:cNvGrpSpPr/>
          <p:nvPr/>
        </p:nvGrpSpPr>
        <p:grpSpPr>
          <a:xfrm>
            <a:off x="10427168" y="2430023"/>
            <a:ext cx="104882" cy="117711"/>
            <a:chOff x="4294450" y="1970025"/>
            <a:chExt cx="426000" cy="426000"/>
          </a:xfrm>
        </p:grpSpPr>
        <p:sp>
          <p:nvSpPr>
            <p:cNvPr id="3164" name="Google Shape;1399;p28">
              <a:extLst>
                <a:ext uri="{FF2B5EF4-FFF2-40B4-BE49-F238E27FC236}">
                  <a16:creationId xmlns:a16="http://schemas.microsoft.com/office/drawing/2014/main" id="{F88D926F-540F-6E07-62DC-93BCA44E8B7A}"/>
                </a:ext>
              </a:extLst>
            </p:cNvPr>
            <p:cNvSpPr/>
            <p:nvPr/>
          </p:nvSpPr>
          <p:spPr>
            <a:xfrm>
              <a:off x="4294450" y="1970025"/>
              <a:ext cx="426000" cy="426000"/>
            </a:xfrm>
            <a:prstGeom prst="ellipse">
              <a:avLst/>
            </a:prstGeom>
            <a:solidFill>
              <a:srgbClr val="FFFF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1400;p28">
              <a:extLst>
                <a:ext uri="{FF2B5EF4-FFF2-40B4-BE49-F238E27FC236}">
                  <a16:creationId xmlns:a16="http://schemas.microsoft.com/office/drawing/2014/main" id="{E4FE5CE5-AA22-A4E6-5255-E9305479F5EE}"/>
                </a:ext>
              </a:extLst>
            </p:cNvPr>
            <p:cNvSpPr/>
            <p:nvPr/>
          </p:nvSpPr>
          <p:spPr>
            <a:xfrm>
              <a:off x="4361825" y="2037400"/>
              <a:ext cx="291300" cy="291300"/>
            </a:xfrm>
            <a:prstGeom prst="ellipse">
              <a:avLst/>
            </a:prstGeom>
            <a:solidFill>
              <a:srgbClr val="FFFF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1401;p28">
              <a:extLst>
                <a:ext uri="{FF2B5EF4-FFF2-40B4-BE49-F238E27FC236}">
                  <a16:creationId xmlns:a16="http://schemas.microsoft.com/office/drawing/2014/main" id="{7EA1F43E-CB62-A735-9E61-B86A8786EF68}"/>
                </a:ext>
              </a:extLst>
            </p:cNvPr>
            <p:cNvSpPr/>
            <p:nvPr/>
          </p:nvSpPr>
          <p:spPr>
            <a:xfrm>
              <a:off x="4427425" y="2103025"/>
              <a:ext cx="159900" cy="159900"/>
            </a:xfrm>
            <a:prstGeom prst="ellipse">
              <a:avLst/>
            </a:prstGeom>
            <a:solidFill>
              <a:srgbClr val="FFFF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" name="Google Shape;1394;p28">
            <a:extLst>
              <a:ext uri="{FF2B5EF4-FFF2-40B4-BE49-F238E27FC236}">
                <a16:creationId xmlns:a16="http://schemas.microsoft.com/office/drawing/2014/main" id="{F20F5FCE-4EB7-1A10-F922-F4F9C1C53ECA}"/>
              </a:ext>
            </a:extLst>
          </p:cNvPr>
          <p:cNvGrpSpPr/>
          <p:nvPr/>
        </p:nvGrpSpPr>
        <p:grpSpPr>
          <a:xfrm>
            <a:off x="6576917" y="2320130"/>
            <a:ext cx="133952" cy="126507"/>
            <a:chOff x="4294450" y="1970025"/>
            <a:chExt cx="426000" cy="426000"/>
          </a:xfrm>
        </p:grpSpPr>
        <p:sp>
          <p:nvSpPr>
            <p:cNvPr id="3169" name="Google Shape;1395;p28">
              <a:extLst>
                <a:ext uri="{FF2B5EF4-FFF2-40B4-BE49-F238E27FC236}">
                  <a16:creationId xmlns:a16="http://schemas.microsoft.com/office/drawing/2014/main" id="{C179C069-3076-EE3F-4316-3A4F54004EF9}"/>
                </a:ext>
              </a:extLst>
            </p:cNvPr>
            <p:cNvSpPr/>
            <p:nvPr/>
          </p:nvSpPr>
          <p:spPr>
            <a:xfrm>
              <a:off x="4294450" y="1970025"/>
              <a:ext cx="426000" cy="4260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1396;p28">
              <a:extLst>
                <a:ext uri="{FF2B5EF4-FFF2-40B4-BE49-F238E27FC236}">
                  <a16:creationId xmlns:a16="http://schemas.microsoft.com/office/drawing/2014/main" id="{BED80D42-D6AA-41A8-88E1-B5568523057E}"/>
                </a:ext>
              </a:extLst>
            </p:cNvPr>
            <p:cNvSpPr/>
            <p:nvPr/>
          </p:nvSpPr>
          <p:spPr>
            <a:xfrm>
              <a:off x="4361825" y="2037400"/>
              <a:ext cx="291300" cy="2913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1397;p28">
              <a:extLst>
                <a:ext uri="{FF2B5EF4-FFF2-40B4-BE49-F238E27FC236}">
                  <a16:creationId xmlns:a16="http://schemas.microsoft.com/office/drawing/2014/main" id="{00983BE6-071F-B217-4E95-1FED6925BF4B}"/>
                </a:ext>
              </a:extLst>
            </p:cNvPr>
            <p:cNvSpPr/>
            <p:nvPr/>
          </p:nvSpPr>
          <p:spPr>
            <a:xfrm>
              <a:off x="4427425" y="2103025"/>
              <a:ext cx="159900" cy="159900"/>
            </a:xfrm>
            <a:prstGeom prst="ellipse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3" name="Google Shape;1318;p27">
            <a:extLst>
              <a:ext uri="{FF2B5EF4-FFF2-40B4-BE49-F238E27FC236}">
                <a16:creationId xmlns:a16="http://schemas.microsoft.com/office/drawing/2014/main" id="{2BD6C974-D4AE-570D-503A-1FACECD684DB}"/>
              </a:ext>
            </a:extLst>
          </p:cNvPr>
          <p:cNvGrpSpPr/>
          <p:nvPr/>
        </p:nvGrpSpPr>
        <p:grpSpPr>
          <a:xfrm>
            <a:off x="6403193" y="2326776"/>
            <a:ext cx="190147" cy="257399"/>
            <a:chOff x="3333998" y="2713538"/>
            <a:chExt cx="385090" cy="483778"/>
          </a:xfrm>
          <a:solidFill>
            <a:schemeClr val="accent5">
              <a:lumMod val="10000"/>
            </a:schemeClr>
          </a:solidFill>
        </p:grpSpPr>
        <p:sp>
          <p:nvSpPr>
            <p:cNvPr id="3174" name="Google Shape;1319;p27">
              <a:extLst>
                <a:ext uri="{FF2B5EF4-FFF2-40B4-BE49-F238E27FC236}">
                  <a16:creationId xmlns:a16="http://schemas.microsoft.com/office/drawing/2014/main" id="{D81853EC-57CC-FABB-402A-06DE3F81BF49}"/>
                </a:ext>
              </a:extLst>
            </p:cNvPr>
            <p:cNvSpPr/>
            <p:nvPr/>
          </p:nvSpPr>
          <p:spPr>
            <a:xfrm>
              <a:off x="3641040" y="3094383"/>
              <a:ext cx="78048" cy="102933"/>
            </a:xfrm>
            <a:custGeom>
              <a:avLst/>
              <a:gdLst/>
              <a:ahLst/>
              <a:cxnLst/>
              <a:rect l="l" t="t" r="r" b="b"/>
              <a:pathLst>
                <a:path w="3199" h="4219" extrusionOk="0">
                  <a:moveTo>
                    <a:pt x="0" y="1"/>
                  </a:moveTo>
                  <a:lnTo>
                    <a:pt x="70" y="4219"/>
                  </a:lnTo>
                  <a:lnTo>
                    <a:pt x="1089" y="4219"/>
                  </a:lnTo>
                  <a:cubicBezTo>
                    <a:pt x="2248" y="4219"/>
                    <a:pt x="3198" y="3268"/>
                    <a:pt x="3198" y="2110"/>
                  </a:cubicBezTo>
                  <a:cubicBezTo>
                    <a:pt x="3198" y="951"/>
                    <a:pt x="2248" y="1"/>
                    <a:pt x="1089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1320;p27">
              <a:extLst>
                <a:ext uri="{FF2B5EF4-FFF2-40B4-BE49-F238E27FC236}">
                  <a16:creationId xmlns:a16="http://schemas.microsoft.com/office/drawing/2014/main" id="{7DE152F8-EA8C-516C-B22E-C3B2E8EC9D06}"/>
                </a:ext>
              </a:extLst>
            </p:cNvPr>
            <p:cNvSpPr/>
            <p:nvPr/>
          </p:nvSpPr>
          <p:spPr>
            <a:xfrm>
              <a:off x="3333998" y="2713538"/>
              <a:ext cx="318924" cy="483778"/>
            </a:xfrm>
            <a:custGeom>
              <a:avLst/>
              <a:gdLst/>
              <a:ahLst/>
              <a:cxnLst/>
              <a:rect l="l" t="t" r="r" b="b"/>
              <a:pathLst>
                <a:path w="13072" h="19829" extrusionOk="0">
                  <a:moveTo>
                    <a:pt x="2895" y="0"/>
                  </a:moveTo>
                  <a:cubicBezTo>
                    <a:pt x="2713" y="0"/>
                    <a:pt x="2534" y="22"/>
                    <a:pt x="2365" y="60"/>
                  </a:cubicBezTo>
                  <a:lnTo>
                    <a:pt x="2458" y="60"/>
                  </a:lnTo>
                  <a:cubicBezTo>
                    <a:pt x="2388" y="60"/>
                    <a:pt x="2318" y="60"/>
                    <a:pt x="2249" y="107"/>
                  </a:cubicBezTo>
                  <a:lnTo>
                    <a:pt x="2203" y="107"/>
                  </a:lnTo>
                  <a:lnTo>
                    <a:pt x="1762" y="269"/>
                  </a:lnTo>
                  <a:lnTo>
                    <a:pt x="1832" y="524"/>
                  </a:lnTo>
                  <a:lnTo>
                    <a:pt x="2133" y="5252"/>
                  </a:lnTo>
                  <a:lnTo>
                    <a:pt x="1438" y="5669"/>
                  </a:lnTo>
                  <a:lnTo>
                    <a:pt x="1" y="8820"/>
                  </a:lnTo>
                  <a:lnTo>
                    <a:pt x="1067" y="9887"/>
                  </a:lnTo>
                  <a:lnTo>
                    <a:pt x="1137" y="9956"/>
                  </a:lnTo>
                  <a:cubicBezTo>
                    <a:pt x="1484" y="10304"/>
                    <a:pt x="1832" y="10651"/>
                    <a:pt x="2573" y="10651"/>
                  </a:cubicBezTo>
                  <a:lnTo>
                    <a:pt x="2573" y="10883"/>
                  </a:lnTo>
                  <a:cubicBezTo>
                    <a:pt x="2573" y="11601"/>
                    <a:pt x="2736" y="12297"/>
                    <a:pt x="3060" y="12922"/>
                  </a:cubicBezTo>
                  <a:lnTo>
                    <a:pt x="3639" y="14058"/>
                  </a:lnTo>
                  <a:lnTo>
                    <a:pt x="3639" y="18670"/>
                  </a:lnTo>
                  <a:lnTo>
                    <a:pt x="1948" y="18670"/>
                  </a:lnTo>
                  <a:lnTo>
                    <a:pt x="1948" y="19829"/>
                  </a:lnTo>
                  <a:lnTo>
                    <a:pt x="13072" y="19829"/>
                  </a:lnTo>
                  <a:lnTo>
                    <a:pt x="13072" y="16770"/>
                  </a:lnTo>
                  <a:cubicBezTo>
                    <a:pt x="13072" y="14707"/>
                    <a:pt x="12145" y="12760"/>
                    <a:pt x="10546" y="11462"/>
                  </a:cubicBezTo>
                  <a:lnTo>
                    <a:pt x="7672" y="9122"/>
                  </a:lnTo>
                  <a:lnTo>
                    <a:pt x="7672" y="8218"/>
                  </a:lnTo>
                  <a:cubicBezTo>
                    <a:pt x="7672" y="7337"/>
                    <a:pt x="7371" y="6503"/>
                    <a:pt x="6791" y="5877"/>
                  </a:cubicBezTo>
                  <a:cubicBezTo>
                    <a:pt x="6328" y="5344"/>
                    <a:pt x="5725" y="4997"/>
                    <a:pt x="5076" y="4811"/>
                  </a:cubicBezTo>
                  <a:lnTo>
                    <a:pt x="4868" y="1798"/>
                  </a:lnTo>
                  <a:cubicBezTo>
                    <a:pt x="4845" y="1567"/>
                    <a:pt x="4798" y="1358"/>
                    <a:pt x="4706" y="1173"/>
                  </a:cubicBezTo>
                  <a:cubicBezTo>
                    <a:pt x="4320" y="311"/>
                    <a:pt x="3587" y="0"/>
                    <a:pt x="2895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1321;p27">
              <a:extLst>
                <a:ext uri="{FF2B5EF4-FFF2-40B4-BE49-F238E27FC236}">
                  <a16:creationId xmlns:a16="http://schemas.microsoft.com/office/drawing/2014/main" id="{72D83B8B-8244-AADB-0801-D0244F81D341}"/>
                </a:ext>
              </a:extLst>
            </p:cNvPr>
            <p:cNvSpPr/>
            <p:nvPr/>
          </p:nvSpPr>
          <p:spPr>
            <a:xfrm>
              <a:off x="3470843" y="3039538"/>
              <a:ext cx="107447" cy="128380"/>
            </a:xfrm>
            <a:custGeom>
              <a:avLst/>
              <a:gdLst/>
              <a:ahLst/>
              <a:cxnLst/>
              <a:rect l="l" t="t" r="r" b="b"/>
              <a:pathLst>
                <a:path w="4404" h="5262" extrusionOk="0">
                  <a:moveTo>
                    <a:pt x="3639" y="1"/>
                  </a:moveTo>
                  <a:cubicBezTo>
                    <a:pt x="1623" y="1"/>
                    <a:pt x="0" y="1646"/>
                    <a:pt x="0" y="3662"/>
                  </a:cubicBezTo>
                  <a:lnTo>
                    <a:pt x="0" y="5262"/>
                  </a:lnTo>
                  <a:lnTo>
                    <a:pt x="1159" y="5262"/>
                  </a:lnTo>
                  <a:lnTo>
                    <a:pt x="1159" y="3662"/>
                  </a:lnTo>
                  <a:cubicBezTo>
                    <a:pt x="1159" y="2295"/>
                    <a:pt x="2272" y="1183"/>
                    <a:pt x="3639" y="1183"/>
                  </a:cubicBezTo>
                  <a:lnTo>
                    <a:pt x="4404" y="1183"/>
                  </a:lnTo>
                  <a:lnTo>
                    <a:pt x="4404" y="24"/>
                  </a:lnTo>
                  <a:lnTo>
                    <a:pt x="3639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1322;p27">
              <a:extLst>
                <a:ext uri="{FF2B5EF4-FFF2-40B4-BE49-F238E27FC236}">
                  <a16:creationId xmlns:a16="http://schemas.microsoft.com/office/drawing/2014/main" id="{6515D708-213D-5281-0579-FEF8DF90968B}"/>
                </a:ext>
              </a:extLst>
            </p:cNvPr>
            <p:cNvSpPr/>
            <p:nvPr/>
          </p:nvSpPr>
          <p:spPr>
            <a:xfrm>
              <a:off x="3525689" y="2939459"/>
              <a:ext cx="127233" cy="257857"/>
            </a:xfrm>
            <a:custGeom>
              <a:avLst/>
              <a:gdLst/>
              <a:ahLst/>
              <a:cxnLst/>
              <a:rect l="l" t="t" r="r" b="b"/>
              <a:pathLst>
                <a:path w="5215" h="10569" extrusionOk="0">
                  <a:moveTo>
                    <a:pt x="0" y="1"/>
                  </a:moveTo>
                  <a:lnTo>
                    <a:pt x="0" y="10569"/>
                  </a:lnTo>
                  <a:lnTo>
                    <a:pt x="5215" y="10569"/>
                  </a:lnTo>
                  <a:lnTo>
                    <a:pt x="5215" y="7510"/>
                  </a:lnTo>
                  <a:cubicBezTo>
                    <a:pt x="5215" y="5447"/>
                    <a:pt x="4288" y="3500"/>
                    <a:pt x="2689" y="2202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1323;p27">
              <a:extLst>
                <a:ext uri="{FF2B5EF4-FFF2-40B4-BE49-F238E27FC236}">
                  <a16:creationId xmlns:a16="http://schemas.microsoft.com/office/drawing/2014/main" id="{998DE4BF-79CA-E9A8-2B04-20712DF38BD4}"/>
                </a:ext>
              </a:extLst>
            </p:cNvPr>
            <p:cNvSpPr/>
            <p:nvPr/>
          </p:nvSpPr>
          <p:spPr>
            <a:xfrm>
              <a:off x="3525689" y="3039538"/>
              <a:ext cx="52601" cy="39622"/>
            </a:xfrm>
            <a:custGeom>
              <a:avLst/>
              <a:gdLst/>
              <a:ahLst/>
              <a:cxnLst/>
              <a:rect l="l" t="t" r="r" b="b"/>
              <a:pathLst>
                <a:path w="2156" h="1624" extrusionOk="0">
                  <a:moveTo>
                    <a:pt x="1391" y="1"/>
                  </a:moveTo>
                  <a:cubicBezTo>
                    <a:pt x="904" y="1"/>
                    <a:pt x="441" y="117"/>
                    <a:pt x="0" y="302"/>
                  </a:cubicBezTo>
                  <a:lnTo>
                    <a:pt x="0" y="1623"/>
                  </a:lnTo>
                  <a:cubicBezTo>
                    <a:pt x="418" y="1345"/>
                    <a:pt x="904" y="1183"/>
                    <a:pt x="1391" y="1183"/>
                  </a:cubicBezTo>
                  <a:lnTo>
                    <a:pt x="2156" y="1183"/>
                  </a:lnTo>
                  <a:lnTo>
                    <a:pt x="2156" y="24"/>
                  </a:lnTo>
                  <a:lnTo>
                    <a:pt x="1391" y="1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67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916;p32">
            <a:extLst>
              <a:ext uri="{FF2B5EF4-FFF2-40B4-BE49-F238E27FC236}">
                <a16:creationId xmlns:a16="http://schemas.microsoft.com/office/drawing/2014/main" id="{D65E381A-D7B9-782F-E237-0A76688969B5}"/>
              </a:ext>
            </a:extLst>
          </p:cNvPr>
          <p:cNvGrpSpPr/>
          <p:nvPr/>
        </p:nvGrpSpPr>
        <p:grpSpPr>
          <a:xfrm>
            <a:off x="4121784" y="2634165"/>
            <a:ext cx="693593" cy="1157773"/>
            <a:chOff x="1840012" y="2211116"/>
            <a:chExt cx="693593" cy="1157773"/>
          </a:xfrm>
        </p:grpSpPr>
        <p:grpSp>
          <p:nvGrpSpPr>
            <p:cNvPr id="44" name="Google Shape;1917;p32">
              <a:extLst>
                <a:ext uri="{FF2B5EF4-FFF2-40B4-BE49-F238E27FC236}">
                  <a16:creationId xmlns:a16="http://schemas.microsoft.com/office/drawing/2014/main" id="{9C929F25-47E9-2A1D-5B20-189CCC3E277D}"/>
                </a:ext>
              </a:extLst>
            </p:cNvPr>
            <p:cNvGrpSpPr/>
            <p:nvPr/>
          </p:nvGrpSpPr>
          <p:grpSpPr>
            <a:xfrm>
              <a:off x="1840012" y="2676550"/>
              <a:ext cx="693593" cy="692339"/>
              <a:chOff x="3150400" y="1583425"/>
              <a:chExt cx="693593" cy="692339"/>
            </a:xfrm>
          </p:grpSpPr>
          <p:sp>
            <p:nvSpPr>
              <p:cNvPr id="49" name="Google Shape;1918;p32">
                <a:extLst>
                  <a:ext uri="{FF2B5EF4-FFF2-40B4-BE49-F238E27FC236}">
                    <a16:creationId xmlns:a16="http://schemas.microsoft.com/office/drawing/2014/main" id="{936060A8-B983-205C-3B1E-626CDC065F16}"/>
                  </a:ext>
                </a:extLst>
              </p:cNvPr>
              <p:cNvSpPr/>
              <p:nvPr/>
            </p:nvSpPr>
            <p:spPr>
              <a:xfrm>
                <a:off x="3150400" y="1583425"/>
                <a:ext cx="693593" cy="692339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FF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1919;p32">
                <a:extLst>
                  <a:ext uri="{FF2B5EF4-FFF2-40B4-BE49-F238E27FC236}">
                    <a16:creationId xmlns:a16="http://schemas.microsoft.com/office/drawing/2014/main" id="{43076DA2-D432-FC93-8E71-C25345E0E6E3}"/>
                  </a:ext>
                </a:extLst>
              </p:cNvPr>
              <p:cNvGrpSpPr/>
              <p:nvPr/>
            </p:nvGrpSpPr>
            <p:grpSpPr>
              <a:xfrm>
                <a:off x="3444059" y="1612670"/>
                <a:ext cx="363512" cy="317656"/>
                <a:chOff x="3454556" y="1667421"/>
                <a:chExt cx="300696" cy="262765"/>
              </a:xfrm>
            </p:grpSpPr>
            <p:sp>
              <p:nvSpPr>
                <p:cNvPr id="51" name="Google Shape;1920;p32">
                  <a:extLst>
                    <a:ext uri="{FF2B5EF4-FFF2-40B4-BE49-F238E27FC236}">
                      <a16:creationId xmlns:a16="http://schemas.microsoft.com/office/drawing/2014/main" id="{F8BCAA32-0040-491A-F979-0498C32DE25C}"/>
                    </a:ext>
                  </a:extLst>
                </p:cNvPr>
                <p:cNvSpPr/>
                <p:nvPr/>
              </p:nvSpPr>
              <p:spPr>
                <a:xfrm>
                  <a:off x="3654997" y="1852949"/>
                  <a:ext cx="100255" cy="77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2236" extrusionOk="0">
                      <a:moveTo>
                        <a:pt x="1435" y="0"/>
                      </a:moveTo>
                      <a:cubicBezTo>
                        <a:pt x="0" y="0"/>
                        <a:pt x="0" y="2235"/>
                        <a:pt x="1435" y="2235"/>
                      </a:cubicBezTo>
                      <a:cubicBezTo>
                        <a:pt x="2869" y="2235"/>
                        <a:pt x="2902" y="0"/>
                        <a:pt x="14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FFDF5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921;p32">
                  <a:extLst>
                    <a:ext uri="{FF2B5EF4-FFF2-40B4-BE49-F238E27FC236}">
                      <a16:creationId xmlns:a16="http://schemas.microsoft.com/office/drawing/2014/main" id="{97CA48FC-D9A4-2AE8-C695-9A29428D8FE2}"/>
                    </a:ext>
                  </a:extLst>
                </p:cNvPr>
                <p:cNvSpPr/>
                <p:nvPr/>
              </p:nvSpPr>
              <p:spPr>
                <a:xfrm>
                  <a:off x="3454556" y="1667421"/>
                  <a:ext cx="252624" cy="167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" h="4837" extrusionOk="0">
                      <a:moveTo>
                        <a:pt x="1435" y="1"/>
                      </a:moveTo>
                      <a:cubicBezTo>
                        <a:pt x="11" y="34"/>
                        <a:pt x="0" y="2236"/>
                        <a:pt x="1403" y="2236"/>
                      </a:cubicBezTo>
                      <a:cubicBezTo>
                        <a:pt x="1413" y="2236"/>
                        <a:pt x="1424" y="2236"/>
                        <a:pt x="1435" y="2236"/>
                      </a:cubicBezTo>
                      <a:cubicBezTo>
                        <a:pt x="2869" y="2236"/>
                        <a:pt x="4203" y="3003"/>
                        <a:pt x="4870" y="4304"/>
                      </a:cubicBezTo>
                      <a:cubicBezTo>
                        <a:pt x="5094" y="4681"/>
                        <a:pt x="5430" y="4837"/>
                        <a:pt x="5768" y="4837"/>
                      </a:cubicBezTo>
                      <a:cubicBezTo>
                        <a:pt x="6536" y="4837"/>
                        <a:pt x="7315" y="4028"/>
                        <a:pt x="6805" y="3170"/>
                      </a:cubicBezTo>
                      <a:cubicBezTo>
                        <a:pt x="5738" y="1202"/>
                        <a:pt x="3669" y="1"/>
                        <a:pt x="14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FFDF5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" name="Google Shape;1922;p32">
              <a:extLst>
                <a:ext uri="{FF2B5EF4-FFF2-40B4-BE49-F238E27FC236}">
                  <a16:creationId xmlns:a16="http://schemas.microsoft.com/office/drawing/2014/main" id="{AB42FC6F-DF46-966E-8883-9A7F705A6D55}"/>
                </a:ext>
              </a:extLst>
            </p:cNvPr>
            <p:cNvGrpSpPr/>
            <p:nvPr/>
          </p:nvGrpSpPr>
          <p:grpSpPr>
            <a:xfrm>
              <a:off x="2058910" y="2211116"/>
              <a:ext cx="255765" cy="161347"/>
              <a:chOff x="3918810" y="1932466"/>
              <a:chExt cx="255765" cy="161347"/>
            </a:xfrm>
          </p:grpSpPr>
          <p:sp>
            <p:nvSpPr>
              <p:cNvPr id="47" name="Google Shape;1924;p32">
                <a:extLst>
                  <a:ext uri="{FF2B5EF4-FFF2-40B4-BE49-F238E27FC236}">
                    <a16:creationId xmlns:a16="http://schemas.microsoft.com/office/drawing/2014/main" id="{EDD09E32-F8C4-F14D-DCE3-3F9ED2A61B95}"/>
                  </a:ext>
                </a:extLst>
              </p:cNvPr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25;p32">
                <a:extLst>
                  <a:ext uri="{FF2B5EF4-FFF2-40B4-BE49-F238E27FC236}">
                    <a16:creationId xmlns:a16="http://schemas.microsoft.com/office/drawing/2014/main" id="{AD5D086A-86E6-215F-575B-0060DD7BA084}"/>
                  </a:ext>
                </a:extLst>
              </p:cNvPr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10" name="Google Shape;1610;p32"/>
          <p:cNvSpPr txBox="1">
            <a:spLocks noGrp="1"/>
          </p:cNvSpPr>
          <p:nvPr>
            <p:ph type="title"/>
          </p:nvPr>
        </p:nvSpPr>
        <p:spPr>
          <a:xfrm>
            <a:off x="713142" y="192940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/>
              <a:t>T</a:t>
            </a:r>
            <a:r>
              <a:rPr lang="en" sz="2500" dirty="0"/>
              <a:t>ricks or Treats?</a:t>
            </a:r>
            <a:endParaRPr sz="2500" dirty="0">
              <a:solidFill>
                <a:schemeClr val="lt2"/>
              </a:solidFill>
            </a:endParaRPr>
          </a:p>
        </p:txBody>
      </p:sp>
      <p:grpSp>
        <p:nvGrpSpPr>
          <p:cNvPr id="1611" name="Google Shape;1611;p32"/>
          <p:cNvGrpSpPr/>
          <p:nvPr/>
        </p:nvGrpSpPr>
        <p:grpSpPr>
          <a:xfrm>
            <a:off x="238" y="2333893"/>
            <a:ext cx="9153025" cy="2814178"/>
            <a:chOff x="238" y="2333893"/>
            <a:chExt cx="9153025" cy="2814178"/>
          </a:xfrm>
        </p:grpSpPr>
        <p:grpSp>
          <p:nvGrpSpPr>
            <p:cNvPr id="1612" name="Google Shape;1612;p32"/>
            <p:cNvGrpSpPr/>
            <p:nvPr/>
          </p:nvGrpSpPr>
          <p:grpSpPr>
            <a:xfrm>
              <a:off x="7377622" y="2333893"/>
              <a:ext cx="1775641" cy="2814178"/>
              <a:chOff x="-8162175" y="836138"/>
              <a:chExt cx="2333300" cy="3698000"/>
            </a:xfrm>
          </p:grpSpPr>
          <p:sp>
            <p:nvSpPr>
              <p:cNvPr id="1613" name="Google Shape;1613;p32"/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2"/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2"/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2"/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2"/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2"/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2"/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2"/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2"/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4" name="Google Shape;1764;p32"/>
            <p:cNvGrpSpPr/>
            <p:nvPr/>
          </p:nvGrpSpPr>
          <p:grpSpPr>
            <a:xfrm flipH="1">
              <a:off x="238" y="2333893"/>
              <a:ext cx="1775641" cy="2814178"/>
              <a:chOff x="-8162175" y="836138"/>
              <a:chExt cx="2333300" cy="3698000"/>
            </a:xfrm>
          </p:grpSpPr>
          <p:sp>
            <p:nvSpPr>
              <p:cNvPr id="1765" name="Google Shape;1765;p32"/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2"/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2"/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4F2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-8114675" y="898013"/>
                <a:ext cx="1798050" cy="2654225"/>
              </a:xfrm>
              <a:custGeom>
                <a:avLst/>
                <a:gdLst/>
                <a:ahLst/>
                <a:cxnLst/>
                <a:rect l="l" t="t" r="r" b="b"/>
                <a:pathLst>
                  <a:path w="71922" h="106169" extrusionOk="0">
                    <a:moveTo>
                      <a:pt x="18513" y="1"/>
                    </a:moveTo>
                    <a:cubicBezTo>
                      <a:pt x="18422" y="1"/>
                      <a:pt x="18338" y="14"/>
                      <a:pt x="18263" y="42"/>
                    </a:cubicBezTo>
                    <a:cubicBezTo>
                      <a:pt x="16364" y="773"/>
                      <a:pt x="21536" y="10942"/>
                      <a:pt x="22734" y="13162"/>
                    </a:cubicBezTo>
                    <a:cubicBezTo>
                      <a:pt x="23932" y="15412"/>
                      <a:pt x="28081" y="25260"/>
                      <a:pt x="29075" y="27597"/>
                    </a:cubicBezTo>
                    <a:cubicBezTo>
                      <a:pt x="29893" y="29584"/>
                      <a:pt x="31880" y="37971"/>
                      <a:pt x="31559" y="40455"/>
                    </a:cubicBezTo>
                    <a:cubicBezTo>
                      <a:pt x="30916" y="38614"/>
                      <a:pt x="28081" y="30695"/>
                      <a:pt x="27555" y="30227"/>
                    </a:cubicBezTo>
                    <a:lnTo>
                      <a:pt x="27526" y="30198"/>
                    </a:lnTo>
                    <a:cubicBezTo>
                      <a:pt x="26240" y="27860"/>
                      <a:pt x="21740" y="23068"/>
                      <a:pt x="19169" y="20146"/>
                    </a:cubicBezTo>
                    <a:cubicBezTo>
                      <a:pt x="16863" y="17518"/>
                      <a:pt x="13138" y="14143"/>
                      <a:pt x="10535" y="14143"/>
                    </a:cubicBezTo>
                    <a:cubicBezTo>
                      <a:pt x="9840" y="14143"/>
                      <a:pt x="9224" y="14384"/>
                      <a:pt x="8737" y="14945"/>
                    </a:cubicBezTo>
                    <a:cubicBezTo>
                      <a:pt x="6458" y="17633"/>
                      <a:pt x="18322" y="30373"/>
                      <a:pt x="20338" y="33033"/>
                    </a:cubicBezTo>
                    <a:cubicBezTo>
                      <a:pt x="22325" y="35692"/>
                      <a:pt x="23143" y="46007"/>
                      <a:pt x="22938" y="50448"/>
                    </a:cubicBezTo>
                    <a:cubicBezTo>
                      <a:pt x="22734" y="54860"/>
                      <a:pt x="26299" y="64153"/>
                      <a:pt x="24750" y="65555"/>
                    </a:cubicBezTo>
                    <a:cubicBezTo>
                      <a:pt x="24489" y="65796"/>
                      <a:pt x="24177" y="65909"/>
                      <a:pt x="23817" y="65909"/>
                    </a:cubicBezTo>
                    <a:cubicBezTo>
                      <a:pt x="22042" y="65909"/>
                      <a:pt x="19112" y="63166"/>
                      <a:pt x="15516" y="59594"/>
                    </a:cubicBezTo>
                    <a:cubicBezTo>
                      <a:pt x="12894" y="57007"/>
                      <a:pt x="9393" y="55851"/>
                      <a:pt x="6544" y="55851"/>
                    </a:cubicBezTo>
                    <a:cubicBezTo>
                      <a:pt x="4661" y="55851"/>
                      <a:pt x="3064" y="56356"/>
                      <a:pt x="2192" y="57286"/>
                    </a:cubicBezTo>
                    <a:cubicBezTo>
                      <a:pt x="0" y="59594"/>
                      <a:pt x="9643" y="64182"/>
                      <a:pt x="10461" y="65204"/>
                    </a:cubicBezTo>
                    <a:cubicBezTo>
                      <a:pt x="11279" y="66198"/>
                      <a:pt x="16539" y="71136"/>
                      <a:pt x="23932" y="80662"/>
                    </a:cubicBezTo>
                    <a:cubicBezTo>
                      <a:pt x="31354" y="90188"/>
                      <a:pt x="43948" y="90597"/>
                      <a:pt x="43948" y="90597"/>
                    </a:cubicBezTo>
                    <a:lnTo>
                      <a:pt x="45322" y="102782"/>
                    </a:lnTo>
                    <a:cubicBezTo>
                      <a:pt x="50900" y="105296"/>
                      <a:pt x="55654" y="106169"/>
                      <a:pt x="59517" y="106169"/>
                    </a:cubicBezTo>
                    <a:cubicBezTo>
                      <a:pt x="67734" y="106169"/>
                      <a:pt x="71922" y="102218"/>
                      <a:pt x="71445" y="101701"/>
                    </a:cubicBezTo>
                    <a:cubicBezTo>
                      <a:pt x="70744" y="100941"/>
                      <a:pt x="62065" y="79406"/>
                      <a:pt x="62065" y="79406"/>
                    </a:cubicBezTo>
                    <a:cubicBezTo>
                      <a:pt x="62620" y="75081"/>
                      <a:pt x="57010" y="53399"/>
                      <a:pt x="57594" y="50769"/>
                    </a:cubicBezTo>
                    <a:cubicBezTo>
                      <a:pt x="58208" y="48140"/>
                      <a:pt x="55958" y="44487"/>
                      <a:pt x="55666" y="42909"/>
                    </a:cubicBezTo>
                    <a:cubicBezTo>
                      <a:pt x="55403" y="41331"/>
                      <a:pt x="54935" y="34084"/>
                      <a:pt x="54322" y="31279"/>
                    </a:cubicBezTo>
                    <a:cubicBezTo>
                      <a:pt x="53679" y="28445"/>
                      <a:pt x="44591" y="16377"/>
                      <a:pt x="41640" y="16231"/>
                    </a:cubicBezTo>
                    <a:cubicBezTo>
                      <a:pt x="41585" y="16228"/>
                      <a:pt x="41531" y="16227"/>
                      <a:pt x="41479" y="16227"/>
                    </a:cubicBezTo>
                    <a:cubicBezTo>
                      <a:pt x="39543" y="16227"/>
                      <a:pt x="39775" y="17705"/>
                      <a:pt x="39613" y="17705"/>
                    </a:cubicBezTo>
                    <a:cubicBezTo>
                      <a:pt x="39547" y="17705"/>
                      <a:pt x="39414" y="17457"/>
                      <a:pt x="39039" y="16757"/>
                    </a:cubicBezTo>
                    <a:cubicBezTo>
                      <a:pt x="37724" y="14302"/>
                      <a:pt x="29484" y="3812"/>
                      <a:pt x="26620" y="2760"/>
                    </a:cubicBezTo>
                    <a:cubicBezTo>
                      <a:pt x="26480" y="2707"/>
                      <a:pt x="26360" y="2682"/>
                      <a:pt x="26259" y="2682"/>
                    </a:cubicBezTo>
                    <a:cubicBezTo>
                      <a:pt x="24794" y="2682"/>
                      <a:pt x="27415" y="7988"/>
                      <a:pt x="28783" y="10503"/>
                    </a:cubicBezTo>
                    <a:cubicBezTo>
                      <a:pt x="26379" y="6562"/>
                      <a:pt x="20526" y="1"/>
                      <a:pt x="18513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-8088375" y="2340363"/>
                <a:ext cx="1175425" cy="1155700"/>
              </a:xfrm>
              <a:custGeom>
                <a:avLst/>
                <a:gdLst/>
                <a:ahLst/>
                <a:cxnLst/>
                <a:rect l="l" t="t" r="r" b="b"/>
                <a:pathLst>
                  <a:path w="47017" h="46228" extrusionOk="0">
                    <a:moveTo>
                      <a:pt x="877" y="1"/>
                    </a:moveTo>
                    <a:lnTo>
                      <a:pt x="877" y="1"/>
                    </a:lnTo>
                    <a:cubicBezTo>
                      <a:pt x="0" y="2426"/>
                      <a:pt x="8649" y="6575"/>
                      <a:pt x="9409" y="7481"/>
                    </a:cubicBezTo>
                    <a:cubicBezTo>
                      <a:pt x="10227" y="8475"/>
                      <a:pt x="15487" y="13442"/>
                      <a:pt x="22909" y="22968"/>
                    </a:cubicBezTo>
                    <a:cubicBezTo>
                      <a:pt x="30331" y="32465"/>
                      <a:pt x="42896" y="32903"/>
                      <a:pt x="42896" y="32903"/>
                    </a:cubicBezTo>
                    <a:lnTo>
                      <a:pt x="44270" y="45088"/>
                    </a:lnTo>
                    <a:cubicBezTo>
                      <a:pt x="45205" y="45527"/>
                      <a:pt x="46110" y="45877"/>
                      <a:pt x="47016" y="46228"/>
                    </a:cubicBezTo>
                    <a:cubicBezTo>
                      <a:pt x="46753" y="44855"/>
                      <a:pt x="46549" y="43452"/>
                      <a:pt x="46403" y="42049"/>
                    </a:cubicBezTo>
                    <a:cubicBezTo>
                      <a:pt x="46081" y="39127"/>
                      <a:pt x="46169" y="36118"/>
                      <a:pt x="45614" y="33254"/>
                    </a:cubicBezTo>
                    <a:cubicBezTo>
                      <a:pt x="45497" y="32640"/>
                      <a:pt x="45322" y="32056"/>
                      <a:pt x="45117" y="31471"/>
                    </a:cubicBezTo>
                    <a:cubicBezTo>
                      <a:pt x="45117" y="31442"/>
                      <a:pt x="45088" y="31355"/>
                      <a:pt x="45029" y="31296"/>
                    </a:cubicBezTo>
                    <a:cubicBezTo>
                      <a:pt x="44971" y="31150"/>
                      <a:pt x="44883" y="31004"/>
                      <a:pt x="44796" y="30858"/>
                    </a:cubicBezTo>
                    <a:lnTo>
                      <a:pt x="44679" y="30682"/>
                    </a:lnTo>
                    <a:cubicBezTo>
                      <a:pt x="44562" y="30566"/>
                      <a:pt x="44474" y="30449"/>
                      <a:pt x="44357" y="30361"/>
                    </a:cubicBezTo>
                    <a:lnTo>
                      <a:pt x="44357" y="30361"/>
                    </a:lnTo>
                    <a:cubicBezTo>
                      <a:pt x="44372" y="30380"/>
                      <a:pt x="44375" y="30388"/>
                      <a:pt x="44369" y="30388"/>
                    </a:cubicBezTo>
                    <a:cubicBezTo>
                      <a:pt x="44326" y="30388"/>
                      <a:pt x="43842" y="29999"/>
                      <a:pt x="43714" y="29923"/>
                    </a:cubicBezTo>
                    <a:cubicBezTo>
                      <a:pt x="43422" y="29718"/>
                      <a:pt x="43072" y="29572"/>
                      <a:pt x="42692" y="29484"/>
                    </a:cubicBezTo>
                    <a:cubicBezTo>
                      <a:pt x="42136" y="29309"/>
                      <a:pt x="41610" y="29134"/>
                      <a:pt x="41026" y="28988"/>
                    </a:cubicBezTo>
                    <a:cubicBezTo>
                      <a:pt x="39682" y="28637"/>
                      <a:pt x="38279" y="28374"/>
                      <a:pt x="36935" y="27965"/>
                    </a:cubicBezTo>
                    <a:cubicBezTo>
                      <a:pt x="33633" y="26913"/>
                      <a:pt x="30536" y="25218"/>
                      <a:pt x="27847" y="22997"/>
                    </a:cubicBezTo>
                    <a:cubicBezTo>
                      <a:pt x="22938" y="19053"/>
                      <a:pt x="19198" y="13735"/>
                      <a:pt x="14990" y="9059"/>
                    </a:cubicBezTo>
                    <a:cubicBezTo>
                      <a:pt x="11250" y="4881"/>
                      <a:pt x="6779" y="439"/>
                      <a:pt x="877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-7931325" y="1279663"/>
                <a:ext cx="488025" cy="1278425"/>
              </a:xfrm>
              <a:custGeom>
                <a:avLst/>
                <a:gdLst/>
                <a:ahLst/>
                <a:cxnLst/>
                <a:rect l="l" t="t" r="r" b="b"/>
                <a:pathLst>
                  <a:path w="19521" h="51137" extrusionOk="0">
                    <a:moveTo>
                      <a:pt x="1257" y="0"/>
                    </a:moveTo>
                    <a:lnTo>
                      <a:pt x="1257" y="0"/>
                    </a:lnTo>
                    <a:cubicBezTo>
                      <a:pt x="1" y="3244"/>
                      <a:pt x="11104" y="15166"/>
                      <a:pt x="13033" y="17737"/>
                    </a:cubicBezTo>
                    <a:cubicBezTo>
                      <a:pt x="14991" y="20396"/>
                      <a:pt x="15809" y="30741"/>
                      <a:pt x="15604" y="35182"/>
                    </a:cubicBezTo>
                    <a:cubicBezTo>
                      <a:pt x="15400" y="39594"/>
                      <a:pt x="18965" y="48887"/>
                      <a:pt x="17416" y="50289"/>
                    </a:cubicBezTo>
                    <a:cubicBezTo>
                      <a:pt x="17182" y="50494"/>
                      <a:pt x="16890" y="50611"/>
                      <a:pt x="16598" y="50640"/>
                    </a:cubicBezTo>
                    <a:lnTo>
                      <a:pt x="16715" y="50786"/>
                    </a:lnTo>
                    <a:cubicBezTo>
                      <a:pt x="16922" y="50736"/>
                      <a:pt x="17134" y="50712"/>
                      <a:pt x="17347" y="50712"/>
                    </a:cubicBezTo>
                    <a:cubicBezTo>
                      <a:pt x="17884" y="50712"/>
                      <a:pt x="18425" y="50864"/>
                      <a:pt x="18906" y="51137"/>
                    </a:cubicBezTo>
                    <a:cubicBezTo>
                      <a:pt x="18965" y="50961"/>
                      <a:pt x="19023" y="50786"/>
                      <a:pt x="19053" y="50669"/>
                    </a:cubicBezTo>
                    <a:cubicBezTo>
                      <a:pt x="19169" y="50289"/>
                      <a:pt x="19228" y="49880"/>
                      <a:pt x="19315" y="49500"/>
                    </a:cubicBezTo>
                    <a:lnTo>
                      <a:pt x="19315" y="49500"/>
                    </a:lnTo>
                    <a:cubicBezTo>
                      <a:pt x="19314" y="49506"/>
                      <a:pt x="19313" y="49509"/>
                      <a:pt x="19312" y="49509"/>
                    </a:cubicBezTo>
                    <a:cubicBezTo>
                      <a:pt x="19298" y="49509"/>
                      <a:pt x="19405" y="48554"/>
                      <a:pt x="19432" y="48361"/>
                    </a:cubicBezTo>
                    <a:cubicBezTo>
                      <a:pt x="19462" y="47835"/>
                      <a:pt x="19491" y="47309"/>
                      <a:pt x="19491" y="46753"/>
                    </a:cubicBezTo>
                    <a:cubicBezTo>
                      <a:pt x="19520" y="44854"/>
                      <a:pt x="19462" y="42955"/>
                      <a:pt x="19286" y="41085"/>
                    </a:cubicBezTo>
                    <a:cubicBezTo>
                      <a:pt x="19199" y="40296"/>
                      <a:pt x="19111" y="39507"/>
                      <a:pt x="19023" y="38718"/>
                    </a:cubicBezTo>
                    <a:cubicBezTo>
                      <a:pt x="19023" y="38718"/>
                      <a:pt x="18877" y="37724"/>
                      <a:pt x="18848" y="37490"/>
                    </a:cubicBezTo>
                    <a:cubicBezTo>
                      <a:pt x="18264" y="34422"/>
                      <a:pt x="18117" y="31266"/>
                      <a:pt x="17767" y="28169"/>
                    </a:cubicBezTo>
                    <a:cubicBezTo>
                      <a:pt x="17358" y="24633"/>
                      <a:pt x="16919" y="20630"/>
                      <a:pt x="15195" y="17445"/>
                    </a:cubicBezTo>
                    <a:cubicBezTo>
                      <a:pt x="13676" y="14581"/>
                      <a:pt x="11397" y="12273"/>
                      <a:pt x="9322" y="9789"/>
                    </a:cubicBezTo>
                    <a:cubicBezTo>
                      <a:pt x="7072" y="7130"/>
                      <a:pt x="4851" y="4413"/>
                      <a:pt x="2660" y="1695"/>
                    </a:cubicBezTo>
                    <a:cubicBezTo>
                      <a:pt x="2192" y="1140"/>
                      <a:pt x="1725" y="556"/>
                      <a:pt x="1257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-7668325" y="924638"/>
                <a:ext cx="383525" cy="1211950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48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2747"/>
                      <a:pt x="3886" y="10227"/>
                      <a:pt x="4880" y="12097"/>
                    </a:cubicBezTo>
                    <a:cubicBezTo>
                      <a:pt x="6078" y="14347"/>
                      <a:pt x="10227" y="24195"/>
                      <a:pt x="11192" y="26532"/>
                    </a:cubicBezTo>
                    <a:cubicBezTo>
                      <a:pt x="12039" y="28519"/>
                      <a:pt x="14026" y="36906"/>
                      <a:pt x="13705" y="39390"/>
                    </a:cubicBezTo>
                    <a:cubicBezTo>
                      <a:pt x="13588" y="39068"/>
                      <a:pt x="13412" y="38513"/>
                      <a:pt x="13179" y="37870"/>
                    </a:cubicBezTo>
                    <a:lnTo>
                      <a:pt x="13179" y="37870"/>
                    </a:lnTo>
                    <a:cubicBezTo>
                      <a:pt x="13705" y="41377"/>
                      <a:pt x="13968" y="45175"/>
                      <a:pt x="14406" y="48477"/>
                    </a:cubicBezTo>
                    <a:cubicBezTo>
                      <a:pt x="15195" y="42370"/>
                      <a:pt x="15341" y="36234"/>
                      <a:pt x="13968" y="30097"/>
                    </a:cubicBezTo>
                    <a:cubicBezTo>
                      <a:pt x="11513" y="19140"/>
                      <a:pt x="5260" y="9760"/>
                      <a:pt x="0" y="0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-7005025" y="1486388"/>
                <a:ext cx="244025" cy="54937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21975" extrusionOk="0">
                    <a:moveTo>
                      <a:pt x="1" y="1"/>
                    </a:moveTo>
                    <a:lnTo>
                      <a:pt x="205" y="381"/>
                    </a:lnTo>
                    <a:cubicBezTo>
                      <a:pt x="526" y="965"/>
                      <a:pt x="819" y="1550"/>
                      <a:pt x="1111" y="2134"/>
                    </a:cubicBezTo>
                    <a:cubicBezTo>
                      <a:pt x="2689" y="4851"/>
                      <a:pt x="3945" y="4998"/>
                      <a:pt x="4763" y="8066"/>
                    </a:cubicBezTo>
                    <a:cubicBezTo>
                      <a:pt x="5786" y="11718"/>
                      <a:pt x="6283" y="18205"/>
                      <a:pt x="6809" y="21975"/>
                    </a:cubicBezTo>
                    <a:cubicBezTo>
                      <a:pt x="7423" y="21069"/>
                      <a:pt x="8212" y="20251"/>
                      <a:pt x="8708" y="19286"/>
                    </a:cubicBezTo>
                    <a:cubicBezTo>
                      <a:pt x="9760" y="17095"/>
                      <a:pt x="8884" y="13413"/>
                      <a:pt x="8007" y="11222"/>
                    </a:cubicBezTo>
                    <a:cubicBezTo>
                      <a:pt x="6721" y="8066"/>
                      <a:pt x="4647" y="5553"/>
                      <a:pt x="2455" y="2981"/>
                    </a:cubicBezTo>
                    <a:cubicBezTo>
                      <a:pt x="1637" y="1988"/>
                      <a:pt x="819" y="994"/>
                      <a:pt x="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-7340325" y="1227063"/>
                <a:ext cx="37697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15079" h="37783" extrusionOk="0">
                    <a:moveTo>
                      <a:pt x="14953" y="32047"/>
                    </a:moveTo>
                    <a:lnTo>
                      <a:pt x="14953" y="32047"/>
                    </a:lnTo>
                    <a:cubicBezTo>
                      <a:pt x="14955" y="32075"/>
                      <a:pt x="14958" y="32107"/>
                      <a:pt x="14961" y="32143"/>
                    </a:cubicBezTo>
                    <a:cubicBezTo>
                      <a:pt x="14958" y="32111"/>
                      <a:pt x="14955" y="32079"/>
                      <a:pt x="14953" y="32047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47"/>
                      <a:pt x="175" y="293"/>
                      <a:pt x="234" y="439"/>
                    </a:cubicBezTo>
                    <a:cubicBezTo>
                      <a:pt x="1286" y="2163"/>
                      <a:pt x="2104" y="4033"/>
                      <a:pt x="3156" y="5728"/>
                    </a:cubicBezTo>
                    <a:cubicBezTo>
                      <a:pt x="4179" y="7423"/>
                      <a:pt x="5348" y="9000"/>
                      <a:pt x="6487" y="10608"/>
                    </a:cubicBezTo>
                    <a:cubicBezTo>
                      <a:pt x="8708" y="13793"/>
                      <a:pt x="8883" y="13997"/>
                      <a:pt x="9789" y="17767"/>
                    </a:cubicBezTo>
                    <a:cubicBezTo>
                      <a:pt x="10607" y="21215"/>
                      <a:pt x="12507" y="27819"/>
                      <a:pt x="12390" y="31354"/>
                    </a:cubicBezTo>
                    <a:cubicBezTo>
                      <a:pt x="12390" y="31500"/>
                      <a:pt x="12361" y="31617"/>
                      <a:pt x="12361" y="31763"/>
                    </a:cubicBezTo>
                    <a:cubicBezTo>
                      <a:pt x="12945" y="33429"/>
                      <a:pt x="13442" y="35124"/>
                      <a:pt x="14260" y="36702"/>
                    </a:cubicBezTo>
                    <a:cubicBezTo>
                      <a:pt x="14435" y="37082"/>
                      <a:pt x="14669" y="37461"/>
                      <a:pt x="14903" y="37783"/>
                    </a:cubicBezTo>
                    <a:cubicBezTo>
                      <a:pt x="14990" y="37111"/>
                      <a:pt x="15049" y="36409"/>
                      <a:pt x="15049" y="35679"/>
                    </a:cubicBezTo>
                    <a:cubicBezTo>
                      <a:pt x="15078" y="34948"/>
                      <a:pt x="15049" y="34218"/>
                      <a:pt x="15049" y="33487"/>
                    </a:cubicBezTo>
                    <a:cubicBezTo>
                      <a:pt x="15020" y="33195"/>
                      <a:pt x="15020" y="32874"/>
                      <a:pt x="14990" y="32552"/>
                    </a:cubicBezTo>
                    <a:cubicBezTo>
                      <a:pt x="14990" y="32427"/>
                      <a:pt x="14958" y="32063"/>
                      <a:pt x="14946" y="31944"/>
                    </a:cubicBezTo>
                    <a:lnTo>
                      <a:pt x="14946" y="31944"/>
                    </a:lnTo>
                    <a:cubicBezTo>
                      <a:pt x="14934" y="31729"/>
                      <a:pt x="14939" y="31527"/>
                      <a:pt x="14961" y="31325"/>
                    </a:cubicBezTo>
                    <a:cubicBezTo>
                      <a:pt x="14348" y="28783"/>
                      <a:pt x="14231" y="26124"/>
                      <a:pt x="13646" y="23611"/>
                    </a:cubicBezTo>
                    <a:cubicBezTo>
                      <a:pt x="12857" y="20221"/>
                      <a:pt x="11659" y="16919"/>
                      <a:pt x="10081" y="13822"/>
                    </a:cubicBezTo>
                    <a:cubicBezTo>
                      <a:pt x="7422" y="9497"/>
                      <a:pt x="4003" y="5552"/>
                      <a:pt x="1140" y="13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-6926850" y="2197913"/>
                <a:ext cx="610250" cy="1354600"/>
              </a:xfrm>
              <a:custGeom>
                <a:avLst/>
                <a:gdLst/>
                <a:ahLst/>
                <a:cxnLst/>
                <a:rect l="l" t="t" r="r" b="b"/>
                <a:pathLst>
                  <a:path w="24410" h="54184" extrusionOk="0">
                    <a:moveTo>
                      <a:pt x="10081" y="1"/>
                    </a:moveTo>
                    <a:lnTo>
                      <a:pt x="10081" y="1579"/>
                    </a:lnTo>
                    <a:cubicBezTo>
                      <a:pt x="10315" y="7364"/>
                      <a:pt x="11484" y="13208"/>
                      <a:pt x="12302" y="18936"/>
                    </a:cubicBezTo>
                    <a:cubicBezTo>
                      <a:pt x="13120" y="24429"/>
                      <a:pt x="13880" y="29952"/>
                      <a:pt x="14201" y="35533"/>
                    </a:cubicBezTo>
                    <a:cubicBezTo>
                      <a:pt x="14435" y="40092"/>
                      <a:pt x="13880" y="45322"/>
                      <a:pt x="10227" y="48536"/>
                    </a:cubicBezTo>
                    <a:cubicBezTo>
                      <a:pt x="7305" y="51108"/>
                      <a:pt x="3653" y="51429"/>
                      <a:pt x="0" y="51721"/>
                    </a:cubicBezTo>
                    <a:cubicBezTo>
                      <a:pt x="4636" y="53528"/>
                      <a:pt x="8647" y="54184"/>
                      <a:pt x="11991" y="54184"/>
                    </a:cubicBezTo>
                    <a:cubicBezTo>
                      <a:pt x="20219" y="54184"/>
                      <a:pt x="24410" y="50216"/>
                      <a:pt x="23932" y="49676"/>
                    </a:cubicBezTo>
                    <a:cubicBezTo>
                      <a:pt x="23260" y="48945"/>
                      <a:pt x="14552" y="27410"/>
                      <a:pt x="14552" y="27410"/>
                    </a:cubicBezTo>
                    <a:cubicBezTo>
                      <a:pt x="15049" y="23494"/>
                      <a:pt x="10520" y="5348"/>
                      <a:pt x="10081" y="1"/>
                    </a:cubicBezTo>
                    <a:close/>
                  </a:path>
                </a:pathLst>
              </a:custGeom>
              <a:solidFill>
                <a:srgbClr val="8EC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-7118250" y="1342488"/>
                <a:ext cx="291500" cy="755375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30215" extrusionOk="0">
                    <a:moveTo>
                      <a:pt x="0" y="0"/>
                    </a:moveTo>
                    <a:cubicBezTo>
                      <a:pt x="848" y="1111"/>
                      <a:pt x="1666" y="2221"/>
                      <a:pt x="2484" y="3331"/>
                    </a:cubicBezTo>
                    <a:cubicBezTo>
                      <a:pt x="3331" y="4442"/>
                      <a:pt x="4150" y="5552"/>
                      <a:pt x="4939" y="6692"/>
                    </a:cubicBezTo>
                    <a:cubicBezTo>
                      <a:pt x="5728" y="7831"/>
                      <a:pt x="6517" y="8971"/>
                      <a:pt x="7276" y="10140"/>
                    </a:cubicBezTo>
                    <a:lnTo>
                      <a:pt x="7831" y="11017"/>
                    </a:lnTo>
                    <a:lnTo>
                      <a:pt x="8357" y="11893"/>
                    </a:lnTo>
                    <a:cubicBezTo>
                      <a:pt x="8533" y="12215"/>
                      <a:pt x="8679" y="12507"/>
                      <a:pt x="8854" y="12828"/>
                    </a:cubicBezTo>
                    <a:cubicBezTo>
                      <a:pt x="9000" y="13120"/>
                      <a:pt x="9117" y="13442"/>
                      <a:pt x="9205" y="13763"/>
                    </a:cubicBezTo>
                    <a:cubicBezTo>
                      <a:pt x="9585" y="15107"/>
                      <a:pt x="9848" y="16481"/>
                      <a:pt x="10052" y="17825"/>
                    </a:cubicBezTo>
                    <a:cubicBezTo>
                      <a:pt x="10286" y="19198"/>
                      <a:pt x="10461" y="20572"/>
                      <a:pt x="10637" y="21945"/>
                    </a:cubicBezTo>
                    <a:cubicBezTo>
                      <a:pt x="10841" y="23318"/>
                      <a:pt x="10987" y="24721"/>
                      <a:pt x="11163" y="26094"/>
                    </a:cubicBezTo>
                    <a:lnTo>
                      <a:pt x="11659" y="30215"/>
                    </a:lnTo>
                    <a:cubicBezTo>
                      <a:pt x="11426" y="27468"/>
                      <a:pt x="11163" y="24692"/>
                      <a:pt x="10841" y="21945"/>
                    </a:cubicBezTo>
                    <a:cubicBezTo>
                      <a:pt x="10666" y="20542"/>
                      <a:pt x="10491" y="19169"/>
                      <a:pt x="10286" y="17796"/>
                    </a:cubicBezTo>
                    <a:cubicBezTo>
                      <a:pt x="10228" y="17445"/>
                      <a:pt x="10169" y="17124"/>
                      <a:pt x="10111" y="16773"/>
                    </a:cubicBezTo>
                    <a:cubicBezTo>
                      <a:pt x="10052" y="16422"/>
                      <a:pt x="9994" y="16101"/>
                      <a:pt x="9935" y="15750"/>
                    </a:cubicBezTo>
                    <a:cubicBezTo>
                      <a:pt x="9848" y="15400"/>
                      <a:pt x="9789" y="15049"/>
                      <a:pt x="9731" y="14728"/>
                    </a:cubicBezTo>
                    <a:cubicBezTo>
                      <a:pt x="9643" y="14377"/>
                      <a:pt x="9555" y="14026"/>
                      <a:pt x="9468" y="13705"/>
                    </a:cubicBezTo>
                    <a:cubicBezTo>
                      <a:pt x="9351" y="13354"/>
                      <a:pt x="9234" y="13033"/>
                      <a:pt x="9088" y="12711"/>
                    </a:cubicBezTo>
                    <a:cubicBezTo>
                      <a:pt x="8913" y="12419"/>
                      <a:pt x="8737" y="12098"/>
                      <a:pt x="8591" y="11805"/>
                    </a:cubicBezTo>
                    <a:lnTo>
                      <a:pt x="8036" y="10900"/>
                    </a:lnTo>
                    <a:lnTo>
                      <a:pt x="7481" y="10023"/>
                    </a:lnTo>
                    <a:cubicBezTo>
                      <a:pt x="6721" y="8854"/>
                      <a:pt x="5932" y="7715"/>
                      <a:pt x="5114" y="6575"/>
                    </a:cubicBezTo>
                    <a:cubicBezTo>
                      <a:pt x="3448" y="4354"/>
                      <a:pt x="1754" y="2133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-7407550" y="1137938"/>
                <a:ext cx="3777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5037" extrusionOk="0">
                    <a:moveTo>
                      <a:pt x="1" y="1"/>
                    </a:moveTo>
                    <a:lnTo>
                      <a:pt x="5319" y="8182"/>
                    </a:lnTo>
                    <a:cubicBezTo>
                      <a:pt x="7072" y="10900"/>
                      <a:pt x="8855" y="13588"/>
                      <a:pt x="10550" y="16335"/>
                    </a:cubicBezTo>
                    <a:cubicBezTo>
                      <a:pt x="10988" y="17036"/>
                      <a:pt x="11397" y="17737"/>
                      <a:pt x="11806" y="18439"/>
                    </a:cubicBezTo>
                    <a:lnTo>
                      <a:pt x="11923" y="18702"/>
                    </a:lnTo>
                    <a:cubicBezTo>
                      <a:pt x="11981" y="18760"/>
                      <a:pt x="12011" y="18877"/>
                      <a:pt x="12040" y="18965"/>
                    </a:cubicBezTo>
                    <a:cubicBezTo>
                      <a:pt x="12098" y="19140"/>
                      <a:pt x="12157" y="19345"/>
                      <a:pt x="12186" y="19520"/>
                    </a:cubicBezTo>
                    <a:cubicBezTo>
                      <a:pt x="12303" y="19929"/>
                      <a:pt x="12390" y="20309"/>
                      <a:pt x="12478" y="20718"/>
                    </a:cubicBezTo>
                    <a:cubicBezTo>
                      <a:pt x="12800" y="22267"/>
                      <a:pt x="13092" y="23874"/>
                      <a:pt x="13384" y="25452"/>
                    </a:cubicBezTo>
                    <a:lnTo>
                      <a:pt x="14231" y="30244"/>
                    </a:lnTo>
                    <a:lnTo>
                      <a:pt x="15108" y="35036"/>
                    </a:lnTo>
                    <a:lnTo>
                      <a:pt x="14377" y="30215"/>
                    </a:lnTo>
                    <a:cubicBezTo>
                      <a:pt x="14114" y="28637"/>
                      <a:pt x="13852" y="27030"/>
                      <a:pt x="13589" y="25423"/>
                    </a:cubicBezTo>
                    <a:cubicBezTo>
                      <a:pt x="13296" y="23845"/>
                      <a:pt x="13004" y="22237"/>
                      <a:pt x="12683" y="20660"/>
                    </a:cubicBezTo>
                    <a:cubicBezTo>
                      <a:pt x="12624" y="20250"/>
                      <a:pt x="12537" y="19841"/>
                      <a:pt x="12420" y="19462"/>
                    </a:cubicBezTo>
                    <a:cubicBezTo>
                      <a:pt x="12390" y="19257"/>
                      <a:pt x="12332" y="19052"/>
                      <a:pt x="12274" y="18877"/>
                    </a:cubicBezTo>
                    <a:cubicBezTo>
                      <a:pt x="12244" y="18760"/>
                      <a:pt x="12186" y="18673"/>
                      <a:pt x="12127" y="18585"/>
                    </a:cubicBezTo>
                    <a:lnTo>
                      <a:pt x="12011" y="18293"/>
                    </a:lnTo>
                    <a:cubicBezTo>
                      <a:pt x="11631" y="17591"/>
                      <a:pt x="11192" y="16890"/>
                      <a:pt x="10754" y="16189"/>
                    </a:cubicBezTo>
                    <a:cubicBezTo>
                      <a:pt x="9030" y="13442"/>
                      <a:pt x="7277" y="10754"/>
                      <a:pt x="5465" y="8065"/>
                    </a:cubicBezTo>
                    <a:lnTo>
                      <a:pt x="2777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-7323525" y="1890363"/>
                <a:ext cx="2485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994"/>
                      <a:pt x="205" y="1959"/>
                      <a:pt x="380" y="2923"/>
                    </a:cubicBezTo>
                    <a:cubicBezTo>
                      <a:pt x="555" y="3887"/>
                      <a:pt x="731" y="4851"/>
                      <a:pt x="994" y="5816"/>
                    </a:cubicBezTo>
                    <a:cubicBezTo>
                      <a:pt x="935" y="4822"/>
                      <a:pt x="789" y="3858"/>
                      <a:pt x="643" y="2894"/>
                    </a:cubicBezTo>
                    <a:cubicBezTo>
                      <a:pt x="468" y="1929"/>
                      <a:pt x="263" y="965"/>
                      <a:pt x="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-7833425" y="2483563"/>
                <a:ext cx="358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075" extrusionOk="0">
                    <a:moveTo>
                      <a:pt x="1432" y="0"/>
                    </a:moveTo>
                    <a:lnTo>
                      <a:pt x="1432" y="0"/>
                    </a:lnTo>
                    <a:cubicBezTo>
                      <a:pt x="1111" y="292"/>
                      <a:pt x="848" y="614"/>
                      <a:pt x="614" y="964"/>
                    </a:cubicBezTo>
                    <a:cubicBezTo>
                      <a:pt x="351" y="1315"/>
                      <a:pt x="146" y="1666"/>
                      <a:pt x="0" y="2075"/>
                    </a:cubicBezTo>
                    <a:cubicBezTo>
                      <a:pt x="292" y="1782"/>
                      <a:pt x="585" y="1461"/>
                      <a:pt x="818" y="1110"/>
                    </a:cubicBezTo>
                    <a:cubicBezTo>
                      <a:pt x="1052" y="760"/>
                      <a:pt x="1257" y="409"/>
                      <a:pt x="143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-7810800" y="2491588"/>
                <a:ext cx="3875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06" extrusionOk="0">
                    <a:moveTo>
                      <a:pt x="1550" y="0"/>
                    </a:moveTo>
                    <a:lnTo>
                      <a:pt x="1550" y="0"/>
                    </a:lnTo>
                    <a:cubicBezTo>
                      <a:pt x="1433" y="59"/>
                      <a:pt x="1316" y="147"/>
                      <a:pt x="1228" y="263"/>
                    </a:cubicBezTo>
                    <a:cubicBezTo>
                      <a:pt x="1141" y="351"/>
                      <a:pt x="1053" y="468"/>
                      <a:pt x="994" y="585"/>
                    </a:cubicBezTo>
                    <a:cubicBezTo>
                      <a:pt x="819" y="819"/>
                      <a:pt x="702" y="1052"/>
                      <a:pt x="585" y="1286"/>
                    </a:cubicBezTo>
                    <a:cubicBezTo>
                      <a:pt x="322" y="1754"/>
                      <a:pt x="147" y="2280"/>
                      <a:pt x="1" y="2806"/>
                    </a:cubicBezTo>
                    <a:cubicBezTo>
                      <a:pt x="293" y="2367"/>
                      <a:pt x="556" y="1900"/>
                      <a:pt x="790" y="1403"/>
                    </a:cubicBezTo>
                    <a:lnTo>
                      <a:pt x="1141" y="673"/>
                    </a:lnTo>
                    <a:cubicBezTo>
                      <a:pt x="1257" y="439"/>
                      <a:pt x="1374" y="205"/>
                      <a:pt x="155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-7780825" y="2533238"/>
                <a:ext cx="241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03" extrusionOk="0">
                    <a:moveTo>
                      <a:pt x="964" y="0"/>
                    </a:moveTo>
                    <a:lnTo>
                      <a:pt x="964" y="0"/>
                    </a:lnTo>
                    <a:cubicBezTo>
                      <a:pt x="731" y="175"/>
                      <a:pt x="526" y="380"/>
                      <a:pt x="380" y="643"/>
                    </a:cubicBezTo>
                    <a:cubicBezTo>
                      <a:pt x="205" y="847"/>
                      <a:pt x="58" y="1110"/>
                      <a:pt x="0" y="1403"/>
                    </a:cubicBezTo>
                    <a:cubicBezTo>
                      <a:pt x="205" y="1227"/>
                      <a:pt x="409" y="1023"/>
                      <a:pt x="584" y="789"/>
                    </a:cubicBezTo>
                    <a:cubicBezTo>
                      <a:pt x="760" y="555"/>
                      <a:pt x="877" y="292"/>
                      <a:pt x="96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-7529550" y="2547838"/>
                <a:ext cx="1191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2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02" y="526"/>
                      <a:pt x="1491" y="906"/>
                      <a:pt x="2309" y="1111"/>
                    </a:cubicBezTo>
                    <a:cubicBezTo>
                      <a:pt x="2638" y="1177"/>
                      <a:pt x="2967" y="1209"/>
                      <a:pt x="3296" y="1209"/>
                    </a:cubicBezTo>
                    <a:cubicBezTo>
                      <a:pt x="3405" y="1209"/>
                      <a:pt x="3515" y="1206"/>
                      <a:pt x="3624" y="1199"/>
                    </a:cubicBezTo>
                    <a:cubicBezTo>
                      <a:pt x="4063" y="1140"/>
                      <a:pt x="4472" y="936"/>
                      <a:pt x="4764" y="614"/>
                    </a:cubicBezTo>
                    <a:lnTo>
                      <a:pt x="4764" y="614"/>
                    </a:lnTo>
                    <a:cubicBezTo>
                      <a:pt x="4413" y="848"/>
                      <a:pt x="4033" y="965"/>
                      <a:pt x="3595" y="994"/>
                    </a:cubicBezTo>
                    <a:cubicBezTo>
                      <a:pt x="3186" y="994"/>
                      <a:pt x="2777" y="965"/>
                      <a:pt x="2368" y="848"/>
                    </a:cubicBezTo>
                    <a:cubicBezTo>
                      <a:pt x="1959" y="760"/>
                      <a:pt x="1579" y="643"/>
                      <a:pt x="1170" y="497"/>
                    </a:cubicBezTo>
                    <a:cubicBezTo>
                      <a:pt x="790" y="351"/>
                      <a:pt x="381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-7015975" y="3162938"/>
                <a:ext cx="1351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31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409"/>
                      <a:pt x="701" y="789"/>
                      <a:pt x="1111" y="1140"/>
                    </a:cubicBezTo>
                    <a:cubicBezTo>
                      <a:pt x="1520" y="1491"/>
                      <a:pt x="1929" y="1812"/>
                      <a:pt x="2396" y="2104"/>
                    </a:cubicBezTo>
                    <a:cubicBezTo>
                      <a:pt x="2601" y="2250"/>
                      <a:pt x="2835" y="2396"/>
                      <a:pt x="3068" y="2542"/>
                    </a:cubicBezTo>
                    <a:cubicBezTo>
                      <a:pt x="3302" y="2659"/>
                      <a:pt x="3565" y="2776"/>
                      <a:pt x="3799" y="2864"/>
                    </a:cubicBezTo>
                    <a:cubicBezTo>
                      <a:pt x="4234" y="3043"/>
                      <a:pt x="4713" y="3132"/>
                      <a:pt x="5198" y="3132"/>
                    </a:cubicBezTo>
                    <a:cubicBezTo>
                      <a:pt x="5267" y="3132"/>
                      <a:pt x="5337" y="3131"/>
                      <a:pt x="5406" y="3127"/>
                    </a:cubicBezTo>
                    <a:lnTo>
                      <a:pt x="4997" y="3068"/>
                    </a:lnTo>
                    <a:cubicBezTo>
                      <a:pt x="4880" y="3039"/>
                      <a:pt x="4763" y="3010"/>
                      <a:pt x="4646" y="2981"/>
                    </a:cubicBezTo>
                    <a:cubicBezTo>
                      <a:pt x="4500" y="2922"/>
                      <a:pt x="4383" y="2893"/>
                      <a:pt x="4266" y="2835"/>
                    </a:cubicBezTo>
                    <a:cubicBezTo>
                      <a:pt x="4150" y="2805"/>
                      <a:pt x="4033" y="2747"/>
                      <a:pt x="3916" y="2689"/>
                    </a:cubicBezTo>
                    <a:cubicBezTo>
                      <a:pt x="3419" y="2455"/>
                      <a:pt x="2981" y="2192"/>
                      <a:pt x="2542" y="1900"/>
                    </a:cubicBezTo>
                    <a:cubicBezTo>
                      <a:pt x="2104" y="1607"/>
                      <a:pt x="1666" y="1315"/>
                      <a:pt x="1257" y="994"/>
                    </a:cubicBezTo>
                    <a:cubicBezTo>
                      <a:pt x="1023" y="818"/>
                      <a:pt x="818" y="672"/>
                      <a:pt x="614" y="497"/>
                    </a:cubicBezTo>
                    <a:cubicBezTo>
                      <a:pt x="409" y="351"/>
                      <a:pt x="205" y="176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-7243175" y="2099288"/>
                <a:ext cx="811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60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6"/>
                      <a:pt x="410" y="1082"/>
                      <a:pt x="702" y="1579"/>
                    </a:cubicBezTo>
                    <a:cubicBezTo>
                      <a:pt x="965" y="2105"/>
                      <a:pt x="1286" y="2602"/>
                      <a:pt x="1695" y="3040"/>
                    </a:cubicBezTo>
                    <a:cubicBezTo>
                      <a:pt x="1783" y="3157"/>
                      <a:pt x="1900" y="3274"/>
                      <a:pt x="1988" y="3361"/>
                    </a:cubicBezTo>
                    <a:lnTo>
                      <a:pt x="2134" y="3507"/>
                    </a:lnTo>
                    <a:lnTo>
                      <a:pt x="2280" y="3654"/>
                    </a:lnTo>
                    <a:cubicBezTo>
                      <a:pt x="2455" y="3887"/>
                      <a:pt x="2601" y="4121"/>
                      <a:pt x="2747" y="4384"/>
                    </a:cubicBezTo>
                    <a:cubicBezTo>
                      <a:pt x="2864" y="4618"/>
                      <a:pt x="2981" y="4881"/>
                      <a:pt x="3039" y="5173"/>
                    </a:cubicBezTo>
                    <a:cubicBezTo>
                      <a:pt x="3127" y="5436"/>
                      <a:pt x="3215" y="5728"/>
                      <a:pt x="3244" y="6020"/>
                    </a:cubicBezTo>
                    <a:cubicBezTo>
                      <a:pt x="3244" y="5407"/>
                      <a:pt x="3127" y="4822"/>
                      <a:pt x="2923" y="4296"/>
                    </a:cubicBezTo>
                    <a:cubicBezTo>
                      <a:pt x="2806" y="4004"/>
                      <a:pt x="2660" y="3741"/>
                      <a:pt x="2455" y="3507"/>
                    </a:cubicBezTo>
                    <a:lnTo>
                      <a:pt x="2338" y="3332"/>
                    </a:lnTo>
                    <a:lnTo>
                      <a:pt x="2163" y="3186"/>
                    </a:lnTo>
                    <a:cubicBezTo>
                      <a:pt x="2075" y="3069"/>
                      <a:pt x="1988" y="2981"/>
                      <a:pt x="1871" y="2865"/>
                    </a:cubicBezTo>
                    <a:cubicBezTo>
                      <a:pt x="1491" y="2426"/>
                      <a:pt x="1169" y="1988"/>
                      <a:pt x="877" y="1491"/>
                    </a:cubicBezTo>
                    <a:cubicBezTo>
                      <a:pt x="702" y="1257"/>
                      <a:pt x="585" y="1024"/>
                      <a:pt x="439" y="761"/>
                    </a:cubicBezTo>
                    <a:cubicBezTo>
                      <a:pt x="293" y="498"/>
                      <a:pt x="147" y="264"/>
                      <a:pt x="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-7026200" y="2061313"/>
                <a:ext cx="59925" cy="1344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78" extrusionOk="0">
                    <a:moveTo>
                      <a:pt x="0" y="0"/>
                    </a:moveTo>
                    <a:cubicBezTo>
                      <a:pt x="263" y="439"/>
                      <a:pt x="497" y="877"/>
                      <a:pt x="760" y="1286"/>
                    </a:cubicBezTo>
                    <a:cubicBezTo>
                      <a:pt x="1023" y="1725"/>
                      <a:pt x="1286" y="2134"/>
                      <a:pt x="1520" y="2572"/>
                    </a:cubicBezTo>
                    <a:cubicBezTo>
                      <a:pt x="1636" y="2776"/>
                      <a:pt x="1753" y="2981"/>
                      <a:pt x="1812" y="3215"/>
                    </a:cubicBezTo>
                    <a:cubicBezTo>
                      <a:pt x="1899" y="3449"/>
                      <a:pt x="1987" y="3682"/>
                      <a:pt x="2046" y="3916"/>
                    </a:cubicBezTo>
                    <a:cubicBezTo>
                      <a:pt x="2192" y="4384"/>
                      <a:pt x="2309" y="4880"/>
                      <a:pt x="2338" y="5377"/>
                    </a:cubicBezTo>
                    <a:cubicBezTo>
                      <a:pt x="2396" y="4880"/>
                      <a:pt x="2367" y="4354"/>
                      <a:pt x="2250" y="3887"/>
                    </a:cubicBezTo>
                    <a:cubicBezTo>
                      <a:pt x="2133" y="3390"/>
                      <a:pt x="1987" y="2893"/>
                      <a:pt x="1753" y="2455"/>
                    </a:cubicBezTo>
                    <a:cubicBezTo>
                      <a:pt x="1490" y="2017"/>
                      <a:pt x="1198" y="1608"/>
                      <a:pt x="935" y="1199"/>
                    </a:cubicBezTo>
                    <a:cubicBezTo>
                      <a:pt x="643" y="789"/>
                      <a:pt x="322" y="380"/>
                      <a:pt x="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-6819475" y="2137288"/>
                <a:ext cx="32900" cy="7015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280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4" y="439"/>
                      <a:pt x="527" y="877"/>
                      <a:pt x="760" y="1345"/>
                    </a:cubicBezTo>
                    <a:cubicBezTo>
                      <a:pt x="848" y="1578"/>
                      <a:pt x="965" y="1812"/>
                      <a:pt x="1023" y="2046"/>
                    </a:cubicBezTo>
                    <a:cubicBezTo>
                      <a:pt x="1111" y="2309"/>
                      <a:pt x="1169" y="2543"/>
                      <a:pt x="1199" y="2806"/>
                    </a:cubicBezTo>
                    <a:cubicBezTo>
                      <a:pt x="1316" y="2280"/>
                      <a:pt x="1228" y="1724"/>
                      <a:pt x="994" y="1257"/>
                    </a:cubicBezTo>
                    <a:cubicBezTo>
                      <a:pt x="877" y="994"/>
                      <a:pt x="731" y="789"/>
                      <a:pt x="556" y="556"/>
                    </a:cubicBezTo>
                    <a:cubicBezTo>
                      <a:pt x="380" y="351"/>
                      <a:pt x="205" y="176"/>
                      <a:pt x="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-7691725" y="1419913"/>
                <a:ext cx="548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754" extrusionOk="0">
                    <a:moveTo>
                      <a:pt x="2193" y="1"/>
                    </a:moveTo>
                    <a:cubicBezTo>
                      <a:pt x="1930" y="1"/>
                      <a:pt x="1725" y="88"/>
                      <a:pt x="1520" y="234"/>
                    </a:cubicBezTo>
                    <a:cubicBezTo>
                      <a:pt x="1316" y="351"/>
                      <a:pt x="1111" y="497"/>
                      <a:pt x="936" y="673"/>
                    </a:cubicBezTo>
                    <a:cubicBezTo>
                      <a:pt x="556" y="994"/>
                      <a:pt x="264" y="1345"/>
                      <a:pt x="1" y="1754"/>
                    </a:cubicBezTo>
                    <a:cubicBezTo>
                      <a:pt x="381" y="1491"/>
                      <a:pt x="731" y="1199"/>
                      <a:pt x="1082" y="877"/>
                    </a:cubicBezTo>
                    <a:cubicBezTo>
                      <a:pt x="1257" y="731"/>
                      <a:pt x="1433" y="556"/>
                      <a:pt x="1608" y="410"/>
                    </a:cubicBezTo>
                    <a:cubicBezTo>
                      <a:pt x="1783" y="234"/>
                      <a:pt x="1959" y="118"/>
                      <a:pt x="219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-7663225" y="1454963"/>
                <a:ext cx="526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463" extrusionOk="0">
                    <a:moveTo>
                      <a:pt x="1877" y="0"/>
                    </a:moveTo>
                    <a:cubicBezTo>
                      <a:pt x="1734" y="0"/>
                      <a:pt x="1583" y="32"/>
                      <a:pt x="1432" y="89"/>
                    </a:cubicBezTo>
                    <a:cubicBezTo>
                      <a:pt x="1228" y="177"/>
                      <a:pt x="1023" y="294"/>
                      <a:pt x="848" y="440"/>
                    </a:cubicBezTo>
                    <a:cubicBezTo>
                      <a:pt x="673" y="586"/>
                      <a:pt x="527" y="732"/>
                      <a:pt x="380" y="907"/>
                    </a:cubicBezTo>
                    <a:cubicBezTo>
                      <a:pt x="234" y="1082"/>
                      <a:pt x="117" y="1258"/>
                      <a:pt x="1" y="1462"/>
                    </a:cubicBezTo>
                    <a:cubicBezTo>
                      <a:pt x="380" y="1199"/>
                      <a:pt x="673" y="907"/>
                      <a:pt x="1023" y="644"/>
                    </a:cubicBezTo>
                    <a:cubicBezTo>
                      <a:pt x="1169" y="498"/>
                      <a:pt x="1345" y="381"/>
                      <a:pt x="1520" y="264"/>
                    </a:cubicBezTo>
                    <a:cubicBezTo>
                      <a:pt x="1695" y="147"/>
                      <a:pt x="1900" y="60"/>
                      <a:pt x="2104" y="31"/>
                    </a:cubicBezTo>
                    <a:cubicBezTo>
                      <a:pt x="2032" y="10"/>
                      <a:pt x="1956" y="0"/>
                      <a:pt x="187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-7698300" y="1411888"/>
                <a:ext cx="358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053" extrusionOk="0">
                    <a:moveTo>
                      <a:pt x="1433" y="0"/>
                    </a:moveTo>
                    <a:lnTo>
                      <a:pt x="1433" y="0"/>
                    </a:lnTo>
                    <a:cubicBezTo>
                      <a:pt x="1141" y="88"/>
                      <a:pt x="878" y="234"/>
                      <a:pt x="644" y="439"/>
                    </a:cubicBezTo>
                    <a:cubicBezTo>
                      <a:pt x="381" y="614"/>
                      <a:pt x="176" y="818"/>
                      <a:pt x="1" y="1052"/>
                    </a:cubicBezTo>
                    <a:cubicBezTo>
                      <a:pt x="264" y="965"/>
                      <a:pt x="556" y="818"/>
                      <a:pt x="790" y="643"/>
                    </a:cubicBezTo>
                    <a:cubicBezTo>
                      <a:pt x="1024" y="468"/>
                      <a:pt x="1257" y="234"/>
                      <a:pt x="143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-7533925" y="1623738"/>
                <a:ext cx="730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1111" extrusionOk="0">
                    <a:moveTo>
                      <a:pt x="2134" y="0"/>
                    </a:moveTo>
                    <a:cubicBezTo>
                      <a:pt x="1842" y="30"/>
                      <a:pt x="1579" y="88"/>
                      <a:pt x="1316" y="176"/>
                    </a:cubicBezTo>
                    <a:cubicBezTo>
                      <a:pt x="1082" y="263"/>
                      <a:pt x="819" y="409"/>
                      <a:pt x="585" y="555"/>
                    </a:cubicBezTo>
                    <a:cubicBezTo>
                      <a:pt x="381" y="731"/>
                      <a:pt x="176" y="906"/>
                      <a:pt x="1" y="1111"/>
                    </a:cubicBezTo>
                    <a:cubicBezTo>
                      <a:pt x="468" y="848"/>
                      <a:pt x="936" y="614"/>
                      <a:pt x="1432" y="409"/>
                    </a:cubicBezTo>
                    <a:cubicBezTo>
                      <a:pt x="1666" y="322"/>
                      <a:pt x="1900" y="263"/>
                      <a:pt x="2163" y="205"/>
                    </a:cubicBezTo>
                    <a:cubicBezTo>
                      <a:pt x="2397" y="146"/>
                      <a:pt x="2660" y="146"/>
                      <a:pt x="2923" y="117"/>
                    </a:cubicBezTo>
                    <a:cubicBezTo>
                      <a:pt x="2689" y="30"/>
                      <a:pt x="2397" y="0"/>
                      <a:pt x="2134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-7504700" y="1652038"/>
                <a:ext cx="643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090" extrusionOk="0">
                    <a:moveTo>
                      <a:pt x="2443" y="0"/>
                    </a:moveTo>
                    <a:cubicBezTo>
                      <a:pt x="2252" y="0"/>
                      <a:pt x="2061" y="48"/>
                      <a:pt x="1871" y="96"/>
                    </a:cubicBezTo>
                    <a:cubicBezTo>
                      <a:pt x="1637" y="183"/>
                      <a:pt x="1432" y="271"/>
                      <a:pt x="1199" y="359"/>
                    </a:cubicBezTo>
                    <a:cubicBezTo>
                      <a:pt x="789" y="563"/>
                      <a:pt x="380" y="797"/>
                      <a:pt x="0" y="1089"/>
                    </a:cubicBezTo>
                    <a:cubicBezTo>
                      <a:pt x="468" y="943"/>
                      <a:pt x="906" y="797"/>
                      <a:pt x="1315" y="592"/>
                    </a:cubicBezTo>
                    <a:lnTo>
                      <a:pt x="1958" y="300"/>
                    </a:lnTo>
                    <a:cubicBezTo>
                      <a:pt x="2163" y="183"/>
                      <a:pt x="2367" y="96"/>
                      <a:pt x="2572" y="8"/>
                    </a:cubicBezTo>
                    <a:cubicBezTo>
                      <a:pt x="2529" y="3"/>
                      <a:pt x="2486" y="0"/>
                      <a:pt x="244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-7517850" y="1598888"/>
                <a:ext cx="36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15" extrusionOk="0">
                    <a:moveTo>
                      <a:pt x="1052" y="1"/>
                    </a:moveTo>
                    <a:cubicBezTo>
                      <a:pt x="906" y="1"/>
                      <a:pt x="760" y="30"/>
                      <a:pt x="643" y="88"/>
                    </a:cubicBezTo>
                    <a:cubicBezTo>
                      <a:pt x="497" y="147"/>
                      <a:pt x="380" y="205"/>
                      <a:pt x="264" y="293"/>
                    </a:cubicBezTo>
                    <a:cubicBezTo>
                      <a:pt x="176" y="381"/>
                      <a:pt x="59" y="498"/>
                      <a:pt x="1" y="614"/>
                    </a:cubicBezTo>
                    <a:cubicBezTo>
                      <a:pt x="264" y="527"/>
                      <a:pt x="497" y="410"/>
                      <a:pt x="731" y="322"/>
                    </a:cubicBezTo>
                    <a:cubicBezTo>
                      <a:pt x="848" y="264"/>
                      <a:pt x="965" y="235"/>
                      <a:pt x="1082" y="205"/>
                    </a:cubicBezTo>
                    <a:cubicBezTo>
                      <a:pt x="1199" y="176"/>
                      <a:pt x="1345" y="147"/>
                      <a:pt x="1462" y="118"/>
                    </a:cubicBezTo>
                    <a:cubicBezTo>
                      <a:pt x="1345" y="30"/>
                      <a:pt x="1199" y="1"/>
                      <a:pt x="1052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-7425075" y="1235088"/>
                <a:ext cx="584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9" extrusionOk="0">
                    <a:moveTo>
                      <a:pt x="2338" y="1"/>
                    </a:moveTo>
                    <a:cubicBezTo>
                      <a:pt x="2075" y="1"/>
                      <a:pt x="1841" y="59"/>
                      <a:pt x="1608" y="176"/>
                    </a:cubicBezTo>
                    <a:cubicBezTo>
                      <a:pt x="1403" y="293"/>
                      <a:pt x="1199" y="439"/>
                      <a:pt x="1023" y="585"/>
                    </a:cubicBezTo>
                    <a:cubicBezTo>
                      <a:pt x="614" y="878"/>
                      <a:pt x="293" y="1228"/>
                      <a:pt x="1" y="1608"/>
                    </a:cubicBezTo>
                    <a:cubicBezTo>
                      <a:pt x="380" y="1345"/>
                      <a:pt x="790" y="1082"/>
                      <a:pt x="1169" y="790"/>
                    </a:cubicBezTo>
                    <a:cubicBezTo>
                      <a:pt x="1345" y="644"/>
                      <a:pt x="1549" y="498"/>
                      <a:pt x="1725" y="381"/>
                    </a:cubicBezTo>
                    <a:cubicBezTo>
                      <a:pt x="1900" y="205"/>
                      <a:pt x="2104" y="89"/>
                      <a:pt x="2338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-7398050" y="1271988"/>
                <a:ext cx="548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301" extrusionOk="0">
                    <a:moveTo>
                      <a:pt x="1867" y="1"/>
                    </a:moveTo>
                    <a:cubicBezTo>
                      <a:pt x="1754" y="1"/>
                      <a:pt x="1637" y="15"/>
                      <a:pt x="1520" y="44"/>
                    </a:cubicBezTo>
                    <a:cubicBezTo>
                      <a:pt x="1316" y="132"/>
                      <a:pt x="1111" y="220"/>
                      <a:pt x="907" y="366"/>
                    </a:cubicBezTo>
                    <a:cubicBezTo>
                      <a:pt x="731" y="483"/>
                      <a:pt x="556" y="629"/>
                      <a:pt x="410" y="775"/>
                    </a:cubicBezTo>
                    <a:cubicBezTo>
                      <a:pt x="234" y="950"/>
                      <a:pt x="118" y="1126"/>
                      <a:pt x="1" y="1301"/>
                    </a:cubicBezTo>
                    <a:cubicBezTo>
                      <a:pt x="381" y="1067"/>
                      <a:pt x="702" y="804"/>
                      <a:pt x="1053" y="570"/>
                    </a:cubicBezTo>
                    <a:cubicBezTo>
                      <a:pt x="1228" y="453"/>
                      <a:pt x="1403" y="337"/>
                      <a:pt x="1608" y="249"/>
                    </a:cubicBezTo>
                    <a:cubicBezTo>
                      <a:pt x="1783" y="132"/>
                      <a:pt x="1988" y="74"/>
                      <a:pt x="2192" y="44"/>
                    </a:cubicBezTo>
                    <a:cubicBezTo>
                      <a:pt x="2090" y="15"/>
                      <a:pt x="1980" y="1"/>
                      <a:pt x="186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-7430175" y="12256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19" y="0"/>
                    </a:moveTo>
                    <a:lnTo>
                      <a:pt x="1519" y="0"/>
                    </a:lnTo>
                    <a:cubicBezTo>
                      <a:pt x="1227" y="88"/>
                      <a:pt x="964" y="205"/>
                      <a:pt x="701" y="380"/>
                    </a:cubicBezTo>
                    <a:cubicBezTo>
                      <a:pt x="438" y="526"/>
                      <a:pt x="205" y="731"/>
                      <a:pt x="0" y="964"/>
                    </a:cubicBezTo>
                    <a:cubicBezTo>
                      <a:pt x="292" y="877"/>
                      <a:pt x="584" y="760"/>
                      <a:pt x="847" y="584"/>
                    </a:cubicBezTo>
                    <a:cubicBezTo>
                      <a:pt x="1110" y="438"/>
                      <a:pt x="1315" y="234"/>
                      <a:pt x="151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-7246825" y="1539713"/>
                <a:ext cx="73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966" extrusionOk="0">
                    <a:moveTo>
                      <a:pt x="2163" y="1"/>
                    </a:moveTo>
                    <a:cubicBezTo>
                      <a:pt x="1871" y="1"/>
                      <a:pt x="1608" y="30"/>
                      <a:pt x="1345" y="118"/>
                    </a:cubicBezTo>
                    <a:cubicBezTo>
                      <a:pt x="1082" y="176"/>
                      <a:pt x="848" y="293"/>
                      <a:pt x="614" y="439"/>
                    </a:cubicBezTo>
                    <a:cubicBezTo>
                      <a:pt x="380" y="585"/>
                      <a:pt x="176" y="761"/>
                      <a:pt x="0" y="965"/>
                    </a:cubicBezTo>
                    <a:cubicBezTo>
                      <a:pt x="439" y="702"/>
                      <a:pt x="906" y="498"/>
                      <a:pt x="1403" y="322"/>
                    </a:cubicBezTo>
                    <a:cubicBezTo>
                      <a:pt x="1666" y="264"/>
                      <a:pt x="1900" y="205"/>
                      <a:pt x="2163" y="176"/>
                    </a:cubicBezTo>
                    <a:cubicBezTo>
                      <a:pt x="2294" y="162"/>
                      <a:pt x="2426" y="154"/>
                      <a:pt x="2557" y="154"/>
                    </a:cubicBezTo>
                    <a:cubicBezTo>
                      <a:pt x="2689" y="154"/>
                      <a:pt x="2820" y="162"/>
                      <a:pt x="2952" y="176"/>
                    </a:cubicBezTo>
                    <a:cubicBezTo>
                      <a:pt x="2689" y="59"/>
                      <a:pt x="2426" y="1"/>
                      <a:pt x="2163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-7219800" y="1570663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46" y="0"/>
                    </a:moveTo>
                    <a:cubicBezTo>
                      <a:pt x="2203" y="0"/>
                      <a:pt x="2066" y="14"/>
                      <a:pt x="1929" y="49"/>
                    </a:cubicBezTo>
                    <a:cubicBezTo>
                      <a:pt x="1695" y="107"/>
                      <a:pt x="1462" y="195"/>
                      <a:pt x="1228" y="282"/>
                    </a:cubicBezTo>
                    <a:cubicBezTo>
                      <a:pt x="790" y="428"/>
                      <a:pt x="380" y="662"/>
                      <a:pt x="1" y="925"/>
                    </a:cubicBezTo>
                    <a:cubicBezTo>
                      <a:pt x="439" y="808"/>
                      <a:pt x="906" y="662"/>
                      <a:pt x="1345" y="516"/>
                    </a:cubicBezTo>
                    <a:lnTo>
                      <a:pt x="1988" y="253"/>
                    </a:lnTo>
                    <a:cubicBezTo>
                      <a:pt x="2221" y="166"/>
                      <a:pt x="2426" y="78"/>
                      <a:pt x="2660" y="19"/>
                    </a:cubicBezTo>
                    <a:cubicBezTo>
                      <a:pt x="2551" y="7"/>
                      <a:pt x="2447" y="0"/>
                      <a:pt x="2346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-7228575" y="1514163"/>
                <a:ext cx="373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56" extrusionOk="0">
                    <a:moveTo>
                      <a:pt x="1082" y="0"/>
                    </a:moveTo>
                    <a:cubicBezTo>
                      <a:pt x="936" y="0"/>
                      <a:pt x="790" y="0"/>
                      <a:pt x="673" y="59"/>
                    </a:cubicBezTo>
                    <a:cubicBezTo>
                      <a:pt x="527" y="88"/>
                      <a:pt x="410" y="146"/>
                      <a:pt x="293" y="234"/>
                    </a:cubicBezTo>
                    <a:cubicBezTo>
                      <a:pt x="176" y="322"/>
                      <a:pt x="89" y="409"/>
                      <a:pt x="1" y="555"/>
                    </a:cubicBezTo>
                    <a:cubicBezTo>
                      <a:pt x="264" y="468"/>
                      <a:pt x="498" y="380"/>
                      <a:pt x="731" y="292"/>
                    </a:cubicBezTo>
                    <a:cubicBezTo>
                      <a:pt x="848" y="263"/>
                      <a:pt x="965" y="234"/>
                      <a:pt x="1111" y="205"/>
                    </a:cubicBezTo>
                    <a:cubicBezTo>
                      <a:pt x="1228" y="176"/>
                      <a:pt x="1345" y="146"/>
                      <a:pt x="1491" y="146"/>
                    </a:cubicBezTo>
                    <a:cubicBezTo>
                      <a:pt x="1374" y="59"/>
                      <a:pt x="1228" y="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-7287725" y="1183088"/>
                <a:ext cx="577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585" extrusionOk="0">
                    <a:moveTo>
                      <a:pt x="2215" y="1"/>
                    </a:moveTo>
                    <a:cubicBezTo>
                      <a:pt x="2007" y="1"/>
                      <a:pt x="1785" y="80"/>
                      <a:pt x="1607" y="182"/>
                    </a:cubicBezTo>
                    <a:cubicBezTo>
                      <a:pt x="1403" y="298"/>
                      <a:pt x="1198" y="415"/>
                      <a:pt x="994" y="591"/>
                    </a:cubicBezTo>
                    <a:cubicBezTo>
                      <a:pt x="614" y="854"/>
                      <a:pt x="263" y="1204"/>
                      <a:pt x="0" y="1584"/>
                    </a:cubicBezTo>
                    <a:cubicBezTo>
                      <a:pt x="380" y="1350"/>
                      <a:pt x="789" y="1087"/>
                      <a:pt x="1169" y="795"/>
                    </a:cubicBezTo>
                    <a:cubicBezTo>
                      <a:pt x="1344" y="649"/>
                      <a:pt x="1520" y="503"/>
                      <a:pt x="1724" y="357"/>
                    </a:cubicBezTo>
                    <a:cubicBezTo>
                      <a:pt x="1899" y="211"/>
                      <a:pt x="2104" y="94"/>
                      <a:pt x="2309" y="6"/>
                    </a:cubicBezTo>
                    <a:cubicBezTo>
                      <a:pt x="2278" y="2"/>
                      <a:pt x="2247" y="1"/>
                      <a:pt x="2215" y="1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-7260700" y="1219563"/>
                <a:ext cx="548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24" extrusionOk="0">
                    <a:moveTo>
                      <a:pt x="1856" y="1"/>
                    </a:moveTo>
                    <a:cubicBezTo>
                      <a:pt x="1739" y="1"/>
                      <a:pt x="1622" y="23"/>
                      <a:pt x="1520" y="67"/>
                    </a:cubicBezTo>
                    <a:cubicBezTo>
                      <a:pt x="1286" y="125"/>
                      <a:pt x="1081" y="242"/>
                      <a:pt x="906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34" y="943"/>
                      <a:pt x="88" y="1119"/>
                      <a:pt x="0" y="1323"/>
                    </a:cubicBezTo>
                    <a:cubicBezTo>
                      <a:pt x="351" y="1089"/>
                      <a:pt x="702" y="797"/>
                      <a:pt x="1052" y="563"/>
                    </a:cubicBezTo>
                    <a:cubicBezTo>
                      <a:pt x="1228" y="447"/>
                      <a:pt x="1403" y="359"/>
                      <a:pt x="1578" y="242"/>
                    </a:cubicBezTo>
                    <a:cubicBezTo>
                      <a:pt x="1783" y="154"/>
                      <a:pt x="1987" y="96"/>
                      <a:pt x="2192" y="67"/>
                    </a:cubicBezTo>
                    <a:cubicBezTo>
                      <a:pt x="2090" y="23"/>
                      <a:pt x="1973" y="1"/>
                      <a:pt x="185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-7292850" y="1173738"/>
                <a:ext cx="38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36" extrusionOk="0">
                    <a:moveTo>
                      <a:pt x="1520" y="0"/>
                    </a:moveTo>
                    <a:cubicBezTo>
                      <a:pt x="1228" y="59"/>
                      <a:pt x="965" y="205"/>
                      <a:pt x="702" y="351"/>
                    </a:cubicBezTo>
                    <a:cubicBezTo>
                      <a:pt x="439" y="526"/>
                      <a:pt x="205" y="702"/>
                      <a:pt x="1" y="935"/>
                    </a:cubicBezTo>
                    <a:cubicBezTo>
                      <a:pt x="293" y="877"/>
                      <a:pt x="585" y="731"/>
                      <a:pt x="848" y="585"/>
                    </a:cubicBezTo>
                    <a:cubicBezTo>
                      <a:pt x="1082" y="40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-7030600" y="1581363"/>
                <a:ext cx="738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65" extrusionOk="0">
                    <a:moveTo>
                      <a:pt x="2163" y="0"/>
                    </a:moveTo>
                    <a:cubicBezTo>
                      <a:pt x="1900" y="0"/>
                      <a:pt x="1608" y="30"/>
                      <a:pt x="1345" y="117"/>
                    </a:cubicBezTo>
                    <a:cubicBezTo>
                      <a:pt x="1082" y="205"/>
                      <a:pt x="848" y="322"/>
                      <a:pt x="614" y="439"/>
                    </a:cubicBezTo>
                    <a:cubicBezTo>
                      <a:pt x="381" y="585"/>
                      <a:pt x="176" y="760"/>
                      <a:pt x="1" y="965"/>
                    </a:cubicBezTo>
                    <a:cubicBezTo>
                      <a:pt x="439" y="702"/>
                      <a:pt x="936" y="497"/>
                      <a:pt x="1433" y="351"/>
                    </a:cubicBezTo>
                    <a:cubicBezTo>
                      <a:pt x="1666" y="263"/>
                      <a:pt x="1929" y="205"/>
                      <a:pt x="2163" y="176"/>
                    </a:cubicBezTo>
                    <a:lnTo>
                      <a:pt x="2952" y="176"/>
                    </a:lnTo>
                    <a:cubicBezTo>
                      <a:pt x="2718" y="88"/>
                      <a:pt x="2426" y="0"/>
                      <a:pt x="2163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-7003575" y="1611763"/>
                <a:ext cx="665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918" extrusionOk="0">
                    <a:moveTo>
                      <a:pt x="2467" y="0"/>
                    </a:moveTo>
                    <a:cubicBezTo>
                      <a:pt x="2287" y="0"/>
                      <a:pt x="2101" y="27"/>
                      <a:pt x="1930" y="70"/>
                    </a:cubicBezTo>
                    <a:cubicBezTo>
                      <a:pt x="1696" y="129"/>
                      <a:pt x="1462" y="187"/>
                      <a:pt x="1257" y="275"/>
                    </a:cubicBezTo>
                    <a:cubicBezTo>
                      <a:pt x="819" y="450"/>
                      <a:pt x="381" y="655"/>
                      <a:pt x="1" y="918"/>
                    </a:cubicBezTo>
                    <a:cubicBezTo>
                      <a:pt x="468" y="830"/>
                      <a:pt x="907" y="684"/>
                      <a:pt x="1374" y="509"/>
                    </a:cubicBezTo>
                    <a:lnTo>
                      <a:pt x="2017" y="275"/>
                    </a:lnTo>
                    <a:cubicBezTo>
                      <a:pt x="2222" y="158"/>
                      <a:pt x="2426" y="99"/>
                      <a:pt x="2660" y="12"/>
                    </a:cubicBezTo>
                    <a:cubicBezTo>
                      <a:pt x="2597" y="4"/>
                      <a:pt x="2533" y="0"/>
                      <a:pt x="2467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-7012325" y="15557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111" y="1"/>
                    </a:moveTo>
                    <a:cubicBezTo>
                      <a:pt x="965" y="1"/>
                      <a:pt x="818" y="1"/>
                      <a:pt x="672" y="59"/>
                    </a:cubicBezTo>
                    <a:cubicBezTo>
                      <a:pt x="526" y="88"/>
                      <a:pt x="409" y="176"/>
                      <a:pt x="293" y="235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1"/>
                      <a:pt x="731" y="293"/>
                    </a:cubicBezTo>
                    <a:cubicBezTo>
                      <a:pt x="848" y="264"/>
                      <a:pt x="994" y="235"/>
                      <a:pt x="1111" y="205"/>
                    </a:cubicBezTo>
                    <a:cubicBezTo>
                      <a:pt x="1228" y="176"/>
                      <a:pt x="1374" y="176"/>
                      <a:pt x="1491" y="147"/>
                    </a:cubicBezTo>
                    <a:cubicBezTo>
                      <a:pt x="1374" y="59"/>
                      <a:pt x="1228" y="1"/>
                      <a:pt x="1111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-6983850" y="1414813"/>
                <a:ext cx="584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1608" extrusionOk="0">
                    <a:moveTo>
                      <a:pt x="2339" y="0"/>
                    </a:moveTo>
                    <a:cubicBezTo>
                      <a:pt x="2076" y="0"/>
                      <a:pt x="1842" y="59"/>
                      <a:pt x="1637" y="176"/>
                    </a:cubicBezTo>
                    <a:cubicBezTo>
                      <a:pt x="1404" y="292"/>
                      <a:pt x="1199" y="438"/>
                      <a:pt x="1024" y="585"/>
                    </a:cubicBezTo>
                    <a:cubicBezTo>
                      <a:pt x="644" y="877"/>
                      <a:pt x="293" y="1198"/>
                      <a:pt x="1" y="1607"/>
                    </a:cubicBezTo>
                    <a:cubicBezTo>
                      <a:pt x="410" y="1344"/>
                      <a:pt x="790" y="1081"/>
                      <a:pt x="1170" y="789"/>
                    </a:cubicBezTo>
                    <a:cubicBezTo>
                      <a:pt x="1374" y="643"/>
                      <a:pt x="1550" y="497"/>
                      <a:pt x="1725" y="351"/>
                    </a:cubicBezTo>
                    <a:cubicBezTo>
                      <a:pt x="1900" y="205"/>
                      <a:pt x="2105" y="88"/>
                      <a:pt x="2339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-6956800" y="1451138"/>
                <a:ext cx="555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324" extrusionOk="0">
                    <a:moveTo>
                      <a:pt x="1870" y="1"/>
                    </a:moveTo>
                    <a:cubicBezTo>
                      <a:pt x="1753" y="1"/>
                      <a:pt x="1636" y="23"/>
                      <a:pt x="1520" y="67"/>
                    </a:cubicBezTo>
                    <a:cubicBezTo>
                      <a:pt x="1315" y="125"/>
                      <a:pt x="1110" y="242"/>
                      <a:pt x="935" y="359"/>
                    </a:cubicBezTo>
                    <a:cubicBezTo>
                      <a:pt x="731" y="476"/>
                      <a:pt x="555" y="622"/>
                      <a:pt x="409" y="797"/>
                    </a:cubicBezTo>
                    <a:cubicBezTo>
                      <a:pt x="263" y="943"/>
                      <a:pt x="117" y="1119"/>
                      <a:pt x="0" y="1323"/>
                    </a:cubicBezTo>
                    <a:cubicBezTo>
                      <a:pt x="380" y="1089"/>
                      <a:pt x="701" y="826"/>
                      <a:pt x="1052" y="593"/>
                    </a:cubicBezTo>
                    <a:cubicBezTo>
                      <a:pt x="1227" y="447"/>
                      <a:pt x="1403" y="359"/>
                      <a:pt x="1607" y="242"/>
                    </a:cubicBezTo>
                    <a:cubicBezTo>
                      <a:pt x="1783" y="154"/>
                      <a:pt x="1987" y="96"/>
                      <a:pt x="2221" y="67"/>
                    </a:cubicBezTo>
                    <a:cubicBezTo>
                      <a:pt x="2104" y="23"/>
                      <a:pt x="1987" y="1"/>
                      <a:pt x="1870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-6988950" y="1405313"/>
                <a:ext cx="38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965" extrusionOk="0">
                    <a:moveTo>
                      <a:pt x="1520" y="0"/>
                    </a:moveTo>
                    <a:lnTo>
                      <a:pt x="1520" y="0"/>
                    </a:lnTo>
                    <a:cubicBezTo>
                      <a:pt x="1228" y="88"/>
                      <a:pt x="935" y="205"/>
                      <a:pt x="702" y="380"/>
                    </a:cubicBezTo>
                    <a:cubicBezTo>
                      <a:pt x="439" y="526"/>
                      <a:pt x="205" y="731"/>
                      <a:pt x="0" y="965"/>
                    </a:cubicBezTo>
                    <a:cubicBezTo>
                      <a:pt x="293" y="877"/>
                      <a:pt x="585" y="760"/>
                      <a:pt x="819" y="585"/>
                    </a:cubicBezTo>
                    <a:cubicBezTo>
                      <a:pt x="1082" y="439"/>
                      <a:pt x="1315" y="234"/>
                      <a:pt x="1520" y="0"/>
                    </a:cubicBezTo>
                    <a:close/>
                  </a:path>
                </a:pathLst>
              </a:custGeom>
              <a:solidFill>
                <a:srgbClr val="1F0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-6847975" y="1627188"/>
                <a:ext cx="738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944" extrusionOk="0">
                    <a:moveTo>
                      <a:pt x="2016" y="1"/>
                    </a:moveTo>
                    <a:cubicBezTo>
                      <a:pt x="1794" y="1"/>
                      <a:pt x="1560" y="48"/>
                      <a:pt x="1345" y="96"/>
                    </a:cubicBezTo>
                    <a:cubicBezTo>
                      <a:pt x="1082" y="184"/>
                      <a:pt x="848" y="301"/>
                      <a:pt x="615" y="447"/>
                    </a:cubicBezTo>
                    <a:cubicBezTo>
                      <a:pt x="381" y="564"/>
                      <a:pt x="176" y="739"/>
                      <a:pt x="1" y="943"/>
                    </a:cubicBezTo>
                    <a:cubicBezTo>
                      <a:pt x="439" y="710"/>
                      <a:pt x="936" y="505"/>
                      <a:pt x="1433" y="330"/>
                    </a:cubicBezTo>
                    <a:cubicBezTo>
                      <a:pt x="1667" y="242"/>
                      <a:pt x="1930" y="213"/>
                      <a:pt x="2163" y="184"/>
                    </a:cubicBezTo>
                    <a:cubicBezTo>
                      <a:pt x="2295" y="169"/>
                      <a:pt x="2426" y="162"/>
                      <a:pt x="2558" y="162"/>
                    </a:cubicBezTo>
                    <a:cubicBezTo>
                      <a:pt x="2689" y="162"/>
                      <a:pt x="2821" y="169"/>
                      <a:pt x="2952" y="184"/>
                    </a:cubicBezTo>
                    <a:cubicBezTo>
                      <a:pt x="2719" y="67"/>
                      <a:pt x="2426" y="8"/>
                      <a:pt x="2163" y="8"/>
                    </a:cubicBezTo>
                    <a:cubicBezTo>
                      <a:pt x="2115" y="3"/>
                      <a:pt x="2066" y="1"/>
                      <a:pt x="201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-6820925" y="1657588"/>
                <a:ext cx="665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926" extrusionOk="0">
                    <a:moveTo>
                      <a:pt x="2358" y="0"/>
                    </a:moveTo>
                    <a:cubicBezTo>
                      <a:pt x="2213" y="0"/>
                      <a:pt x="2066" y="15"/>
                      <a:pt x="1929" y="49"/>
                    </a:cubicBezTo>
                    <a:cubicBezTo>
                      <a:pt x="1695" y="107"/>
                      <a:pt x="1461" y="195"/>
                      <a:pt x="1257" y="283"/>
                    </a:cubicBezTo>
                    <a:cubicBezTo>
                      <a:pt x="818" y="429"/>
                      <a:pt x="380" y="663"/>
                      <a:pt x="0" y="926"/>
                    </a:cubicBezTo>
                    <a:cubicBezTo>
                      <a:pt x="468" y="809"/>
                      <a:pt x="906" y="663"/>
                      <a:pt x="1344" y="516"/>
                    </a:cubicBezTo>
                    <a:lnTo>
                      <a:pt x="2016" y="253"/>
                    </a:lnTo>
                    <a:cubicBezTo>
                      <a:pt x="2221" y="166"/>
                      <a:pt x="2425" y="78"/>
                      <a:pt x="2659" y="20"/>
                    </a:cubicBezTo>
                    <a:cubicBezTo>
                      <a:pt x="2562" y="8"/>
                      <a:pt x="2461" y="0"/>
                      <a:pt x="2358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-6829700" y="1601088"/>
                <a:ext cx="372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56" extrusionOk="0">
                    <a:moveTo>
                      <a:pt x="1082" y="0"/>
                    </a:moveTo>
                    <a:cubicBezTo>
                      <a:pt x="936" y="0"/>
                      <a:pt x="789" y="30"/>
                      <a:pt x="673" y="59"/>
                    </a:cubicBezTo>
                    <a:cubicBezTo>
                      <a:pt x="526" y="117"/>
                      <a:pt x="410" y="176"/>
                      <a:pt x="293" y="263"/>
                    </a:cubicBezTo>
                    <a:cubicBezTo>
                      <a:pt x="176" y="322"/>
                      <a:pt x="88" y="439"/>
                      <a:pt x="0" y="556"/>
                    </a:cubicBezTo>
                    <a:cubicBezTo>
                      <a:pt x="293" y="468"/>
                      <a:pt x="526" y="380"/>
                      <a:pt x="731" y="322"/>
                    </a:cubicBezTo>
                    <a:cubicBezTo>
                      <a:pt x="848" y="263"/>
                      <a:pt x="994" y="234"/>
                      <a:pt x="1111" y="205"/>
                    </a:cubicBezTo>
                    <a:cubicBezTo>
                      <a:pt x="1228" y="176"/>
                      <a:pt x="1374" y="176"/>
                      <a:pt x="1491" y="176"/>
                    </a:cubicBezTo>
                    <a:cubicBezTo>
                      <a:pt x="1374" y="88"/>
                      <a:pt x="1228" y="30"/>
                      <a:pt x="1082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-7975875" y="1161788"/>
                <a:ext cx="2447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7509" extrusionOk="0">
                    <a:moveTo>
                      <a:pt x="536" y="1"/>
                    </a:moveTo>
                    <a:cubicBezTo>
                      <a:pt x="343" y="1"/>
                      <a:pt x="163" y="23"/>
                      <a:pt x="0" y="69"/>
                    </a:cubicBezTo>
                    <a:cubicBezTo>
                      <a:pt x="0" y="69"/>
                      <a:pt x="4790" y="7509"/>
                      <a:pt x="6380" y="7509"/>
                    </a:cubicBezTo>
                    <a:cubicBezTo>
                      <a:pt x="6452" y="7509"/>
                      <a:pt x="6517" y="7494"/>
                      <a:pt x="6575" y="7462"/>
                    </a:cubicBezTo>
                    <a:cubicBezTo>
                      <a:pt x="6575" y="7462"/>
                      <a:pt x="9789" y="6030"/>
                      <a:pt x="8679" y="4745"/>
                    </a:cubicBezTo>
                    <a:cubicBezTo>
                      <a:pt x="7676" y="3579"/>
                      <a:pt x="3003" y="1"/>
                      <a:pt x="536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-8162175" y="2301038"/>
                <a:ext cx="275450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868" extrusionOk="0">
                    <a:moveTo>
                      <a:pt x="1501" y="0"/>
                    </a:moveTo>
                    <a:cubicBezTo>
                      <a:pt x="895" y="0"/>
                      <a:pt x="376" y="95"/>
                      <a:pt x="1" y="317"/>
                    </a:cubicBezTo>
                    <a:cubicBezTo>
                      <a:pt x="1" y="317"/>
                      <a:pt x="6126" y="5868"/>
                      <a:pt x="7924" y="5868"/>
                    </a:cubicBezTo>
                    <a:cubicBezTo>
                      <a:pt x="8070" y="5868"/>
                      <a:pt x="8187" y="5831"/>
                      <a:pt x="8270" y="5752"/>
                    </a:cubicBezTo>
                    <a:cubicBezTo>
                      <a:pt x="8270" y="5752"/>
                      <a:pt x="11017" y="3532"/>
                      <a:pt x="9614" y="2597"/>
                    </a:cubicBezTo>
                    <a:cubicBezTo>
                      <a:pt x="8473" y="1811"/>
                      <a:pt x="4155" y="0"/>
                      <a:pt x="150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-7711425" y="836138"/>
                <a:ext cx="20747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611" extrusionOk="0">
                    <a:moveTo>
                      <a:pt x="120" y="0"/>
                    </a:moveTo>
                    <a:cubicBezTo>
                      <a:pt x="79" y="0"/>
                      <a:pt x="39" y="1"/>
                      <a:pt x="0" y="4"/>
                    </a:cubicBezTo>
                    <a:lnTo>
                      <a:pt x="0" y="4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4"/>
                    </a:lnTo>
                    <a:cubicBezTo>
                      <a:pt x="21" y="31"/>
                      <a:pt x="3236" y="8611"/>
                      <a:pt x="4744" y="8611"/>
                    </a:cubicBezTo>
                    <a:cubicBezTo>
                      <a:pt x="4781" y="8611"/>
                      <a:pt x="4816" y="8606"/>
                      <a:pt x="4851" y="8595"/>
                    </a:cubicBezTo>
                    <a:cubicBezTo>
                      <a:pt x="4851" y="8595"/>
                      <a:pt x="8299" y="7865"/>
                      <a:pt x="7481" y="6404"/>
                    </a:cubicBezTo>
                    <a:cubicBezTo>
                      <a:pt x="6705" y="4967"/>
                      <a:pt x="2483" y="0"/>
                      <a:pt x="120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-7526625" y="872738"/>
                <a:ext cx="1877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8720" extrusionOk="0">
                    <a:moveTo>
                      <a:pt x="35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1" y="1"/>
                      <a:pt x="3179" y="8719"/>
                      <a:pt x="4458" y="8719"/>
                    </a:cubicBezTo>
                    <a:cubicBezTo>
                      <a:pt x="4483" y="8719"/>
                      <a:pt x="4507" y="8716"/>
                      <a:pt x="4530" y="8709"/>
                    </a:cubicBezTo>
                    <a:cubicBezTo>
                      <a:pt x="4530" y="8709"/>
                      <a:pt x="7511" y="8125"/>
                      <a:pt x="6722" y="6635"/>
                    </a:cubicBezTo>
                    <a:cubicBezTo>
                      <a:pt x="5966" y="5153"/>
                      <a:pt x="2061" y="1"/>
                      <a:pt x="35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-7220525" y="1176088"/>
                <a:ext cx="216250" cy="197750"/>
              </a:xfrm>
              <a:custGeom>
                <a:avLst/>
                <a:gdLst/>
                <a:ahLst/>
                <a:cxnLst/>
                <a:rect l="l" t="t" r="r" b="b"/>
                <a:pathLst>
                  <a:path w="8650" h="7910" extrusionOk="0">
                    <a:moveTo>
                      <a:pt x="251" y="0"/>
                    </a:moveTo>
                    <a:cubicBezTo>
                      <a:pt x="164" y="0"/>
                      <a:pt x="80" y="8"/>
                      <a:pt x="1" y="23"/>
                    </a:cubicBezTo>
                    <a:lnTo>
                      <a:pt x="1" y="23"/>
                    </a:ln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1" y="23"/>
                    </a:cubicBezTo>
                    <a:lnTo>
                      <a:pt x="1" y="23"/>
                    </a:lnTo>
                    <a:cubicBezTo>
                      <a:pt x="28" y="46"/>
                      <a:pt x="4360" y="7910"/>
                      <a:pt x="5693" y="7910"/>
                    </a:cubicBezTo>
                    <a:cubicBezTo>
                      <a:pt x="5737" y="7910"/>
                      <a:pt x="5778" y="7901"/>
                      <a:pt x="5815" y="7884"/>
                    </a:cubicBezTo>
                    <a:cubicBezTo>
                      <a:pt x="5815" y="7884"/>
                      <a:pt x="8650" y="6861"/>
                      <a:pt x="7685" y="5488"/>
                    </a:cubicBezTo>
                    <a:cubicBezTo>
                      <a:pt x="6732" y="4170"/>
                      <a:pt x="2335" y="0"/>
                      <a:pt x="251" y="0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-8102275" y="2326488"/>
                <a:ext cx="1571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398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410" y="527"/>
                      <a:pt x="819" y="1023"/>
                      <a:pt x="1257" y="1462"/>
                    </a:cubicBezTo>
                    <a:cubicBezTo>
                      <a:pt x="1696" y="1929"/>
                      <a:pt x="2163" y="2367"/>
                      <a:pt x="2660" y="2777"/>
                    </a:cubicBezTo>
                    <a:cubicBezTo>
                      <a:pt x="3128" y="3215"/>
                      <a:pt x="3683" y="3566"/>
                      <a:pt x="4296" y="3828"/>
                    </a:cubicBezTo>
                    <a:cubicBezTo>
                      <a:pt x="4563" y="3925"/>
                      <a:pt x="4849" y="3982"/>
                      <a:pt x="5139" y="3982"/>
                    </a:cubicBezTo>
                    <a:cubicBezTo>
                      <a:pt x="5199" y="3982"/>
                      <a:pt x="5259" y="3980"/>
                      <a:pt x="5319" y="3975"/>
                    </a:cubicBezTo>
                    <a:cubicBezTo>
                      <a:pt x="5670" y="3975"/>
                      <a:pt x="6020" y="3858"/>
                      <a:pt x="6283" y="3624"/>
                    </a:cubicBezTo>
                    <a:lnTo>
                      <a:pt x="6254" y="3566"/>
                    </a:lnTo>
                    <a:cubicBezTo>
                      <a:pt x="6205" y="3568"/>
                      <a:pt x="6157" y="3569"/>
                      <a:pt x="6108" y="3569"/>
                    </a:cubicBezTo>
                    <a:cubicBezTo>
                      <a:pt x="5573" y="3569"/>
                      <a:pt x="5044" y="3422"/>
                      <a:pt x="4589" y="3127"/>
                    </a:cubicBezTo>
                    <a:cubicBezTo>
                      <a:pt x="4092" y="2864"/>
                      <a:pt x="3507" y="2630"/>
                      <a:pt x="3011" y="2280"/>
                    </a:cubicBezTo>
                    <a:cubicBezTo>
                      <a:pt x="2485" y="1958"/>
                      <a:pt x="2017" y="1579"/>
                      <a:pt x="1520" y="1199"/>
                    </a:cubicBezTo>
                    <a:cubicBezTo>
                      <a:pt x="1024" y="819"/>
                      <a:pt x="527" y="410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-7924750" y="1195638"/>
                <a:ext cx="138825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70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93" y="585"/>
                      <a:pt x="614" y="1111"/>
                      <a:pt x="965" y="1667"/>
                    </a:cubicBezTo>
                    <a:cubicBezTo>
                      <a:pt x="1315" y="2193"/>
                      <a:pt x="1695" y="2689"/>
                      <a:pt x="2104" y="3186"/>
                    </a:cubicBezTo>
                    <a:cubicBezTo>
                      <a:pt x="2514" y="3712"/>
                      <a:pt x="3010" y="4150"/>
                      <a:pt x="3565" y="4501"/>
                    </a:cubicBezTo>
                    <a:cubicBezTo>
                      <a:pt x="3858" y="4676"/>
                      <a:pt x="4179" y="4793"/>
                      <a:pt x="4530" y="4852"/>
                    </a:cubicBezTo>
                    <a:cubicBezTo>
                      <a:pt x="4603" y="4864"/>
                      <a:pt x="4676" y="4870"/>
                      <a:pt x="4749" y="4870"/>
                    </a:cubicBezTo>
                    <a:cubicBezTo>
                      <a:pt x="5026" y="4870"/>
                      <a:pt x="5298" y="4786"/>
                      <a:pt x="5552" y="4647"/>
                    </a:cubicBezTo>
                    <a:lnTo>
                      <a:pt x="5523" y="4559"/>
                    </a:lnTo>
                    <a:cubicBezTo>
                      <a:pt x="4939" y="4501"/>
                      <a:pt x="4384" y="4238"/>
                      <a:pt x="3975" y="3858"/>
                    </a:cubicBezTo>
                    <a:cubicBezTo>
                      <a:pt x="3507" y="3507"/>
                      <a:pt x="3010" y="3186"/>
                      <a:pt x="2543" y="2777"/>
                    </a:cubicBezTo>
                    <a:cubicBezTo>
                      <a:pt x="2104" y="2339"/>
                      <a:pt x="1695" y="1900"/>
                      <a:pt x="1257" y="1433"/>
                    </a:cubicBezTo>
                    <a:cubicBezTo>
                      <a:pt x="848" y="965"/>
                      <a:pt x="468" y="469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-7672000" y="889563"/>
                <a:ext cx="119100" cy="139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5576" extrusionOk="0">
                    <a:moveTo>
                      <a:pt x="89" y="1"/>
                    </a:moveTo>
                    <a:lnTo>
                      <a:pt x="1" y="30"/>
                    </a:lnTo>
                    <a:cubicBezTo>
                      <a:pt x="205" y="643"/>
                      <a:pt x="439" y="1228"/>
                      <a:pt x="702" y="1783"/>
                    </a:cubicBezTo>
                    <a:cubicBezTo>
                      <a:pt x="965" y="2367"/>
                      <a:pt x="1257" y="2952"/>
                      <a:pt x="1608" y="3478"/>
                    </a:cubicBezTo>
                    <a:cubicBezTo>
                      <a:pt x="1900" y="4062"/>
                      <a:pt x="2309" y="4588"/>
                      <a:pt x="2806" y="5026"/>
                    </a:cubicBezTo>
                    <a:cubicBezTo>
                      <a:pt x="3098" y="5231"/>
                      <a:pt x="3391" y="5406"/>
                      <a:pt x="3712" y="5494"/>
                    </a:cubicBezTo>
                    <a:cubicBezTo>
                      <a:pt x="3870" y="5547"/>
                      <a:pt x="4033" y="5575"/>
                      <a:pt x="4195" y="5575"/>
                    </a:cubicBezTo>
                    <a:cubicBezTo>
                      <a:pt x="4392" y="5575"/>
                      <a:pt x="4587" y="5532"/>
                      <a:pt x="4764" y="5436"/>
                    </a:cubicBezTo>
                    <a:lnTo>
                      <a:pt x="4764" y="5377"/>
                    </a:lnTo>
                    <a:cubicBezTo>
                      <a:pt x="4209" y="5231"/>
                      <a:pt x="3712" y="4880"/>
                      <a:pt x="3332" y="4442"/>
                    </a:cubicBezTo>
                    <a:cubicBezTo>
                      <a:pt x="2952" y="4004"/>
                      <a:pt x="2485" y="3624"/>
                      <a:pt x="2105" y="3127"/>
                    </a:cubicBezTo>
                    <a:cubicBezTo>
                      <a:pt x="1725" y="2660"/>
                      <a:pt x="1374" y="2134"/>
                      <a:pt x="1053" y="1608"/>
                    </a:cubicBezTo>
                    <a:cubicBezTo>
                      <a:pt x="702" y="1111"/>
                      <a:pt x="381" y="556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-7489350" y="912213"/>
                <a:ext cx="10155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034" extrusionOk="0">
                    <a:moveTo>
                      <a:pt x="88" y="0"/>
                    </a:moveTo>
                    <a:lnTo>
                      <a:pt x="0" y="30"/>
                    </a:lnTo>
                    <a:cubicBezTo>
                      <a:pt x="146" y="643"/>
                      <a:pt x="292" y="1257"/>
                      <a:pt x="497" y="1841"/>
                    </a:cubicBezTo>
                    <a:cubicBezTo>
                      <a:pt x="672" y="2455"/>
                      <a:pt x="906" y="3039"/>
                      <a:pt x="1169" y="3624"/>
                    </a:cubicBezTo>
                    <a:cubicBezTo>
                      <a:pt x="1403" y="4237"/>
                      <a:pt x="1753" y="4793"/>
                      <a:pt x="2192" y="5289"/>
                    </a:cubicBezTo>
                    <a:cubicBezTo>
                      <a:pt x="2425" y="5552"/>
                      <a:pt x="2718" y="5757"/>
                      <a:pt x="3039" y="5903"/>
                    </a:cubicBezTo>
                    <a:cubicBezTo>
                      <a:pt x="3226" y="5988"/>
                      <a:pt x="3424" y="6033"/>
                      <a:pt x="3625" y="6033"/>
                    </a:cubicBezTo>
                    <a:cubicBezTo>
                      <a:pt x="3769" y="6033"/>
                      <a:pt x="3915" y="6010"/>
                      <a:pt x="4062" y="5961"/>
                    </a:cubicBezTo>
                    <a:lnTo>
                      <a:pt x="4062" y="5903"/>
                    </a:lnTo>
                    <a:cubicBezTo>
                      <a:pt x="3536" y="5669"/>
                      <a:pt x="3068" y="5289"/>
                      <a:pt x="2776" y="4793"/>
                    </a:cubicBezTo>
                    <a:cubicBezTo>
                      <a:pt x="2455" y="4325"/>
                      <a:pt x="2016" y="3887"/>
                      <a:pt x="1724" y="3332"/>
                    </a:cubicBezTo>
                    <a:cubicBezTo>
                      <a:pt x="1403" y="2806"/>
                      <a:pt x="1111" y="2250"/>
                      <a:pt x="848" y="1695"/>
                    </a:cubicBezTo>
                    <a:cubicBezTo>
                      <a:pt x="555" y="1140"/>
                      <a:pt x="322" y="585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-7173050" y="1230713"/>
                <a:ext cx="130075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13" extrusionOk="0">
                    <a:moveTo>
                      <a:pt x="59" y="1"/>
                    </a:moveTo>
                    <a:lnTo>
                      <a:pt x="1" y="30"/>
                    </a:lnTo>
                    <a:cubicBezTo>
                      <a:pt x="234" y="614"/>
                      <a:pt x="527" y="1169"/>
                      <a:pt x="848" y="1725"/>
                    </a:cubicBezTo>
                    <a:cubicBezTo>
                      <a:pt x="1140" y="2280"/>
                      <a:pt x="1491" y="2806"/>
                      <a:pt x="1871" y="3332"/>
                    </a:cubicBezTo>
                    <a:cubicBezTo>
                      <a:pt x="2222" y="3887"/>
                      <a:pt x="2689" y="4354"/>
                      <a:pt x="3215" y="4764"/>
                    </a:cubicBezTo>
                    <a:cubicBezTo>
                      <a:pt x="3507" y="4939"/>
                      <a:pt x="3829" y="5085"/>
                      <a:pt x="4179" y="5173"/>
                    </a:cubicBezTo>
                    <a:cubicBezTo>
                      <a:pt x="4279" y="5200"/>
                      <a:pt x="4384" y="5213"/>
                      <a:pt x="4491" y="5213"/>
                    </a:cubicBezTo>
                    <a:cubicBezTo>
                      <a:pt x="4730" y="5213"/>
                      <a:pt x="4980" y="5148"/>
                      <a:pt x="5202" y="5027"/>
                    </a:cubicBezTo>
                    <a:lnTo>
                      <a:pt x="5173" y="4968"/>
                    </a:lnTo>
                    <a:cubicBezTo>
                      <a:pt x="4588" y="4851"/>
                      <a:pt x="4062" y="4559"/>
                      <a:pt x="3683" y="4150"/>
                    </a:cubicBezTo>
                    <a:cubicBezTo>
                      <a:pt x="3244" y="3741"/>
                      <a:pt x="2747" y="3390"/>
                      <a:pt x="2338" y="2952"/>
                    </a:cubicBezTo>
                    <a:cubicBezTo>
                      <a:pt x="1929" y="2484"/>
                      <a:pt x="1549" y="2017"/>
                      <a:pt x="1170" y="1520"/>
                    </a:cubicBezTo>
                    <a:cubicBezTo>
                      <a:pt x="790" y="1023"/>
                      <a:pt x="439" y="527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-7007225" y="3132988"/>
                <a:ext cx="1178350" cy="1401150"/>
              </a:xfrm>
              <a:custGeom>
                <a:avLst/>
                <a:gdLst/>
                <a:ahLst/>
                <a:cxnLst/>
                <a:rect l="l" t="t" r="r" b="b"/>
                <a:pathLst>
                  <a:path w="47134" h="56046" extrusionOk="0">
                    <a:moveTo>
                      <a:pt x="21916" y="0"/>
                    </a:moveTo>
                    <a:lnTo>
                      <a:pt x="22647" y="12565"/>
                    </a:lnTo>
                    <a:lnTo>
                      <a:pt x="14611" y="1987"/>
                    </a:lnTo>
                    <a:lnTo>
                      <a:pt x="15722" y="14026"/>
                    </a:lnTo>
                    <a:lnTo>
                      <a:pt x="7306" y="5260"/>
                    </a:lnTo>
                    <a:lnTo>
                      <a:pt x="6663" y="14611"/>
                    </a:lnTo>
                    <a:lnTo>
                      <a:pt x="1" y="8182"/>
                    </a:lnTo>
                    <a:lnTo>
                      <a:pt x="2192" y="55666"/>
                    </a:lnTo>
                    <a:lnTo>
                      <a:pt x="47134" y="56045"/>
                    </a:lnTo>
                    <a:lnTo>
                      <a:pt x="47134" y="42896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-6660225" y="352016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5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-6541150" y="352016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5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5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-6668975" y="363923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5"/>
                    </a:cubicBezTo>
                    <a:cubicBezTo>
                      <a:pt x="0" y="848"/>
                      <a:pt x="234" y="1081"/>
                      <a:pt x="526" y="1081"/>
                    </a:cubicBezTo>
                    <a:cubicBezTo>
                      <a:pt x="847" y="1081"/>
                      <a:pt x="1081" y="848"/>
                      <a:pt x="1081" y="555"/>
                    </a:cubicBezTo>
                    <a:cubicBezTo>
                      <a:pt x="1081" y="234"/>
                      <a:pt x="847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-6477600" y="40227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5"/>
                    </a:cubicBezTo>
                    <a:cubicBezTo>
                      <a:pt x="1" y="847"/>
                      <a:pt x="264" y="1081"/>
                      <a:pt x="556" y="1081"/>
                    </a:cubicBezTo>
                    <a:cubicBezTo>
                      <a:pt x="848" y="1081"/>
                      <a:pt x="1111" y="847"/>
                      <a:pt x="1111" y="555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-6449825" y="38854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1" y="848"/>
                      <a:pt x="1081" y="556"/>
                    </a:cubicBezTo>
                    <a:cubicBezTo>
                      <a:pt x="1081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-6167125" y="382186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0"/>
                    </a:moveTo>
                    <a:cubicBezTo>
                      <a:pt x="264" y="0"/>
                      <a:pt x="1" y="234"/>
                      <a:pt x="1" y="556"/>
                    </a:cubicBezTo>
                    <a:cubicBezTo>
                      <a:pt x="1" y="848"/>
                      <a:pt x="264" y="1081"/>
                      <a:pt x="556" y="1081"/>
                    </a:cubicBezTo>
                    <a:cubicBezTo>
                      <a:pt x="848" y="1081"/>
                      <a:pt x="1111" y="848"/>
                      <a:pt x="1111" y="556"/>
                    </a:cubicBezTo>
                    <a:cubicBezTo>
                      <a:pt x="1111" y="234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-6303725" y="399498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1"/>
                    </a:moveTo>
                    <a:cubicBezTo>
                      <a:pt x="234" y="1"/>
                      <a:pt x="0" y="264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4"/>
                      <a:pt x="848" y="1"/>
                      <a:pt x="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-6157625" y="40592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4" y="0"/>
                      <a:pt x="1" y="234"/>
                      <a:pt x="1" y="555"/>
                    </a:cubicBezTo>
                    <a:cubicBezTo>
                      <a:pt x="1" y="847"/>
                      <a:pt x="234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-6185375" y="4278438"/>
                <a:ext cx="277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082" extrusionOk="0">
                    <a:moveTo>
                      <a:pt x="555" y="0"/>
                    </a:moveTo>
                    <a:cubicBezTo>
                      <a:pt x="263" y="0"/>
                      <a:pt x="0" y="234"/>
                      <a:pt x="0" y="555"/>
                    </a:cubicBezTo>
                    <a:cubicBezTo>
                      <a:pt x="0" y="848"/>
                      <a:pt x="263" y="1081"/>
                      <a:pt x="555" y="1081"/>
                    </a:cubicBezTo>
                    <a:cubicBezTo>
                      <a:pt x="848" y="1081"/>
                      <a:pt x="1111" y="848"/>
                      <a:pt x="1111" y="555"/>
                    </a:cubicBezTo>
                    <a:cubicBezTo>
                      <a:pt x="1111" y="234"/>
                      <a:pt x="848" y="0"/>
                      <a:pt x="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-6431575" y="376706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1"/>
                    </a:moveTo>
                    <a:cubicBezTo>
                      <a:pt x="235" y="1"/>
                      <a:pt x="1" y="235"/>
                      <a:pt x="1" y="556"/>
                    </a:cubicBezTo>
                    <a:cubicBezTo>
                      <a:pt x="1" y="848"/>
                      <a:pt x="235" y="1082"/>
                      <a:pt x="527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5"/>
                      <a:pt x="84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-6431575" y="3566188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7" y="0"/>
                    </a:moveTo>
                    <a:cubicBezTo>
                      <a:pt x="235" y="0"/>
                      <a:pt x="1" y="234"/>
                      <a:pt x="1" y="555"/>
                    </a:cubicBezTo>
                    <a:cubicBezTo>
                      <a:pt x="1" y="847"/>
                      <a:pt x="235" y="1081"/>
                      <a:pt x="527" y="1081"/>
                    </a:cubicBezTo>
                    <a:cubicBezTo>
                      <a:pt x="848" y="1081"/>
                      <a:pt x="1082" y="847"/>
                      <a:pt x="1082" y="555"/>
                    </a:cubicBezTo>
                    <a:cubicBezTo>
                      <a:pt x="1082" y="234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-6386275" y="33923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1"/>
                    </a:moveTo>
                    <a:cubicBezTo>
                      <a:pt x="263" y="1"/>
                      <a:pt x="1" y="264"/>
                      <a:pt x="1" y="556"/>
                    </a:cubicBezTo>
                    <a:cubicBezTo>
                      <a:pt x="1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-6687250" y="4378513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7" y="0"/>
                    </a:moveTo>
                    <a:cubicBezTo>
                      <a:pt x="234" y="0"/>
                      <a:pt x="1" y="263"/>
                      <a:pt x="1" y="556"/>
                    </a:cubicBezTo>
                    <a:cubicBezTo>
                      <a:pt x="1" y="848"/>
                      <a:pt x="234" y="1111"/>
                      <a:pt x="527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-6833350" y="43880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2" y="848"/>
                      <a:pt x="1082" y="556"/>
                    </a:cubicBezTo>
                    <a:cubicBezTo>
                      <a:pt x="1082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-6760300" y="4268938"/>
                <a:ext cx="2705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111" extrusionOk="0">
                    <a:moveTo>
                      <a:pt x="526" y="0"/>
                    </a:moveTo>
                    <a:cubicBezTo>
                      <a:pt x="234" y="0"/>
                      <a:pt x="0" y="263"/>
                      <a:pt x="0" y="556"/>
                    </a:cubicBezTo>
                    <a:cubicBezTo>
                      <a:pt x="0" y="848"/>
                      <a:pt x="234" y="1111"/>
                      <a:pt x="526" y="1111"/>
                    </a:cubicBezTo>
                    <a:cubicBezTo>
                      <a:pt x="848" y="1111"/>
                      <a:pt x="1082" y="848"/>
                      <a:pt x="1082" y="556"/>
                    </a:cubicBezTo>
                    <a:cubicBezTo>
                      <a:pt x="1082" y="263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-6595925" y="3593213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-6788050" y="3574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1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4" y="731"/>
                      <a:pt x="731" y="585"/>
                      <a:pt x="731" y="381"/>
                    </a:cubicBezTo>
                    <a:cubicBezTo>
                      <a:pt x="731" y="176"/>
                      <a:pt x="584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-6568900" y="377583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80" y="0"/>
                    </a:moveTo>
                    <a:cubicBezTo>
                      <a:pt x="176" y="0"/>
                      <a:pt x="0" y="176"/>
                      <a:pt x="0" y="380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-6322000" y="36209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2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2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-6760300" y="36845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76"/>
                      <a:pt x="0" y="381"/>
                    </a:cubicBezTo>
                    <a:cubicBezTo>
                      <a:pt x="0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1"/>
                    </a:cubicBezTo>
                    <a:cubicBezTo>
                      <a:pt x="731" y="176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-6021025" y="39584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1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-5966225" y="41410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-6522875" y="39219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-6522875" y="41776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76"/>
                      <a:pt x="0" y="381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1"/>
                    </a:cubicBezTo>
                    <a:cubicBezTo>
                      <a:pt x="731" y="176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-6376775" y="40775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-6404550" y="422363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-6303725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7" y="1"/>
                      <a:pt x="0" y="147"/>
                      <a:pt x="0" y="352"/>
                    </a:cubicBezTo>
                    <a:cubicBezTo>
                      <a:pt x="0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2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-6349750" y="38488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0" y="0"/>
                    </a:moveTo>
                    <a:cubicBezTo>
                      <a:pt x="176" y="0"/>
                      <a:pt x="1" y="176"/>
                      <a:pt x="1" y="380"/>
                    </a:cubicBezTo>
                    <a:cubicBezTo>
                      <a:pt x="1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-6212400" y="39131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-6285475" y="3712288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-6595925" y="4049788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351" y="0"/>
                    </a:moveTo>
                    <a:cubicBezTo>
                      <a:pt x="146" y="0"/>
                      <a:pt x="0" y="175"/>
                      <a:pt x="0" y="380"/>
                    </a:cubicBezTo>
                    <a:cubicBezTo>
                      <a:pt x="0" y="585"/>
                      <a:pt x="146" y="731"/>
                      <a:pt x="351" y="731"/>
                    </a:cubicBezTo>
                    <a:cubicBezTo>
                      <a:pt x="555" y="731"/>
                      <a:pt x="731" y="585"/>
                      <a:pt x="731" y="380"/>
                    </a:cubicBezTo>
                    <a:cubicBezTo>
                      <a:pt x="731" y="175"/>
                      <a:pt x="555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-6861125" y="38949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81" y="0"/>
                    </a:moveTo>
                    <a:cubicBezTo>
                      <a:pt x="176" y="0"/>
                      <a:pt x="1" y="146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2" y="556"/>
                      <a:pt x="732" y="351"/>
                    </a:cubicBezTo>
                    <a:cubicBezTo>
                      <a:pt x="732" y="146"/>
                      <a:pt x="585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-6751525" y="39584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5" y="1"/>
                      <a:pt x="0" y="176"/>
                      <a:pt x="0" y="380"/>
                    </a:cubicBezTo>
                    <a:cubicBezTo>
                      <a:pt x="0" y="585"/>
                      <a:pt x="175" y="731"/>
                      <a:pt x="380" y="731"/>
                    </a:cubicBezTo>
                    <a:cubicBezTo>
                      <a:pt x="585" y="731"/>
                      <a:pt x="731" y="585"/>
                      <a:pt x="731" y="380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-6733275" y="4114063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1" y="1"/>
                    </a:moveTo>
                    <a:cubicBezTo>
                      <a:pt x="176" y="1"/>
                      <a:pt x="1" y="147"/>
                      <a:pt x="1" y="351"/>
                    </a:cubicBezTo>
                    <a:cubicBezTo>
                      <a:pt x="1" y="556"/>
                      <a:pt x="176" y="731"/>
                      <a:pt x="381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-6285475" y="416886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2" y="0"/>
                    </a:moveTo>
                    <a:cubicBezTo>
                      <a:pt x="147" y="0"/>
                      <a:pt x="1" y="146"/>
                      <a:pt x="1" y="351"/>
                    </a:cubicBezTo>
                    <a:cubicBezTo>
                      <a:pt x="1" y="555"/>
                      <a:pt x="147" y="731"/>
                      <a:pt x="352" y="731"/>
                    </a:cubicBezTo>
                    <a:cubicBezTo>
                      <a:pt x="556" y="731"/>
                      <a:pt x="731" y="555"/>
                      <a:pt x="731" y="351"/>
                    </a:cubicBezTo>
                    <a:cubicBezTo>
                      <a:pt x="731" y="146"/>
                      <a:pt x="556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-6075800" y="418711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-6002750" y="43602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76"/>
                      <a:pt x="0" y="381"/>
                    </a:cubicBezTo>
                    <a:cubicBezTo>
                      <a:pt x="0" y="585"/>
                      <a:pt x="176" y="731"/>
                      <a:pt x="380" y="731"/>
                    </a:cubicBezTo>
                    <a:cubicBezTo>
                      <a:pt x="585" y="731"/>
                      <a:pt x="731" y="585"/>
                      <a:pt x="731" y="381"/>
                    </a:cubicBezTo>
                    <a:cubicBezTo>
                      <a:pt x="731" y="176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-6139350" y="436973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1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1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-6495850" y="4296688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80" y="1"/>
                    </a:moveTo>
                    <a:cubicBezTo>
                      <a:pt x="176" y="1"/>
                      <a:pt x="0" y="147"/>
                      <a:pt x="0" y="351"/>
                    </a:cubicBezTo>
                    <a:cubicBezTo>
                      <a:pt x="0" y="556"/>
                      <a:pt x="176" y="731"/>
                      <a:pt x="380" y="731"/>
                    </a:cubicBezTo>
                    <a:cubicBezTo>
                      <a:pt x="585" y="731"/>
                      <a:pt x="731" y="556"/>
                      <a:pt x="731" y="351"/>
                    </a:cubicBezTo>
                    <a:cubicBezTo>
                      <a:pt x="731" y="147"/>
                      <a:pt x="585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-6614200" y="4296688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51" y="1"/>
                    </a:moveTo>
                    <a:cubicBezTo>
                      <a:pt x="147" y="1"/>
                      <a:pt x="1" y="147"/>
                      <a:pt x="1" y="351"/>
                    </a:cubicBezTo>
                    <a:cubicBezTo>
                      <a:pt x="1" y="556"/>
                      <a:pt x="147" y="731"/>
                      <a:pt x="351" y="731"/>
                    </a:cubicBezTo>
                    <a:cubicBezTo>
                      <a:pt x="556" y="731"/>
                      <a:pt x="731" y="556"/>
                      <a:pt x="731" y="351"/>
                    </a:cubicBezTo>
                    <a:cubicBezTo>
                      <a:pt x="731" y="147"/>
                      <a:pt x="556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-6486350" y="4406263"/>
                <a:ext cx="18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2" extrusionOk="0">
                    <a:moveTo>
                      <a:pt x="351" y="1"/>
                    </a:moveTo>
                    <a:cubicBezTo>
                      <a:pt x="146" y="1"/>
                      <a:pt x="0" y="147"/>
                      <a:pt x="0" y="352"/>
                    </a:cubicBezTo>
                    <a:cubicBezTo>
                      <a:pt x="0" y="556"/>
                      <a:pt x="146" y="731"/>
                      <a:pt x="351" y="731"/>
                    </a:cubicBezTo>
                    <a:cubicBezTo>
                      <a:pt x="555" y="731"/>
                      <a:pt x="731" y="556"/>
                      <a:pt x="731" y="352"/>
                    </a:cubicBezTo>
                    <a:cubicBezTo>
                      <a:pt x="731" y="147"/>
                      <a:pt x="555" y="1"/>
                      <a:pt x="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-6514125" y="3694013"/>
                <a:ext cx="2780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082" extrusionOk="0">
                    <a:moveTo>
                      <a:pt x="556" y="1"/>
                    </a:moveTo>
                    <a:cubicBezTo>
                      <a:pt x="264" y="1"/>
                      <a:pt x="1" y="234"/>
                      <a:pt x="1" y="556"/>
                    </a:cubicBezTo>
                    <a:cubicBezTo>
                      <a:pt x="1" y="848"/>
                      <a:pt x="264" y="1082"/>
                      <a:pt x="556" y="1082"/>
                    </a:cubicBezTo>
                    <a:cubicBezTo>
                      <a:pt x="848" y="1082"/>
                      <a:pt x="1111" y="848"/>
                      <a:pt x="1111" y="556"/>
                    </a:cubicBezTo>
                    <a:cubicBezTo>
                      <a:pt x="1111" y="23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-6632450" y="3894913"/>
                <a:ext cx="270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26" y="0"/>
                    </a:moveTo>
                    <a:cubicBezTo>
                      <a:pt x="234" y="0"/>
                      <a:pt x="0" y="234"/>
                      <a:pt x="0" y="556"/>
                    </a:cubicBezTo>
                    <a:cubicBezTo>
                      <a:pt x="0" y="848"/>
                      <a:pt x="234" y="1082"/>
                      <a:pt x="526" y="1082"/>
                    </a:cubicBezTo>
                    <a:cubicBezTo>
                      <a:pt x="848" y="1082"/>
                      <a:pt x="1081" y="848"/>
                      <a:pt x="1081" y="556"/>
                    </a:cubicBezTo>
                    <a:cubicBezTo>
                      <a:pt x="1081" y="234"/>
                      <a:pt x="848" y="0"/>
                      <a:pt x="5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-6861125" y="4232413"/>
                <a:ext cx="278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-6769800" y="381236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4" y="0"/>
                      <a:pt x="1" y="263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-6861125" y="4068038"/>
                <a:ext cx="278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2" extrusionOk="0">
                    <a:moveTo>
                      <a:pt x="556" y="1"/>
                    </a:moveTo>
                    <a:cubicBezTo>
                      <a:pt x="264" y="1"/>
                      <a:pt x="1" y="264"/>
                      <a:pt x="1" y="556"/>
                    </a:cubicBezTo>
                    <a:cubicBezTo>
                      <a:pt x="1" y="848"/>
                      <a:pt x="264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-6879375" y="3721038"/>
                <a:ext cx="2777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2" extrusionOk="0">
                    <a:moveTo>
                      <a:pt x="556" y="1"/>
                    </a:moveTo>
                    <a:cubicBezTo>
                      <a:pt x="263" y="1"/>
                      <a:pt x="0" y="264"/>
                      <a:pt x="0" y="556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6"/>
                    </a:cubicBezTo>
                    <a:cubicBezTo>
                      <a:pt x="1111" y="264"/>
                      <a:pt x="848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-6915900" y="3593213"/>
                <a:ext cx="277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11" extrusionOk="0">
                    <a:moveTo>
                      <a:pt x="556" y="0"/>
                    </a:moveTo>
                    <a:cubicBezTo>
                      <a:pt x="263" y="0"/>
                      <a:pt x="0" y="263"/>
                      <a:pt x="0" y="555"/>
                    </a:cubicBezTo>
                    <a:cubicBezTo>
                      <a:pt x="0" y="848"/>
                      <a:pt x="263" y="1111"/>
                      <a:pt x="556" y="1111"/>
                    </a:cubicBezTo>
                    <a:cubicBezTo>
                      <a:pt x="848" y="1111"/>
                      <a:pt x="1111" y="848"/>
                      <a:pt x="1111" y="555"/>
                    </a:cubicBezTo>
                    <a:cubicBezTo>
                      <a:pt x="1111" y="263"/>
                      <a:pt x="848" y="0"/>
                      <a:pt x="5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-6650725" y="3739313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351" y="0"/>
                    </a:moveTo>
                    <a:cubicBezTo>
                      <a:pt x="147" y="0"/>
                      <a:pt x="1" y="176"/>
                      <a:pt x="1" y="380"/>
                    </a:cubicBezTo>
                    <a:cubicBezTo>
                      <a:pt x="1" y="585"/>
                      <a:pt x="147" y="731"/>
                      <a:pt x="351" y="731"/>
                    </a:cubicBezTo>
                    <a:cubicBezTo>
                      <a:pt x="556" y="731"/>
                      <a:pt x="731" y="585"/>
                      <a:pt x="731" y="380"/>
                    </a:cubicBezTo>
                    <a:cubicBezTo>
                      <a:pt x="731" y="176"/>
                      <a:pt x="556" y="0"/>
                      <a:pt x="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2" name="Google Shape;1962;p32"/>
          <p:cNvGrpSpPr/>
          <p:nvPr/>
        </p:nvGrpSpPr>
        <p:grpSpPr>
          <a:xfrm>
            <a:off x="2346327" y="1326295"/>
            <a:ext cx="4388905" cy="1439429"/>
            <a:chOff x="3712164" y="1093471"/>
            <a:chExt cx="1126222" cy="445787"/>
          </a:xfrm>
        </p:grpSpPr>
        <p:sp>
          <p:nvSpPr>
            <p:cNvPr id="1963" name="Google Shape;1963;p32"/>
            <p:cNvSpPr txBox="1"/>
            <p:nvPr/>
          </p:nvSpPr>
          <p:spPr>
            <a:xfrm>
              <a:off x="3712164" y="1115958"/>
              <a:ext cx="1126222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Método, técnica ou processo que permite evitar as medidas de segurança.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4" name="Google Shape;1964;p32"/>
            <p:cNvSpPr txBox="1"/>
            <p:nvPr/>
          </p:nvSpPr>
          <p:spPr>
            <a:xfrm>
              <a:off x="4083414" y="1093471"/>
              <a:ext cx="350943" cy="15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5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Conceito</a:t>
              </a:r>
              <a:endParaRPr sz="2800" dirty="0">
                <a:solidFill>
                  <a:schemeClr val="accent5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6" name="Google Shape;553;p19">
            <a:extLst>
              <a:ext uri="{FF2B5EF4-FFF2-40B4-BE49-F238E27FC236}">
                <a16:creationId xmlns:a16="http://schemas.microsoft.com/office/drawing/2014/main" id="{A55DBBE9-5227-C372-EBDB-B5EA625B2897}"/>
              </a:ext>
            </a:extLst>
          </p:cNvPr>
          <p:cNvGrpSpPr/>
          <p:nvPr/>
        </p:nvGrpSpPr>
        <p:grpSpPr>
          <a:xfrm rot="892765">
            <a:off x="457850" y="1169605"/>
            <a:ext cx="1340722" cy="1781533"/>
            <a:chOff x="614660" y="1129146"/>
            <a:chExt cx="1340722" cy="1781533"/>
          </a:xfrm>
          <a:effectLst>
            <a:glow rad="101600">
              <a:srgbClr val="0070C0">
                <a:alpha val="60000"/>
              </a:srgbClr>
            </a:glow>
          </a:effectLst>
        </p:grpSpPr>
        <p:sp>
          <p:nvSpPr>
            <p:cNvPr id="17" name="Google Shape;554;p19">
              <a:extLst>
                <a:ext uri="{FF2B5EF4-FFF2-40B4-BE49-F238E27FC236}">
                  <a16:creationId xmlns:a16="http://schemas.microsoft.com/office/drawing/2014/main" id="{DCEACD31-CB47-F2A6-8A64-266899DE1C6E}"/>
                </a:ext>
              </a:extLst>
            </p:cNvPr>
            <p:cNvSpPr/>
            <p:nvPr/>
          </p:nvSpPr>
          <p:spPr>
            <a:xfrm rot="-659104">
              <a:off x="1252987" y="1352283"/>
              <a:ext cx="631395" cy="632413"/>
            </a:xfrm>
            <a:custGeom>
              <a:avLst/>
              <a:gdLst/>
              <a:ahLst/>
              <a:cxnLst/>
              <a:rect l="l" t="t" r="r" b="b"/>
              <a:pathLst>
                <a:path w="35972" h="36030" extrusionOk="0">
                  <a:moveTo>
                    <a:pt x="35241" y="0"/>
                  </a:moveTo>
                  <a:cubicBezTo>
                    <a:pt x="34890" y="2952"/>
                    <a:pt x="34101" y="5815"/>
                    <a:pt x="32845" y="8504"/>
                  </a:cubicBezTo>
                  <a:cubicBezTo>
                    <a:pt x="30799" y="13033"/>
                    <a:pt x="27556" y="16919"/>
                    <a:pt x="24166" y="20513"/>
                  </a:cubicBezTo>
                  <a:cubicBezTo>
                    <a:pt x="20864" y="23961"/>
                    <a:pt x="17387" y="27117"/>
                    <a:pt x="13267" y="29630"/>
                  </a:cubicBezTo>
                  <a:cubicBezTo>
                    <a:pt x="9059" y="32231"/>
                    <a:pt x="4530" y="34130"/>
                    <a:pt x="1" y="36029"/>
                  </a:cubicBezTo>
                  <a:cubicBezTo>
                    <a:pt x="6429" y="34218"/>
                    <a:pt x="12945" y="32581"/>
                    <a:pt x="18731" y="29279"/>
                  </a:cubicBezTo>
                  <a:cubicBezTo>
                    <a:pt x="21156" y="27877"/>
                    <a:pt x="23406" y="26182"/>
                    <a:pt x="25452" y="24254"/>
                  </a:cubicBezTo>
                  <a:cubicBezTo>
                    <a:pt x="31617" y="20455"/>
                    <a:pt x="35504" y="13880"/>
                    <a:pt x="35854" y="6633"/>
                  </a:cubicBezTo>
                  <a:cubicBezTo>
                    <a:pt x="35971" y="4413"/>
                    <a:pt x="35767" y="2163"/>
                    <a:pt x="35241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47058"/>
                  </a:srgbClr>
                </a:gs>
                <a:gs pos="52999">
                  <a:srgbClr val="A4FFCE">
                    <a:alpha val="20392"/>
                  </a:srgbClr>
                </a:gs>
                <a:gs pos="100000">
                  <a:srgbClr val="FFFFFF">
                    <a:alpha val="1411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5;p19">
              <a:extLst>
                <a:ext uri="{FF2B5EF4-FFF2-40B4-BE49-F238E27FC236}">
                  <a16:creationId xmlns:a16="http://schemas.microsoft.com/office/drawing/2014/main" id="{E8701B29-3688-D0B3-E1D4-FF9A45C6D245}"/>
                </a:ext>
              </a:extLst>
            </p:cNvPr>
            <p:cNvSpPr/>
            <p:nvPr/>
          </p:nvSpPr>
          <p:spPr>
            <a:xfrm rot="20940896">
              <a:off x="938961" y="1160177"/>
              <a:ext cx="869370" cy="880446"/>
            </a:xfrm>
            <a:custGeom>
              <a:avLst/>
              <a:gdLst/>
              <a:ahLst/>
              <a:cxnLst/>
              <a:rect l="l" t="t" r="r" b="b"/>
              <a:pathLst>
                <a:path w="49530" h="50161" extrusionOk="0">
                  <a:moveTo>
                    <a:pt x="33525" y="1"/>
                  </a:moveTo>
                  <a:cubicBezTo>
                    <a:pt x="28133" y="1"/>
                    <a:pt x="22545" y="2506"/>
                    <a:pt x="18439" y="6154"/>
                  </a:cubicBezTo>
                  <a:cubicBezTo>
                    <a:pt x="14640" y="9514"/>
                    <a:pt x="11718" y="13722"/>
                    <a:pt x="9877" y="18456"/>
                  </a:cubicBezTo>
                  <a:lnTo>
                    <a:pt x="9556" y="18456"/>
                  </a:lnTo>
                  <a:cubicBezTo>
                    <a:pt x="8562" y="19771"/>
                    <a:pt x="8299" y="21524"/>
                    <a:pt x="8884" y="23073"/>
                  </a:cubicBezTo>
                  <a:cubicBezTo>
                    <a:pt x="10900" y="22400"/>
                    <a:pt x="12712" y="21202"/>
                    <a:pt x="14114" y="19624"/>
                  </a:cubicBezTo>
                  <a:lnTo>
                    <a:pt x="14114" y="19624"/>
                  </a:lnTo>
                  <a:cubicBezTo>
                    <a:pt x="14845" y="21407"/>
                    <a:pt x="13939" y="23452"/>
                    <a:pt x="12741" y="24972"/>
                  </a:cubicBezTo>
                  <a:cubicBezTo>
                    <a:pt x="11543" y="26491"/>
                    <a:pt x="9994" y="27777"/>
                    <a:pt x="9176" y="29530"/>
                  </a:cubicBezTo>
                  <a:cubicBezTo>
                    <a:pt x="8387" y="31313"/>
                    <a:pt x="8621" y="33797"/>
                    <a:pt x="10374" y="34644"/>
                  </a:cubicBezTo>
                  <a:cubicBezTo>
                    <a:pt x="12478" y="31897"/>
                    <a:pt x="14845" y="29326"/>
                    <a:pt x="17445" y="26959"/>
                  </a:cubicBezTo>
                  <a:lnTo>
                    <a:pt x="17445" y="26959"/>
                  </a:lnTo>
                  <a:cubicBezTo>
                    <a:pt x="19257" y="29589"/>
                    <a:pt x="17241" y="33095"/>
                    <a:pt x="15108" y="35491"/>
                  </a:cubicBezTo>
                  <a:cubicBezTo>
                    <a:pt x="11689" y="39348"/>
                    <a:pt x="7802" y="42738"/>
                    <a:pt x="3507" y="45602"/>
                  </a:cubicBezTo>
                  <a:cubicBezTo>
                    <a:pt x="1900" y="46712"/>
                    <a:pt x="1" y="48319"/>
                    <a:pt x="585" y="50160"/>
                  </a:cubicBezTo>
                  <a:lnTo>
                    <a:pt x="29134" y="38180"/>
                  </a:lnTo>
                  <a:cubicBezTo>
                    <a:pt x="31997" y="36952"/>
                    <a:pt x="34890" y="35754"/>
                    <a:pt x="37520" y="34118"/>
                  </a:cubicBezTo>
                  <a:cubicBezTo>
                    <a:pt x="43130" y="30641"/>
                    <a:pt x="47543" y="24972"/>
                    <a:pt x="48536" y="18514"/>
                  </a:cubicBezTo>
                  <a:cubicBezTo>
                    <a:pt x="49530" y="12056"/>
                    <a:pt x="46549" y="4897"/>
                    <a:pt x="40764" y="1771"/>
                  </a:cubicBezTo>
                  <a:cubicBezTo>
                    <a:pt x="38506" y="545"/>
                    <a:pt x="36037" y="1"/>
                    <a:pt x="33525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6;p19">
              <a:extLst>
                <a:ext uri="{FF2B5EF4-FFF2-40B4-BE49-F238E27FC236}">
                  <a16:creationId xmlns:a16="http://schemas.microsoft.com/office/drawing/2014/main" id="{2EF866CA-D8C2-1BDF-F8C4-8C791DFEB2E3}"/>
                </a:ext>
              </a:extLst>
            </p:cNvPr>
            <p:cNvSpPr/>
            <p:nvPr/>
          </p:nvSpPr>
          <p:spPr>
            <a:xfrm rot="20940896">
              <a:off x="1172979" y="1137724"/>
              <a:ext cx="607804" cy="621706"/>
            </a:xfrm>
            <a:custGeom>
              <a:avLst/>
              <a:gdLst/>
              <a:ahLst/>
              <a:cxnLst/>
              <a:rect l="l" t="t" r="r" b="b"/>
              <a:pathLst>
                <a:path w="34628" h="35420" extrusionOk="0">
                  <a:moveTo>
                    <a:pt x="18620" y="0"/>
                  </a:moveTo>
                  <a:cubicBezTo>
                    <a:pt x="14838" y="0"/>
                    <a:pt x="10956" y="1231"/>
                    <a:pt x="7569" y="3232"/>
                  </a:cubicBezTo>
                  <a:cubicBezTo>
                    <a:pt x="4793" y="6008"/>
                    <a:pt x="2689" y="9310"/>
                    <a:pt x="1725" y="13137"/>
                  </a:cubicBezTo>
                  <a:cubicBezTo>
                    <a:pt x="1" y="19917"/>
                    <a:pt x="2017" y="27660"/>
                    <a:pt x="7744" y="32043"/>
                  </a:cubicBezTo>
                  <a:cubicBezTo>
                    <a:pt x="10669" y="34284"/>
                    <a:pt x="14036" y="35420"/>
                    <a:pt x="17364" y="35420"/>
                  </a:cubicBezTo>
                  <a:cubicBezTo>
                    <a:pt x="18723" y="35420"/>
                    <a:pt x="20077" y="35230"/>
                    <a:pt x="21391" y="34848"/>
                  </a:cubicBezTo>
                  <a:cubicBezTo>
                    <a:pt x="21800" y="34615"/>
                    <a:pt x="22238" y="34381"/>
                    <a:pt x="22647" y="34118"/>
                  </a:cubicBezTo>
                  <a:cubicBezTo>
                    <a:pt x="28257" y="30641"/>
                    <a:pt x="32670" y="24972"/>
                    <a:pt x="33663" y="18514"/>
                  </a:cubicBezTo>
                  <a:cubicBezTo>
                    <a:pt x="34628" y="12056"/>
                    <a:pt x="31676" y="4926"/>
                    <a:pt x="25861" y="1771"/>
                  </a:cubicBezTo>
                  <a:cubicBezTo>
                    <a:pt x="23608" y="545"/>
                    <a:pt x="21136" y="0"/>
                    <a:pt x="18620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7;p19">
              <a:extLst>
                <a:ext uri="{FF2B5EF4-FFF2-40B4-BE49-F238E27FC236}">
                  <a16:creationId xmlns:a16="http://schemas.microsoft.com/office/drawing/2014/main" id="{87DF5DBF-2308-E3CD-C6EE-3BD8637450CE}"/>
                </a:ext>
              </a:extLst>
            </p:cNvPr>
            <p:cNvSpPr/>
            <p:nvPr/>
          </p:nvSpPr>
          <p:spPr>
            <a:xfrm rot="20940896">
              <a:off x="614660" y="1129146"/>
              <a:ext cx="1340722" cy="1781533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55048" y="0"/>
                  </a:moveTo>
                  <a:cubicBezTo>
                    <a:pt x="50543" y="0"/>
                    <a:pt x="46146" y="1509"/>
                    <a:pt x="42575" y="4296"/>
                  </a:cubicBezTo>
                  <a:cubicBezTo>
                    <a:pt x="41318" y="5085"/>
                    <a:pt x="40120" y="5932"/>
                    <a:pt x="38981" y="6867"/>
                  </a:cubicBezTo>
                  <a:cubicBezTo>
                    <a:pt x="34130" y="10841"/>
                    <a:pt x="32026" y="16802"/>
                    <a:pt x="28870" y="22004"/>
                  </a:cubicBezTo>
                  <a:cubicBezTo>
                    <a:pt x="27176" y="24809"/>
                    <a:pt x="25189" y="27292"/>
                    <a:pt x="22529" y="29309"/>
                  </a:cubicBezTo>
                  <a:cubicBezTo>
                    <a:pt x="19900" y="31325"/>
                    <a:pt x="17007" y="32932"/>
                    <a:pt x="14231" y="34773"/>
                  </a:cubicBezTo>
                  <a:cubicBezTo>
                    <a:pt x="9468" y="37870"/>
                    <a:pt x="6020" y="42224"/>
                    <a:pt x="5026" y="47542"/>
                  </a:cubicBezTo>
                  <a:cubicBezTo>
                    <a:pt x="5482" y="48386"/>
                    <a:pt x="6383" y="49016"/>
                    <a:pt x="7271" y="49016"/>
                  </a:cubicBezTo>
                  <a:cubicBezTo>
                    <a:pt x="7521" y="49016"/>
                    <a:pt x="7769" y="48966"/>
                    <a:pt x="8007" y="48857"/>
                  </a:cubicBezTo>
                  <a:cubicBezTo>
                    <a:pt x="9029" y="48390"/>
                    <a:pt x="9468" y="47192"/>
                    <a:pt x="9672" y="46111"/>
                  </a:cubicBezTo>
                  <a:cubicBezTo>
                    <a:pt x="9877" y="45029"/>
                    <a:pt x="10023" y="43861"/>
                    <a:pt x="10812" y="43042"/>
                  </a:cubicBezTo>
                  <a:cubicBezTo>
                    <a:pt x="11150" y="42691"/>
                    <a:pt x="11668" y="42508"/>
                    <a:pt x="12161" y="42508"/>
                  </a:cubicBezTo>
                  <a:cubicBezTo>
                    <a:pt x="12776" y="42508"/>
                    <a:pt x="13354" y="42793"/>
                    <a:pt x="13500" y="43393"/>
                  </a:cubicBezTo>
                  <a:cubicBezTo>
                    <a:pt x="13588" y="43773"/>
                    <a:pt x="13529" y="44182"/>
                    <a:pt x="13383" y="44562"/>
                  </a:cubicBezTo>
                  <a:cubicBezTo>
                    <a:pt x="11952" y="49062"/>
                    <a:pt x="8650" y="52685"/>
                    <a:pt x="5844" y="56484"/>
                  </a:cubicBezTo>
                  <a:cubicBezTo>
                    <a:pt x="3039" y="60283"/>
                    <a:pt x="526" y="64783"/>
                    <a:pt x="1081" y="69458"/>
                  </a:cubicBezTo>
                  <a:cubicBezTo>
                    <a:pt x="1202" y="70470"/>
                    <a:pt x="1958" y="71681"/>
                    <a:pt x="2794" y="71681"/>
                  </a:cubicBezTo>
                  <a:cubicBezTo>
                    <a:pt x="2971" y="71681"/>
                    <a:pt x="3152" y="71626"/>
                    <a:pt x="3331" y="71503"/>
                  </a:cubicBezTo>
                  <a:cubicBezTo>
                    <a:pt x="3594" y="71299"/>
                    <a:pt x="3799" y="71007"/>
                    <a:pt x="3945" y="70685"/>
                  </a:cubicBezTo>
                  <a:lnTo>
                    <a:pt x="7539" y="63263"/>
                  </a:lnTo>
                  <a:cubicBezTo>
                    <a:pt x="9000" y="64169"/>
                    <a:pt x="8416" y="66419"/>
                    <a:pt x="7685" y="67997"/>
                  </a:cubicBezTo>
                  <a:cubicBezTo>
                    <a:pt x="3624" y="76909"/>
                    <a:pt x="0" y="86727"/>
                    <a:pt x="2075" y="96282"/>
                  </a:cubicBezTo>
                  <a:cubicBezTo>
                    <a:pt x="2426" y="97948"/>
                    <a:pt x="3039" y="99731"/>
                    <a:pt x="4383" y="100753"/>
                  </a:cubicBezTo>
                  <a:cubicBezTo>
                    <a:pt x="5014" y="101236"/>
                    <a:pt x="5835" y="101497"/>
                    <a:pt x="6627" y="101497"/>
                  </a:cubicBezTo>
                  <a:cubicBezTo>
                    <a:pt x="7560" y="101497"/>
                    <a:pt x="8452" y="101135"/>
                    <a:pt x="8942" y="100344"/>
                  </a:cubicBezTo>
                  <a:cubicBezTo>
                    <a:pt x="9292" y="99643"/>
                    <a:pt x="9468" y="98854"/>
                    <a:pt x="9409" y="98065"/>
                  </a:cubicBezTo>
                  <a:cubicBezTo>
                    <a:pt x="9439" y="94237"/>
                    <a:pt x="8562" y="90409"/>
                    <a:pt x="8445" y="86581"/>
                  </a:cubicBezTo>
                  <a:cubicBezTo>
                    <a:pt x="8036" y="75010"/>
                    <a:pt x="14903" y="63760"/>
                    <a:pt x="24896" y="57945"/>
                  </a:cubicBezTo>
                  <a:cubicBezTo>
                    <a:pt x="35299" y="51896"/>
                    <a:pt x="48185" y="51429"/>
                    <a:pt x="58617" y="45438"/>
                  </a:cubicBezTo>
                  <a:cubicBezTo>
                    <a:pt x="61042" y="44036"/>
                    <a:pt x="63292" y="42341"/>
                    <a:pt x="65338" y="40413"/>
                  </a:cubicBezTo>
                  <a:cubicBezTo>
                    <a:pt x="71503" y="36614"/>
                    <a:pt x="75390" y="30039"/>
                    <a:pt x="75740" y="22792"/>
                  </a:cubicBezTo>
                  <a:cubicBezTo>
                    <a:pt x="76383" y="10841"/>
                    <a:pt x="67617" y="643"/>
                    <a:pt x="56133" y="30"/>
                  </a:cubicBezTo>
                  <a:cubicBezTo>
                    <a:pt x="55771" y="10"/>
                    <a:pt x="55409" y="0"/>
                    <a:pt x="55048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57540"/>
                  </a:srgbClr>
                </a:gs>
                <a:gs pos="56000">
                  <a:srgbClr val="A4FFCE">
                    <a:alpha val="32941"/>
                    <a:alpha val="57540"/>
                  </a:srgbClr>
                </a:gs>
                <a:gs pos="100000">
                  <a:srgbClr val="FFFFFF">
                    <a:alpha val="32156"/>
                    <a:alpha val="5754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8;p19">
              <a:extLst>
                <a:ext uri="{FF2B5EF4-FFF2-40B4-BE49-F238E27FC236}">
                  <a16:creationId xmlns:a16="http://schemas.microsoft.com/office/drawing/2014/main" id="{8967E171-1330-4E2F-323B-896B51CCF4E6}"/>
                </a:ext>
              </a:extLst>
            </p:cNvPr>
            <p:cNvSpPr/>
            <p:nvPr/>
          </p:nvSpPr>
          <p:spPr>
            <a:xfrm rot="-659104">
              <a:off x="755857" y="2078314"/>
              <a:ext cx="571892" cy="792947"/>
            </a:xfrm>
            <a:custGeom>
              <a:avLst/>
              <a:gdLst/>
              <a:ahLst/>
              <a:cxnLst/>
              <a:rect l="l" t="t" r="r" b="b"/>
              <a:pathLst>
                <a:path w="32582" h="45176" extrusionOk="0">
                  <a:moveTo>
                    <a:pt x="32582" y="0"/>
                  </a:moveTo>
                  <a:lnTo>
                    <a:pt x="32582" y="0"/>
                  </a:lnTo>
                  <a:cubicBezTo>
                    <a:pt x="27702" y="1286"/>
                    <a:pt x="23027" y="3331"/>
                    <a:pt x="18731" y="6049"/>
                  </a:cubicBezTo>
                  <a:cubicBezTo>
                    <a:pt x="16598" y="7422"/>
                    <a:pt x="14553" y="8942"/>
                    <a:pt x="12653" y="10666"/>
                  </a:cubicBezTo>
                  <a:cubicBezTo>
                    <a:pt x="10754" y="12361"/>
                    <a:pt x="9030" y="14260"/>
                    <a:pt x="7481" y="16305"/>
                  </a:cubicBezTo>
                  <a:cubicBezTo>
                    <a:pt x="5932" y="18351"/>
                    <a:pt x="4617" y="20542"/>
                    <a:pt x="3536" y="22880"/>
                  </a:cubicBezTo>
                  <a:cubicBezTo>
                    <a:pt x="2455" y="25188"/>
                    <a:pt x="1637" y="27614"/>
                    <a:pt x="1082" y="30127"/>
                  </a:cubicBezTo>
                  <a:cubicBezTo>
                    <a:pt x="1" y="35094"/>
                    <a:pt x="59" y="40383"/>
                    <a:pt x="1608" y="45175"/>
                  </a:cubicBezTo>
                  <a:cubicBezTo>
                    <a:pt x="673" y="40266"/>
                    <a:pt x="906" y="35211"/>
                    <a:pt x="2192" y="30390"/>
                  </a:cubicBezTo>
                  <a:cubicBezTo>
                    <a:pt x="2835" y="27994"/>
                    <a:pt x="3682" y="25685"/>
                    <a:pt x="4793" y="23464"/>
                  </a:cubicBezTo>
                  <a:cubicBezTo>
                    <a:pt x="5874" y="21244"/>
                    <a:pt x="7160" y="19140"/>
                    <a:pt x="8650" y="17182"/>
                  </a:cubicBezTo>
                  <a:cubicBezTo>
                    <a:pt x="10140" y="15195"/>
                    <a:pt x="11777" y="13354"/>
                    <a:pt x="13588" y="11659"/>
                  </a:cubicBezTo>
                  <a:cubicBezTo>
                    <a:pt x="15400" y="9964"/>
                    <a:pt x="17329" y="8416"/>
                    <a:pt x="19374" y="7013"/>
                  </a:cubicBezTo>
                  <a:cubicBezTo>
                    <a:pt x="23494" y="4179"/>
                    <a:pt x="27936" y="1812"/>
                    <a:pt x="32582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9;p19">
              <a:extLst>
                <a:ext uri="{FF2B5EF4-FFF2-40B4-BE49-F238E27FC236}">
                  <a16:creationId xmlns:a16="http://schemas.microsoft.com/office/drawing/2014/main" id="{A41DE861-F315-3503-0F39-1960C73A2D5D}"/>
                </a:ext>
              </a:extLst>
            </p:cNvPr>
            <p:cNvSpPr/>
            <p:nvPr/>
          </p:nvSpPr>
          <p:spPr>
            <a:xfrm rot="-659104">
              <a:off x="687151" y="1829200"/>
              <a:ext cx="597027" cy="532399"/>
            </a:xfrm>
            <a:custGeom>
              <a:avLst/>
              <a:gdLst/>
              <a:ahLst/>
              <a:cxnLst/>
              <a:rect l="l" t="t" r="r" b="b"/>
              <a:pathLst>
                <a:path w="34014" h="30332" extrusionOk="0">
                  <a:moveTo>
                    <a:pt x="34014" y="0"/>
                  </a:moveTo>
                  <a:lnTo>
                    <a:pt x="34014" y="0"/>
                  </a:lnTo>
                  <a:cubicBezTo>
                    <a:pt x="31530" y="3039"/>
                    <a:pt x="28403" y="5348"/>
                    <a:pt x="25130" y="7335"/>
                  </a:cubicBezTo>
                  <a:cubicBezTo>
                    <a:pt x="23465" y="8328"/>
                    <a:pt x="21770" y="9234"/>
                    <a:pt x="20046" y="10169"/>
                  </a:cubicBezTo>
                  <a:cubicBezTo>
                    <a:pt x="18351" y="11075"/>
                    <a:pt x="16627" y="11981"/>
                    <a:pt x="14903" y="12945"/>
                  </a:cubicBezTo>
                  <a:cubicBezTo>
                    <a:pt x="13179" y="13909"/>
                    <a:pt x="11514" y="14961"/>
                    <a:pt x="9906" y="16101"/>
                  </a:cubicBezTo>
                  <a:cubicBezTo>
                    <a:pt x="8299" y="17270"/>
                    <a:pt x="6780" y="18556"/>
                    <a:pt x="5406" y="19987"/>
                  </a:cubicBezTo>
                  <a:cubicBezTo>
                    <a:pt x="4004" y="21390"/>
                    <a:pt x="2806" y="22997"/>
                    <a:pt x="1841" y="24721"/>
                  </a:cubicBezTo>
                  <a:cubicBezTo>
                    <a:pt x="877" y="26445"/>
                    <a:pt x="264" y="28344"/>
                    <a:pt x="1" y="30331"/>
                  </a:cubicBezTo>
                  <a:cubicBezTo>
                    <a:pt x="527" y="28461"/>
                    <a:pt x="1345" y="26708"/>
                    <a:pt x="2455" y="25101"/>
                  </a:cubicBezTo>
                  <a:cubicBezTo>
                    <a:pt x="3507" y="23523"/>
                    <a:pt x="4764" y="22062"/>
                    <a:pt x="6195" y="20776"/>
                  </a:cubicBezTo>
                  <a:cubicBezTo>
                    <a:pt x="7598" y="19491"/>
                    <a:pt x="9117" y="18293"/>
                    <a:pt x="10695" y="17241"/>
                  </a:cubicBezTo>
                  <a:cubicBezTo>
                    <a:pt x="12273" y="16159"/>
                    <a:pt x="13910" y="15137"/>
                    <a:pt x="15604" y="14202"/>
                  </a:cubicBezTo>
                  <a:lnTo>
                    <a:pt x="20718" y="11367"/>
                  </a:lnTo>
                  <a:cubicBezTo>
                    <a:pt x="22413" y="10403"/>
                    <a:pt x="24108" y="9409"/>
                    <a:pt x="25744" y="8299"/>
                  </a:cubicBezTo>
                  <a:cubicBezTo>
                    <a:pt x="27380" y="7189"/>
                    <a:pt x="28929" y="5961"/>
                    <a:pt x="30361" y="4588"/>
                  </a:cubicBezTo>
                  <a:cubicBezTo>
                    <a:pt x="31764" y="3215"/>
                    <a:pt x="33020" y="1695"/>
                    <a:pt x="34014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0;p19">
              <a:extLst>
                <a:ext uri="{FF2B5EF4-FFF2-40B4-BE49-F238E27FC236}">
                  <a16:creationId xmlns:a16="http://schemas.microsoft.com/office/drawing/2014/main" id="{1B18748A-A0C3-0A00-BA1F-6BF9520FD34E}"/>
                </a:ext>
              </a:extLst>
            </p:cNvPr>
            <p:cNvSpPr/>
            <p:nvPr/>
          </p:nvSpPr>
          <p:spPr>
            <a:xfrm rot="-659104">
              <a:off x="692234" y="1678483"/>
              <a:ext cx="462646" cy="333917"/>
            </a:xfrm>
            <a:custGeom>
              <a:avLst/>
              <a:gdLst/>
              <a:ahLst/>
              <a:cxnLst/>
              <a:rect l="l" t="t" r="r" b="b"/>
              <a:pathLst>
                <a:path w="26358" h="19024" extrusionOk="0">
                  <a:moveTo>
                    <a:pt x="26358" y="0"/>
                  </a:moveTo>
                  <a:lnTo>
                    <a:pt x="26358" y="0"/>
                  </a:lnTo>
                  <a:cubicBezTo>
                    <a:pt x="24575" y="2192"/>
                    <a:pt x="22179" y="3565"/>
                    <a:pt x="19696" y="4676"/>
                  </a:cubicBezTo>
                  <a:cubicBezTo>
                    <a:pt x="18439" y="5202"/>
                    <a:pt x="17124" y="5640"/>
                    <a:pt x="15809" y="6108"/>
                  </a:cubicBezTo>
                  <a:cubicBezTo>
                    <a:pt x="14523" y="6546"/>
                    <a:pt x="13179" y="7013"/>
                    <a:pt x="11864" y="7510"/>
                  </a:cubicBezTo>
                  <a:cubicBezTo>
                    <a:pt x="10520" y="8007"/>
                    <a:pt x="9235" y="8621"/>
                    <a:pt x="8007" y="9322"/>
                  </a:cubicBezTo>
                  <a:cubicBezTo>
                    <a:pt x="6751" y="10052"/>
                    <a:pt x="5611" y="10929"/>
                    <a:pt x="4559" y="11952"/>
                  </a:cubicBezTo>
                  <a:cubicBezTo>
                    <a:pt x="2485" y="13909"/>
                    <a:pt x="907" y="16335"/>
                    <a:pt x="1" y="19023"/>
                  </a:cubicBezTo>
                  <a:cubicBezTo>
                    <a:pt x="1403" y="16656"/>
                    <a:pt x="3186" y="14523"/>
                    <a:pt x="5319" y="12770"/>
                  </a:cubicBezTo>
                  <a:cubicBezTo>
                    <a:pt x="7423" y="11075"/>
                    <a:pt x="9819" y="9760"/>
                    <a:pt x="12390" y="8854"/>
                  </a:cubicBezTo>
                  <a:cubicBezTo>
                    <a:pt x="13676" y="8328"/>
                    <a:pt x="14991" y="7890"/>
                    <a:pt x="16306" y="7393"/>
                  </a:cubicBezTo>
                  <a:cubicBezTo>
                    <a:pt x="17621" y="6897"/>
                    <a:pt x="18907" y="6312"/>
                    <a:pt x="20192" y="5669"/>
                  </a:cubicBezTo>
                  <a:cubicBezTo>
                    <a:pt x="21449" y="5026"/>
                    <a:pt x="22647" y="4237"/>
                    <a:pt x="23728" y="3302"/>
                  </a:cubicBezTo>
                  <a:cubicBezTo>
                    <a:pt x="24809" y="2397"/>
                    <a:pt x="25715" y="1257"/>
                    <a:pt x="263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1;p19">
              <a:extLst>
                <a:ext uri="{FF2B5EF4-FFF2-40B4-BE49-F238E27FC236}">
                  <a16:creationId xmlns:a16="http://schemas.microsoft.com/office/drawing/2014/main" id="{457FFCC0-FE14-B33F-E389-512982927CBE}"/>
                </a:ext>
              </a:extLst>
            </p:cNvPr>
            <p:cNvSpPr/>
            <p:nvPr/>
          </p:nvSpPr>
          <p:spPr>
            <a:xfrm rot="-659104">
              <a:off x="848484" y="1871048"/>
              <a:ext cx="237993" cy="159007"/>
            </a:xfrm>
            <a:custGeom>
              <a:avLst/>
              <a:gdLst/>
              <a:ahLst/>
              <a:cxnLst/>
              <a:rect l="l" t="t" r="r" b="b"/>
              <a:pathLst>
                <a:path w="13559" h="9059" extrusionOk="0">
                  <a:moveTo>
                    <a:pt x="13558" y="0"/>
                  </a:moveTo>
                  <a:cubicBezTo>
                    <a:pt x="11571" y="2016"/>
                    <a:pt x="9088" y="2805"/>
                    <a:pt x="6546" y="3916"/>
                  </a:cubicBezTo>
                  <a:cubicBezTo>
                    <a:pt x="5231" y="4442"/>
                    <a:pt x="3974" y="5084"/>
                    <a:pt x="2776" y="5844"/>
                  </a:cubicBezTo>
                  <a:cubicBezTo>
                    <a:pt x="1607" y="6662"/>
                    <a:pt x="526" y="7744"/>
                    <a:pt x="0" y="9058"/>
                  </a:cubicBezTo>
                  <a:cubicBezTo>
                    <a:pt x="994" y="8153"/>
                    <a:pt x="2133" y="7393"/>
                    <a:pt x="3360" y="6838"/>
                  </a:cubicBezTo>
                  <a:cubicBezTo>
                    <a:pt x="4558" y="6283"/>
                    <a:pt x="5815" y="5815"/>
                    <a:pt x="7101" y="5260"/>
                  </a:cubicBezTo>
                  <a:cubicBezTo>
                    <a:pt x="8416" y="4734"/>
                    <a:pt x="9672" y="4091"/>
                    <a:pt x="10841" y="3302"/>
                  </a:cubicBezTo>
                  <a:cubicBezTo>
                    <a:pt x="12010" y="2455"/>
                    <a:pt x="13091" y="1344"/>
                    <a:pt x="1355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2;p19">
              <a:extLst>
                <a:ext uri="{FF2B5EF4-FFF2-40B4-BE49-F238E27FC236}">
                  <a16:creationId xmlns:a16="http://schemas.microsoft.com/office/drawing/2014/main" id="{B6D02CC7-B83E-6A94-8212-D831F0156AA8}"/>
                </a:ext>
              </a:extLst>
            </p:cNvPr>
            <p:cNvSpPr/>
            <p:nvPr/>
          </p:nvSpPr>
          <p:spPr>
            <a:xfrm rot="-659104">
              <a:off x="829412" y="2187786"/>
              <a:ext cx="137979" cy="135417"/>
            </a:xfrm>
            <a:custGeom>
              <a:avLst/>
              <a:gdLst/>
              <a:ahLst/>
              <a:cxnLst/>
              <a:rect l="l" t="t" r="r" b="b"/>
              <a:pathLst>
                <a:path w="7861" h="7715" extrusionOk="0">
                  <a:moveTo>
                    <a:pt x="7861" y="0"/>
                  </a:moveTo>
                  <a:cubicBezTo>
                    <a:pt x="6896" y="205"/>
                    <a:pt x="6020" y="555"/>
                    <a:pt x="5172" y="1052"/>
                  </a:cubicBezTo>
                  <a:cubicBezTo>
                    <a:pt x="3536" y="2046"/>
                    <a:pt x="2133" y="3419"/>
                    <a:pt x="1140" y="5055"/>
                  </a:cubicBezTo>
                  <a:cubicBezTo>
                    <a:pt x="614" y="5874"/>
                    <a:pt x="234" y="6779"/>
                    <a:pt x="0" y="7715"/>
                  </a:cubicBezTo>
                  <a:cubicBezTo>
                    <a:pt x="731" y="7072"/>
                    <a:pt x="1374" y="6400"/>
                    <a:pt x="2046" y="5757"/>
                  </a:cubicBezTo>
                  <a:lnTo>
                    <a:pt x="3945" y="3857"/>
                  </a:lnTo>
                  <a:lnTo>
                    <a:pt x="5874" y="1987"/>
                  </a:lnTo>
                  <a:cubicBezTo>
                    <a:pt x="6546" y="1344"/>
                    <a:pt x="7189" y="731"/>
                    <a:pt x="7861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3;p19">
              <a:extLst>
                <a:ext uri="{FF2B5EF4-FFF2-40B4-BE49-F238E27FC236}">
                  <a16:creationId xmlns:a16="http://schemas.microsoft.com/office/drawing/2014/main" id="{C5E760DE-55ED-F2E5-05A6-BE3871C6D942}"/>
                </a:ext>
              </a:extLst>
            </p:cNvPr>
            <p:cNvSpPr/>
            <p:nvPr/>
          </p:nvSpPr>
          <p:spPr>
            <a:xfrm rot="-659104">
              <a:off x="1471532" y="1280932"/>
              <a:ext cx="109264" cy="164659"/>
            </a:xfrm>
            <a:custGeom>
              <a:avLst/>
              <a:gdLst/>
              <a:ahLst/>
              <a:cxnLst/>
              <a:rect l="l" t="t" r="r" b="b"/>
              <a:pathLst>
                <a:path w="6225" h="9381" extrusionOk="0">
                  <a:moveTo>
                    <a:pt x="3127" y="1"/>
                  </a:moveTo>
                  <a:cubicBezTo>
                    <a:pt x="1373" y="1"/>
                    <a:pt x="0" y="2104"/>
                    <a:pt x="0" y="4676"/>
                  </a:cubicBezTo>
                  <a:cubicBezTo>
                    <a:pt x="0" y="7277"/>
                    <a:pt x="1373" y="9380"/>
                    <a:pt x="3127" y="9380"/>
                  </a:cubicBezTo>
                  <a:cubicBezTo>
                    <a:pt x="4851" y="9380"/>
                    <a:pt x="6224" y="7277"/>
                    <a:pt x="6224" y="4676"/>
                  </a:cubicBezTo>
                  <a:cubicBezTo>
                    <a:pt x="6224" y="2104"/>
                    <a:pt x="4851" y="1"/>
                    <a:pt x="312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4;p19">
              <a:extLst>
                <a:ext uri="{FF2B5EF4-FFF2-40B4-BE49-F238E27FC236}">
                  <a16:creationId xmlns:a16="http://schemas.microsoft.com/office/drawing/2014/main" id="{8384F5F7-4E7E-A516-8CAA-62818063FA65}"/>
                </a:ext>
              </a:extLst>
            </p:cNvPr>
            <p:cNvSpPr/>
            <p:nvPr/>
          </p:nvSpPr>
          <p:spPr>
            <a:xfrm rot="-659104">
              <a:off x="1695841" y="1240983"/>
              <a:ext cx="87727" cy="156953"/>
            </a:xfrm>
            <a:custGeom>
              <a:avLst/>
              <a:gdLst/>
              <a:ahLst/>
              <a:cxnLst/>
              <a:rect l="l" t="t" r="r" b="b"/>
              <a:pathLst>
                <a:path w="4998" h="8942" extrusionOk="0">
                  <a:moveTo>
                    <a:pt x="2513" y="0"/>
                  </a:moveTo>
                  <a:cubicBezTo>
                    <a:pt x="1111" y="0"/>
                    <a:pt x="0" y="2016"/>
                    <a:pt x="0" y="4471"/>
                  </a:cubicBezTo>
                  <a:cubicBezTo>
                    <a:pt x="0" y="6926"/>
                    <a:pt x="1111" y="8942"/>
                    <a:pt x="2513" y="8942"/>
                  </a:cubicBezTo>
                  <a:cubicBezTo>
                    <a:pt x="3887" y="8942"/>
                    <a:pt x="4997" y="6926"/>
                    <a:pt x="4997" y="4471"/>
                  </a:cubicBezTo>
                  <a:cubicBezTo>
                    <a:pt x="4997" y="2016"/>
                    <a:pt x="3887" y="0"/>
                    <a:pt x="2513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5;p19">
              <a:extLst>
                <a:ext uri="{FF2B5EF4-FFF2-40B4-BE49-F238E27FC236}">
                  <a16:creationId xmlns:a16="http://schemas.microsoft.com/office/drawing/2014/main" id="{42AF1EA3-A01C-CBCC-5DAA-FFB3E8F5AFB8}"/>
                </a:ext>
              </a:extLst>
            </p:cNvPr>
            <p:cNvSpPr/>
            <p:nvPr/>
          </p:nvSpPr>
          <p:spPr>
            <a:xfrm rot="-659104">
              <a:off x="1627613" y="1414658"/>
              <a:ext cx="52850" cy="79003"/>
            </a:xfrm>
            <a:custGeom>
              <a:avLst/>
              <a:gdLst/>
              <a:ahLst/>
              <a:cxnLst/>
              <a:rect l="l" t="t" r="r" b="b"/>
              <a:pathLst>
                <a:path w="3011" h="4501" extrusionOk="0">
                  <a:moveTo>
                    <a:pt x="1520" y="1"/>
                  </a:moveTo>
                  <a:cubicBezTo>
                    <a:pt x="673" y="1"/>
                    <a:pt x="1" y="1024"/>
                    <a:pt x="1" y="2251"/>
                  </a:cubicBezTo>
                  <a:cubicBezTo>
                    <a:pt x="1" y="3507"/>
                    <a:pt x="673" y="4501"/>
                    <a:pt x="1520" y="4501"/>
                  </a:cubicBezTo>
                  <a:cubicBezTo>
                    <a:pt x="2338" y="4501"/>
                    <a:pt x="3010" y="3507"/>
                    <a:pt x="3010" y="2251"/>
                  </a:cubicBezTo>
                  <a:cubicBezTo>
                    <a:pt x="3010" y="1024"/>
                    <a:pt x="2338" y="1"/>
                    <a:pt x="152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66;p19">
            <a:extLst>
              <a:ext uri="{FF2B5EF4-FFF2-40B4-BE49-F238E27FC236}">
                <a16:creationId xmlns:a16="http://schemas.microsoft.com/office/drawing/2014/main" id="{396F4F1D-7581-1501-B31D-65AB7962E8DC}"/>
              </a:ext>
            </a:extLst>
          </p:cNvPr>
          <p:cNvGrpSpPr/>
          <p:nvPr/>
        </p:nvGrpSpPr>
        <p:grpSpPr>
          <a:xfrm rot="20555043">
            <a:off x="7087191" y="850956"/>
            <a:ext cx="1286879" cy="1709988"/>
            <a:chOff x="12358875" y="2078488"/>
            <a:chExt cx="1909600" cy="2537450"/>
          </a:xfrm>
          <a:effectLst>
            <a:glow rad="101600">
              <a:srgbClr val="FF0000">
                <a:alpha val="60000"/>
              </a:srgbClr>
            </a:glow>
          </a:effectLst>
        </p:grpSpPr>
        <p:sp>
          <p:nvSpPr>
            <p:cNvPr id="30" name="Google Shape;567;p19">
              <a:extLst>
                <a:ext uri="{FF2B5EF4-FFF2-40B4-BE49-F238E27FC236}">
                  <a16:creationId xmlns:a16="http://schemas.microsoft.com/office/drawing/2014/main" id="{40DBDDC1-6594-EDAE-7A8F-24DEC27AFC82}"/>
                </a:ext>
              </a:extLst>
            </p:cNvPr>
            <p:cNvSpPr/>
            <p:nvPr/>
          </p:nvSpPr>
          <p:spPr>
            <a:xfrm>
              <a:off x="12375675" y="2482463"/>
              <a:ext cx="900025" cy="900750"/>
            </a:xfrm>
            <a:custGeom>
              <a:avLst/>
              <a:gdLst/>
              <a:ahLst/>
              <a:cxnLst/>
              <a:rect l="l" t="t" r="r" b="b"/>
              <a:pathLst>
                <a:path w="36001" h="36030" extrusionOk="0">
                  <a:moveTo>
                    <a:pt x="760" y="1"/>
                  </a:moveTo>
                  <a:cubicBezTo>
                    <a:pt x="205" y="2163"/>
                    <a:pt x="0" y="4413"/>
                    <a:pt x="117" y="6634"/>
                  </a:cubicBezTo>
                  <a:cubicBezTo>
                    <a:pt x="468" y="13881"/>
                    <a:pt x="4354" y="20455"/>
                    <a:pt x="10549" y="24254"/>
                  </a:cubicBezTo>
                  <a:cubicBezTo>
                    <a:pt x="12565" y="26183"/>
                    <a:pt x="14815" y="27877"/>
                    <a:pt x="17270" y="29280"/>
                  </a:cubicBezTo>
                  <a:cubicBezTo>
                    <a:pt x="23026" y="32582"/>
                    <a:pt x="29543" y="34218"/>
                    <a:pt x="36000" y="36030"/>
                  </a:cubicBezTo>
                  <a:cubicBezTo>
                    <a:pt x="31442" y="34131"/>
                    <a:pt x="26913" y="32231"/>
                    <a:pt x="22705" y="29631"/>
                  </a:cubicBezTo>
                  <a:cubicBezTo>
                    <a:pt x="18614" y="27118"/>
                    <a:pt x="15108" y="23962"/>
                    <a:pt x="11835" y="20514"/>
                  </a:cubicBezTo>
                  <a:cubicBezTo>
                    <a:pt x="8445" y="16920"/>
                    <a:pt x="5202" y="13033"/>
                    <a:pt x="3156" y="8504"/>
                  </a:cubicBezTo>
                  <a:cubicBezTo>
                    <a:pt x="1900" y="5816"/>
                    <a:pt x="1082" y="2952"/>
                    <a:pt x="760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8;p19">
              <a:extLst>
                <a:ext uri="{FF2B5EF4-FFF2-40B4-BE49-F238E27FC236}">
                  <a16:creationId xmlns:a16="http://schemas.microsoft.com/office/drawing/2014/main" id="{5FE2E59B-264A-C61F-534D-F2C72C02C628}"/>
                </a:ext>
              </a:extLst>
            </p:cNvPr>
            <p:cNvSpPr/>
            <p:nvPr/>
          </p:nvSpPr>
          <p:spPr>
            <a:xfrm>
              <a:off x="12456750" y="2157713"/>
              <a:ext cx="1238275" cy="1254000"/>
            </a:xfrm>
            <a:custGeom>
              <a:avLst/>
              <a:gdLst/>
              <a:ahLst/>
              <a:cxnLst/>
              <a:rect l="l" t="t" r="r" b="b"/>
              <a:pathLst>
                <a:path w="49531" h="50160" extrusionOk="0">
                  <a:moveTo>
                    <a:pt x="16006" y="0"/>
                  </a:moveTo>
                  <a:cubicBezTo>
                    <a:pt x="13494" y="0"/>
                    <a:pt x="11024" y="544"/>
                    <a:pt x="8767" y="1770"/>
                  </a:cubicBezTo>
                  <a:cubicBezTo>
                    <a:pt x="2981" y="4897"/>
                    <a:pt x="1" y="12056"/>
                    <a:pt x="994" y="18514"/>
                  </a:cubicBezTo>
                  <a:cubicBezTo>
                    <a:pt x="1988" y="24971"/>
                    <a:pt x="6400" y="30640"/>
                    <a:pt x="12011" y="34117"/>
                  </a:cubicBezTo>
                  <a:cubicBezTo>
                    <a:pt x="14641" y="35754"/>
                    <a:pt x="17504" y="36952"/>
                    <a:pt x="20397" y="38179"/>
                  </a:cubicBezTo>
                  <a:lnTo>
                    <a:pt x="48946" y="50160"/>
                  </a:lnTo>
                  <a:cubicBezTo>
                    <a:pt x="49530" y="48319"/>
                    <a:pt x="47631" y="46712"/>
                    <a:pt x="45994" y="45601"/>
                  </a:cubicBezTo>
                  <a:cubicBezTo>
                    <a:pt x="41728" y="42738"/>
                    <a:pt x="37842" y="39348"/>
                    <a:pt x="34423" y="35491"/>
                  </a:cubicBezTo>
                  <a:cubicBezTo>
                    <a:pt x="32290" y="33095"/>
                    <a:pt x="30274" y="29588"/>
                    <a:pt x="32085" y="26958"/>
                  </a:cubicBezTo>
                  <a:lnTo>
                    <a:pt x="32085" y="26958"/>
                  </a:lnTo>
                  <a:cubicBezTo>
                    <a:pt x="34657" y="29325"/>
                    <a:pt x="37024" y="31897"/>
                    <a:pt x="39157" y="34643"/>
                  </a:cubicBezTo>
                  <a:cubicBezTo>
                    <a:pt x="40910" y="33767"/>
                    <a:pt x="41144" y="31312"/>
                    <a:pt x="40355" y="29530"/>
                  </a:cubicBezTo>
                  <a:cubicBezTo>
                    <a:pt x="39537" y="27777"/>
                    <a:pt x="37988" y="26491"/>
                    <a:pt x="36790" y="24971"/>
                  </a:cubicBezTo>
                  <a:cubicBezTo>
                    <a:pt x="35592" y="23452"/>
                    <a:pt x="34686" y="21406"/>
                    <a:pt x="35417" y="19624"/>
                  </a:cubicBezTo>
                  <a:lnTo>
                    <a:pt x="35417" y="19624"/>
                  </a:lnTo>
                  <a:cubicBezTo>
                    <a:pt x="36819" y="21202"/>
                    <a:pt x="38631" y="22400"/>
                    <a:pt x="40647" y="23072"/>
                  </a:cubicBezTo>
                  <a:cubicBezTo>
                    <a:pt x="41202" y="21523"/>
                    <a:pt x="40969" y="19770"/>
                    <a:pt x="39975" y="18455"/>
                  </a:cubicBezTo>
                  <a:lnTo>
                    <a:pt x="39654" y="18455"/>
                  </a:lnTo>
                  <a:cubicBezTo>
                    <a:pt x="37813" y="13721"/>
                    <a:pt x="34891" y="9514"/>
                    <a:pt x="31092" y="6153"/>
                  </a:cubicBezTo>
                  <a:cubicBezTo>
                    <a:pt x="26986" y="2506"/>
                    <a:pt x="21398" y="0"/>
                    <a:pt x="16006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9;p19">
              <a:extLst>
                <a:ext uri="{FF2B5EF4-FFF2-40B4-BE49-F238E27FC236}">
                  <a16:creationId xmlns:a16="http://schemas.microsoft.com/office/drawing/2014/main" id="{6502ADAB-EEE3-2FB1-751E-9C1DC2351FC9}"/>
                </a:ext>
              </a:extLst>
            </p:cNvPr>
            <p:cNvSpPr/>
            <p:nvPr/>
          </p:nvSpPr>
          <p:spPr>
            <a:xfrm>
              <a:off x="12457500" y="2157688"/>
              <a:ext cx="865675" cy="885525"/>
            </a:xfrm>
            <a:custGeom>
              <a:avLst/>
              <a:gdLst/>
              <a:ahLst/>
              <a:cxnLst/>
              <a:rect l="l" t="t" r="r" b="b"/>
              <a:pathLst>
                <a:path w="34627" h="35421" extrusionOk="0">
                  <a:moveTo>
                    <a:pt x="15993" y="1"/>
                  </a:moveTo>
                  <a:cubicBezTo>
                    <a:pt x="13476" y="1"/>
                    <a:pt x="11002" y="545"/>
                    <a:pt x="8737" y="1771"/>
                  </a:cubicBezTo>
                  <a:cubicBezTo>
                    <a:pt x="2951" y="4927"/>
                    <a:pt x="0" y="12057"/>
                    <a:pt x="964" y="18515"/>
                  </a:cubicBezTo>
                  <a:cubicBezTo>
                    <a:pt x="1929" y="24972"/>
                    <a:pt x="6370" y="30641"/>
                    <a:pt x="11951" y="34118"/>
                  </a:cubicBezTo>
                  <a:cubicBezTo>
                    <a:pt x="12390" y="34381"/>
                    <a:pt x="12799" y="34615"/>
                    <a:pt x="13237" y="34849"/>
                  </a:cubicBezTo>
                  <a:cubicBezTo>
                    <a:pt x="14551" y="35230"/>
                    <a:pt x="15902" y="35420"/>
                    <a:pt x="17259" y="35420"/>
                  </a:cubicBezTo>
                  <a:cubicBezTo>
                    <a:pt x="20580" y="35420"/>
                    <a:pt x="23938" y="34284"/>
                    <a:pt x="26883" y="32044"/>
                  </a:cubicBezTo>
                  <a:cubicBezTo>
                    <a:pt x="32581" y="27661"/>
                    <a:pt x="34627" y="19917"/>
                    <a:pt x="32903" y="13138"/>
                  </a:cubicBezTo>
                  <a:cubicBezTo>
                    <a:pt x="31939" y="9310"/>
                    <a:pt x="29805" y="6008"/>
                    <a:pt x="27059" y="3232"/>
                  </a:cubicBezTo>
                  <a:cubicBezTo>
                    <a:pt x="23654" y="1232"/>
                    <a:pt x="19776" y="1"/>
                    <a:pt x="15993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0;p19">
              <a:extLst>
                <a:ext uri="{FF2B5EF4-FFF2-40B4-BE49-F238E27FC236}">
                  <a16:creationId xmlns:a16="http://schemas.microsoft.com/office/drawing/2014/main" id="{60B72FDE-1B1D-4E4B-F372-AB1ACE62A911}"/>
                </a:ext>
              </a:extLst>
            </p:cNvPr>
            <p:cNvSpPr/>
            <p:nvPr/>
          </p:nvSpPr>
          <p:spPr>
            <a:xfrm>
              <a:off x="12358875" y="2078488"/>
              <a:ext cx="1909600" cy="2537450"/>
            </a:xfrm>
            <a:custGeom>
              <a:avLst/>
              <a:gdLst/>
              <a:ahLst/>
              <a:cxnLst/>
              <a:rect l="l" t="t" r="r" b="b"/>
              <a:pathLst>
                <a:path w="76384" h="101498" extrusionOk="0">
                  <a:moveTo>
                    <a:pt x="21336" y="1"/>
                  </a:moveTo>
                  <a:cubicBezTo>
                    <a:pt x="20974" y="1"/>
                    <a:pt x="20613" y="11"/>
                    <a:pt x="20250" y="30"/>
                  </a:cubicBezTo>
                  <a:cubicBezTo>
                    <a:pt x="8767" y="644"/>
                    <a:pt x="0" y="10842"/>
                    <a:pt x="643" y="22793"/>
                  </a:cubicBezTo>
                  <a:cubicBezTo>
                    <a:pt x="965" y="30040"/>
                    <a:pt x="4880" y="36614"/>
                    <a:pt x="11046" y="40413"/>
                  </a:cubicBezTo>
                  <a:cubicBezTo>
                    <a:pt x="13091" y="42342"/>
                    <a:pt x="15341" y="44036"/>
                    <a:pt x="17767" y="45439"/>
                  </a:cubicBezTo>
                  <a:cubicBezTo>
                    <a:pt x="28198" y="51429"/>
                    <a:pt x="41085" y="51897"/>
                    <a:pt x="51487" y="57945"/>
                  </a:cubicBezTo>
                  <a:cubicBezTo>
                    <a:pt x="61481" y="63760"/>
                    <a:pt x="68348" y="75010"/>
                    <a:pt x="67968" y="86582"/>
                  </a:cubicBezTo>
                  <a:cubicBezTo>
                    <a:pt x="67822" y="90410"/>
                    <a:pt x="66945" y="94238"/>
                    <a:pt x="66974" y="98065"/>
                  </a:cubicBezTo>
                  <a:cubicBezTo>
                    <a:pt x="66916" y="98854"/>
                    <a:pt x="67091" y="99643"/>
                    <a:pt x="67442" y="100345"/>
                  </a:cubicBezTo>
                  <a:cubicBezTo>
                    <a:pt x="67932" y="101135"/>
                    <a:pt x="68824" y="101498"/>
                    <a:pt x="69757" y="101498"/>
                  </a:cubicBezTo>
                  <a:cubicBezTo>
                    <a:pt x="70549" y="101498"/>
                    <a:pt x="71370" y="101237"/>
                    <a:pt x="72000" y="100754"/>
                  </a:cubicBezTo>
                  <a:cubicBezTo>
                    <a:pt x="73345" y="99731"/>
                    <a:pt x="73958" y="97949"/>
                    <a:pt x="74309" y="96283"/>
                  </a:cubicBezTo>
                  <a:cubicBezTo>
                    <a:pt x="76384" y="86728"/>
                    <a:pt x="72760" y="76910"/>
                    <a:pt x="68698" y="67997"/>
                  </a:cubicBezTo>
                  <a:cubicBezTo>
                    <a:pt x="67968" y="66419"/>
                    <a:pt x="67384" y="64169"/>
                    <a:pt x="68874" y="63264"/>
                  </a:cubicBezTo>
                  <a:lnTo>
                    <a:pt x="72468" y="70686"/>
                  </a:lnTo>
                  <a:cubicBezTo>
                    <a:pt x="72585" y="71007"/>
                    <a:pt x="72789" y="71299"/>
                    <a:pt x="73052" y="71504"/>
                  </a:cubicBezTo>
                  <a:cubicBezTo>
                    <a:pt x="73232" y="71627"/>
                    <a:pt x="73413" y="71681"/>
                    <a:pt x="73590" y="71681"/>
                  </a:cubicBezTo>
                  <a:cubicBezTo>
                    <a:pt x="74425" y="71681"/>
                    <a:pt x="75182" y="70471"/>
                    <a:pt x="75302" y="69458"/>
                  </a:cubicBezTo>
                  <a:cubicBezTo>
                    <a:pt x="75858" y="64783"/>
                    <a:pt x="73345" y="60283"/>
                    <a:pt x="70539" y="56484"/>
                  </a:cubicBezTo>
                  <a:cubicBezTo>
                    <a:pt x="67734" y="52686"/>
                    <a:pt x="64432" y="49062"/>
                    <a:pt x="63000" y="44562"/>
                  </a:cubicBezTo>
                  <a:cubicBezTo>
                    <a:pt x="62825" y="44182"/>
                    <a:pt x="62796" y="43773"/>
                    <a:pt x="62854" y="43394"/>
                  </a:cubicBezTo>
                  <a:cubicBezTo>
                    <a:pt x="63016" y="42794"/>
                    <a:pt x="63602" y="42508"/>
                    <a:pt x="64220" y="42508"/>
                  </a:cubicBezTo>
                  <a:cubicBezTo>
                    <a:pt x="64716" y="42508"/>
                    <a:pt x="65234" y="42692"/>
                    <a:pt x="65572" y="43043"/>
                  </a:cubicBezTo>
                  <a:cubicBezTo>
                    <a:pt x="66332" y="43861"/>
                    <a:pt x="66507" y="45030"/>
                    <a:pt x="66711" y="46111"/>
                  </a:cubicBezTo>
                  <a:cubicBezTo>
                    <a:pt x="66916" y="47192"/>
                    <a:pt x="67354" y="48390"/>
                    <a:pt x="68348" y="48858"/>
                  </a:cubicBezTo>
                  <a:cubicBezTo>
                    <a:pt x="68592" y="48967"/>
                    <a:pt x="68844" y="49017"/>
                    <a:pt x="69096" y="49017"/>
                  </a:cubicBezTo>
                  <a:cubicBezTo>
                    <a:pt x="69990" y="49017"/>
                    <a:pt x="70879" y="48387"/>
                    <a:pt x="71358" y="47543"/>
                  </a:cubicBezTo>
                  <a:cubicBezTo>
                    <a:pt x="70364" y="42225"/>
                    <a:pt x="66916" y="37871"/>
                    <a:pt x="62153" y="34773"/>
                  </a:cubicBezTo>
                  <a:cubicBezTo>
                    <a:pt x="59377" y="32933"/>
                    <a:pt x="56484" y="31325"/>
                    <a:pt x="53854" y="29309"/>
                  </a:cubicBezTo>
                  <a:cubicBezTo>
                    <a:pt x="51195" y="27293"/>
                    <a:pt x="49208" y="24809"/>
                    <a:pt x="47513" y="22004"/>
                  </a:cubicBezTo>
                  <a:cubicBezTo>
                    <a:pt x="44328" y="16803"/>
                    <a:pt x="42254" y="10842"/>
                    <a:pt x="37403" y="6868"/>
                  </a:cubicBezTo>
                  <a:cubicBezTo>
                    <a:pt x="36263" y="5933"/>
                    <a:pt x="35065" y="5085"/>
                    <a:pt x="33780" y="4296"/>
                  </a:cubicBezTo>
                  <a:cubicBezTo>
                    <a:pt x="30236" y="1510"/>
                    <a:pt x="25840" y="1"/>
                    <a:pt x="21336" y="1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1;p19">
              <a:extLst>
                <a:ext uri="{FF2B5EF4-FFF2-40B4-BE49-F238E27FC236}">
                  <a16:creationId xmlns:a16="http://schemas.microsoft.com/office/drawing/2014/main" id="{A9D9C5AB-9868-AE43-5431-4A8EDCCA9F80}"/>
                </a:ext>
              </a:extLst>
            </p:cNvPr>
            <p:cNvSpPr/>
            <p:nvPr/>
          </p:nvSpPr>
          <p:spPr>
            <a:xfrm>
              <a:off x="12508625" y="2697963"/>
              <a:ext cx="187775" cy="119250"/>
            </a:xfrm>
            <a:custGeom>
              <a:avLst/>
              <a:gdLst/>
              <a:ahLst/>
              <a:cxnLst/>
              <a:rect l="l" t="t" r="r" b="b"/>
              <a:pathLst>
                <a:path w="7511" h="4770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498"/>
                    <a:pt x="147" y="994"/>
                    <a:pt x="322" y="1462"/>
                  </a:cubicBezTo>
                  <a:cubicBezTo>
                    <a:pt x="1070" y="3464"/>
                    <a:pt x="2734" y="4769"/>
                    <a:pt x="4360" y="4769"/>
                  </a:cubicBezTo>
                  <a:cubicBezTo>
                    <a:pt x="4704" y="4769"/>
                    <a:pt x="5046" y="4711"/>
                    <a:pt x="5377" y="4589"/>
                  </a:cubicBezTo>
                  <a:cubicBezTo>
                    <a:pt x="6721" y="4092"/>
                    <a:pt x="7510" y="2660"/>
                    <a:pt x="7510" y="994"/>
                  </a:cubicBezTo>
                  <a:lnTo>
                    <a:pt x="7510" y="994"/>
                  </a:lnTo>
                  <a:cubicBezTo>
                    <a:pt x="6786" y="1133"/>
                    <a:pt x="6053" y="1207"/>
                    <a:pt x="5320" y="1207"/>
                  </a:cubicBezTo>
                  <a:cubicBezTo>
                    <a:pt x="4665" y="1207"/>
                    <a:pt x="4010" y="1148"/>
                    <a:pt x="3361" y="1024"/>
                  </a:cubicBezTo>
                  <a:cubicBezTo>
                    <a:pt x="2192" y="819"/>
                    <a:pt x="1082" y="468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2;p19">
              <a:extLst>
                <a:ext uri="{FF2B5EF4-FFF2-40B4-BE49-F238E27FC236}">
                  <a16:creationId xmlns:a16="http://schemas.microsoft.com/office/drawing/2014/main" id="{5682C0C9-EBEC-8A8C-4D8F-0CD6FDF252ED}"/>
                </a:ext>
              </a:extLst>
            </p:cNvPr>
            <p:cNvSpPr/>
            <p:nvPr/>
          </p:nvSpPr>
          <p:spPr>
            <a:xfrm>
              <a:off x="12737275" y="2490513"/>
              <a:ext cx="176075" cy="149175"/>
            </a:xfrm>
            <a:custGeom>
              <a:avLst/>
              <a:gdLst/>
              <a:ahLst/>
              <a:cxnLst/>
              <a:rect l="l" t="t" r="r" b="b"/>
              <a:pathLst>
                <a:path w="7043" h="5967" extrusionOk="0">
                  <a:moveTo>
                    <a:pt x="6897" y="0"/>
                  </a:moveTo>
                  <a:cubicBezTo>
                    <a:pt x="5991" y="789"/>
                    <a:pt x="5027" y="1432"/>
                    <a:pt x="3975" y="1987"/>
                  </a:cubicBezTo>
                  <a:cubicBezTo>
                    <a:pt x="2748" y="2630"/>
                    <a:pt x="1374" y="3039"/>
                    <a:pt x="1" y="3185"/>
                  </a:cubicBezTo>
                  <a:cubicBezTo>
                    <a:pt x="527" y="4763"/>
                    <a:pt x="1696" y="5903"/>
                    <a:pt x="3127" y="5961"/>
                  </a:cubicBezTo>
                  <a:cubicBezTo>
                    <a:pt x="3183" y="5965"/>
                    <a:pt x="3239" y="5966"/>
                    <a:pt x="3294" y="5966"/>
                  </a:cubicBezTo>
                  <a:cubicBezTo>
                    <a:pt x="5238" y="5966"/>
                    <a:pt x="6872" y="3990"/>
                    <a:pt x="7014" y="1461"/>
                  </a:cubicBezTo>
                  <a:cubicBezTo>
                    <a:pt x="7043" y="965"/>
                    <a:pt x="6985" y="497"/>
                    <a:pt x="689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3;p19">
              <a:extLst>
                <a:ext uri="{FF2B5EF4-FFF2-40B4-BE49-F238E27FC236}">
                  <a16:creationId xmlns:a16="http://schemas.microsoft.com/office/drawing/2014/main" id="{52FAEE00-7E87-0394-D5DF-452BA613AEA1}"/>
                </a:ext>
              </a:extLst>
            </p:cNvPr>
            <p:cNvSpPr/>
            <p:nvPr/>
          </p:nvSpPr>
          <p:spPr>
            <a:xfrm>
              <a:off x="12402700" y="2406488"/>
              <a:ext cx="165125" cy="167225"/>
            </a:xfrm>
            <a:custGeom>
              <a:avLst/>
              <a:gdLst/>
              <a:ahLst/>
              <a:cxnLst/>
              <a:rect l="l" t="t" r="r" b="b"/>
              <a:pathLst>
                <a:path w="6605" h="6689" extrusionOk="0">
                  <a:moveTo>
                    <a:pt x="2426" y="1"/>
                  </a:moveTo>
                  <a:cubicBezTo>
                    <a:pt x="936" y="731"/>
                    <a:pt x="1" y="2076"/>
                    <a:pt x="147" y="3507"/>
                  </a:cubicBezTo>
                  <a:cubicBezTo>
                    <a:pt x="336" y="5349"/>
                    <a:pt x="2283" y="6689"/>
                    <a:pt x="4614" y="6689"/>
                  </a:cubicBezTo>
                  <a:cubicBezTo>
                    <a:pt x="4798" y="6689"/>
                    <a:pt x="4985" y="6680"/>
                    <a:pt x="5173" y="6663"/>
                  </a:cubicBezTo>
                  <a:cubicBezTo>
                    <a:pt x="5669" y="6605"/>
                    <a:pt x="6137" y="6488"/>
                    <a:pt x="6605" y="6313"/>
                  </a:cubicBezTo>
                  <a:cubicBezTo>
                    <a:pt x="5699" y="5553"/>
                    <a:pt x="4910" y="4705"/>
                    <a:pt x="4208" y="3741"/>
                  </a:cubicBezTo>
                  <a:cubicBezTo>
                    <a:pt x="3390" y="2602"/>
                    <a:pt x="2777" y="1345"/>
                    <a:pt x="2426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28;p32">
            <a:extLst>
              <a:ext uri="{FF2B5EF4-FFF2-40B4-BE49-F238E27FC236}">
                <a16:creationId xmlns:a16="http://schemas.microsoft.com/office/drawing/2014/main" id="{3A2F34AC-E051-C853-4A1D-5C2B8C2B2153}"/>
              </a:ext>
            </a:extLst>
          </p:cNvPr>
          <p:cNvSpPr txBox="1"/>
          <p:nvPr/>
        </p:nvSpPr>
        <p:spPr>
          <a:xfrm>
            <a:off x="1766649" y="3658155"/>
            <a:ext cx="2263929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A4FFCE"/>
                </a:solidFill>
                <a:latin typeface="Lato"/>
                <a:ea typeface="Lato"/>
                <a:cs typeface="Lato"/>
              </a:rPr>
              <a:t>Contornar os mecanismos de segurança</a:t>
            </a:r>
            <a:endParaRPr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1929;p32">
            <a:extLst>
              <a:ext uri="{FF2B5EF4-FFF2-40B4-BE49-F238E27FC236}">
                <a16:creationId xmlns:a16="http://schemas.microsoft.com/office/drawing/2014/main" id="{E58E6139-1E27-4DD2-8ECE-E4B96716D72D}"/>
              </a:ext>
            </a:extLst>
          </p:cNvPr>
          <p:cNvSpPr txBox="1"/>
          <p:nvPr/>
        </p:nvSpPr>
        <p:spPr>
          <a:xfrm>
            <a:off x="2156350" y="3285556"/>
            <a:ext cx="1524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rPr>
              <a:t>Objetivo</a:t>
            </a:r>
            <a:endParaRPr sz="2200" dirty="0">
              <a:solidFill>
                <a:srgbClr val="FFDF5C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sp>
        <p:nvSpPr>
          <p:cNvPr id="40" name="Google Shape;1973;p32">
            <a:extLst>
              <a:ext uri="{FF2B5EF4-FFF2-40B4-BE49-F238E27FC236}">
                <a16:creationId xmlns:a16="http://schemas.microsoft.com/office/drawing/2014/main" id="{1F64E2D9-006F-06CF-B212-A0FDDB63A211}"/>
              </a:ext>
            </a:extLst>
          </p:cNvPr>
          <p:cNvSpPr txBox="1"/>
          <p:nvPr/>
        </p:nvSpPr>
        <p:spPr>
          <a:xfrm>
            <a:off x="4924572" y="3617723"/>
            <a:ext cx="1524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rPr>
              <a:t>Reforçar medidas e regras de segurança</a:t>
            </a:r>
            <a:endParaRPr dirty="0">
              <a:solidFill>
                <a:srgbClr val="A4FFC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1974;p32">
            <a:extLst>
              <a:ext uri="{FF2B5EF4-FFF2-40B4-BE49-F238E27FC236}">
                <a16:creationId xmlns:a16="http://schemas.microsoft.com/office/drawing/2014/main" id="{BF05A9A0-6A76-35BB-DB0C-18BF1C869E6D}"/>
              </a:ext>
            </a:extLst>
          </p:cNvPr>
          <p:cNvSpPr txBox="1"/>
          <p:nvPr/>
        </p:nvSpPr>
        <p:spPr>
          <a:xfrm>
            <a:off x="4924572" y="3195320"/>
            <a:ext cx="1524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etal Mania"/>
                <a:ea typeface="Metal Mania"/>
                <a:cs typeface="Metal Mania"/>
                <a:sym typeface="Metal Mania"/>
              </a:rPr>
              <a:t>soc</a:t>
            </a:r>
            <a:endParaRPr sz="2200" dirty="0">
              <a:solidFill>
                <a:schemeClr val="lt2"/>
              </a:solidFill>
              <a:latin typeface="Metal Mania"/>
              <a:ea typeface="Metal Mania"/>
              <a:cs typeface="Metal Mania"/>
              <a:sym typeface="Metal Mania"/>
            </a:endParaRPr>
          </a:p>
        </p:txBody>
      </p:sp>
      <p:grpSp>
        <p:nvGrpSpPr>
          <p:cNvPr id="53" name="Google Shape;1941;p32">
            <a:extLst>
              <a:ext uri="{FF2B5EF4-FFF2-40B4-BE49-F238E27FC236}">
                <a16:creationId xmlns:a16="http://schemas.microsoft.com/office/drawing/2014/main" id="{61A186B1-DBC0-5ED7-ECDD-74CB47A41145}"/>
              </a:ext>
            </a:extLst>
          </p:cNvPr>
          <p:cNvGrpSpPr/>
          <p:nvPr/>
        </p:nvGrpSpPr>
        <p:grpSpPr>
          <a:xfrm rot="469058">
            <a:off x="6039542" y="2370572"/>
            <a:ext cx="693602" cy="1167901"/>
            <a:chOff x="5026653" y="1459100"/>
            <a:chExt cx="693602" cy="1167901"/>
          </a:xfrm>
        </p:grpSpPr>
        <p:grpSp>
          <p:nvGrpSpPr>
            <p:cNvPr id="54" name="Google Shape;1942;p32">
              <a:extLst>
                <a:ext uri="{FF2B5EF4-FFF2-40B4-BE49-F238E27FC236}">
                  <a16:creationId xmlns:a16="http://schemas.microsoft.com/office/drawing/2014/main" id="{F49832FC-7C33-F047-2D99-FD825F3DC49B}"/>
                </a:ext>
              </a:extLst>
            </p:cNvPr>
            <p:cNvGrpSpPr/>
            <p:nvPr/>
          </p:nvGrpSpPr>
          <p:grpSpPr>
            <a:xfrm>
              <a:off x="5026662" y="1459100"/>
              <a:ext cx="693593" cy="692339"/>
              <a:chOff x="3150400" y="1583425"/>
              <a:chExt cx="693593" cy="692339"/>
            </a:xfrm>
          </p:grpSpPr>
          <p:sp>
            <p:nvSpPr>
              <p:cNvPr id="59" name="Google Shape;1943;p32">
                <a:extLst>
                  <a:ext uri="{FF2B5EF4-FFF2-40B4-BE49-F238E27FC236}">
                    <a16:creationId xmlns:a16="http://schemas.microsoft.com/office/drawing/2014/main" id="{6009A9B1-D276-4097-21CD-6FD9415C2B09}"/>
                  </a:ext>
                </a:extLst>
              </p:cNvPr>
              <p:cNvSpPr/>
              <p:nvPr/>
            </p:nvSpPr>
            <p:spPr>
              <a:xfrm>
                <a:off x="3150400" y="1583425"/>
                <a:ext cx="693593" cy="692339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1944;p32">
                <a:extLst>
                  <a:ext uri="{FF2B5EF4-FFF2-40B4-BE49-F238E27FC236}">
                    <a16:creationId xmlns:a16="http://schemas.microsoft.com/office/drawing/2014/main" id="{53EE4BD8-25CE-BC82-CC2D-FD2500262994}"/>
                  </a:ext>
                </a:extLst>
              </p:cNvPr>
              <p:cNvGrpSpPr/>
              <p:nvPr/>
            </p:nvGrpSpPr>
            <p:grpSpPr>
              <a:xfrm>
                <a:off x="3444059" y="1612670"/>
                <a:ext cx="363512" cy="317656"/>
                <a:chOff x="3454556" y="1667421"/>
                <a:chExt cx="300696" cy="262765"/>
              </a:xfrm>
            </p:grpSpPr>
            <p:sp>
              <p:nvSpPr>
                <p:cNvPr id="61" name="Google Shape;1945;p32">
                  <a:extLst>
                    <a:ext uri="{FF2B5EF4-FFF2-40B4-BE49-F238E27FC236}">
                      <a16:creationId xmlns:a16="http://schemas.microsoft.com/office/drawing/2014/main" id="{959A21DE-DE6A-7D79-78D4-5DC99471C8E9}"/>
                    </a:ext>
                  </a:extLst>
                </p:cNvPr>
                <p:cNvSpPr/>
                <p:nvPr/>
              </p:nvSpPr>
              <p:spPr>
                <a:xfrm>
                  <a:off x="3654997" y="1852949"/>
                  <a:ext cx="100255" cy="77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2236" extrusionOk="0">
                      <a:moveTo>
                        <a:pt x="1435" y="0"/>
                      </a:moveTo>
                      <a:cubicBezTo>
                        <a:pt x="0" y="0"/>
                        <a:pt x="0" y="2235"/>
                        <a:pt x="1435" y="2235"/>
                      </a:cubicBezTo>
                      <a:cubicBezTo>
                        <a:pt x="2869" y="2235"/>
                        <a:pt x="2902" y="0"/>
                        <a:pt x="14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946;p32">
                  <a:extLst>
                    <a:ext uri="{FF2B5EF4-FFF2-40B4-BE49-F238E27FC236}">
                      <a16:creationId xmlns:a16="http://schemas.microsoft.com/office/drawing/2014/main" id="{8AC61273-E452-4295-7FDF-C7B55F6E49CD}"/>
                    </a:ext>
                  </a:extLst>
                </p:cNvPr>
                <p:cNvSpPr/>
                <p:nvPr/>
              </p:nvSpPr>
              <p:spPr>
                <a:xfrm>
                  <a:off x="3454556" y="1667421"/>
                  <a:ext cx="252624" cy="167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" h="4837" extrusionOk="0">
                      <a:moveTo>
                        <a:pt x="1435" y="1"/>
                      </a:moveTo>
                      <a:cubicBezTo>
                        <a:pt x="11" y="34"/>
                        <a:pt x="0" y="2236"/>
                        <a:pt x="1403" y="2236"/>
                      </a:cubicBezTo>
                      <a:cubicBezTo>
                        <a:pt x="1413" y="2236"/>
                        <a:pt x="1424" y="2236"/>
                        <a:pt x="1435" y="2236"/>
                      </a:cubicBezTo>
                      <a:cubicBezTo>
                        <a:pt x="2869" y="2236"/>
                        <a:pt x="4203" y="3003"/>
                        <a:pt x="4870" y="4304"/>
                      </a:cubicBezTo>
                      <a:cubicBezTo>
                        <a:pt x="5094" y="4681"/>
                        <a:pt x="5430" y="4837"/>
                        <a:pt x="5768" y="4837"/>
                      </a:cubicBezTo>
                      <a:cubicBezTo>
                        <a:pt x="6536" y="4837"/>
                        <a:pt x="7315" y="4028"/>
                        <a:pt x="6805" y="3170"/>
                      </a:cubicBezTo>
                      <a:cubicBezTo>
                        <a:pt x="5738" y="1202"/>
                        <a:pt x="3669" y="1"/>
                        <a:pt x="14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1947;p32">
              <a:extLst>
                <a:ext uri="{FF2B5EF4-FFF2-40B4-BE49-F238E27FC236}">
                  <a16:creationId xmlns:a16="http://schemas.microsoft.com/office/drawing/2014/main" id="{72354E77-78F1-7148-76E5-7174925DCFD4}"/>
                </a:ext>
              </a:extLst>
            </p:cNvPr>
            <p:cNvGrpSpPr/>
            <p:nvPr/>
          </p:nvGrpSpPr>
          <p:grpSpPr>
            <a:xfrm rot="5400000">
              <a:off x="5030135" y="2367753"/>
              <a:ext cx="255766" cy="262730"/>
              <a:chOff x="3918810" y="1932466"/>
              <a:chExt cx="255766" cy="262730"/>
            </a:xfrm>
          </p:grpSpPr>
          <p:sp>
            <p:nvSpPr>
              <p:cNvPr id="56" name="Google Shape;1948;p32">
                <a:extLst>
                  <a:ext uri="{FF2B5EF4-FFF2-40B4-BE49-F238E27FC236}">
                    <a16:creationId xmlns:a16="http://schemas.microsoft.com/office/drawing/2014/main" id="{CA636744-2809-D5E3-AFA0-043534A562EC}"/>
                  </a:ext>
                </a:extLst>
              </p:cNvPr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49;p32">
                <a:extLst>
                  <a:ext uri="{FF2B5EF4-FFF2-40B4-BE49-F238E27FC236}">
                    <a16:creationId xmlns:a16="http://schemas.microsoft.com/office/drawing/2014/main" id="{1B90725B-9AB0-519B-3036-A7417755EEDD}"/>
                  </a:ext>
                </a:extLst>
              </p:cNvPr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50;p32">
                <a:extLst>
                  <a:ext uri="{FF2B5EF4-FFF2-40B4-BE49-F238E27FC236}">
                    <a16:creationId xmlns:a16="http://schemas.microsoft.com/office/drawing/2014/main" id="{F3DD3DBB-5121-C179-7A58-243563285A2D}"/>
                  </a:ext>
                </a:extLst>
              </p:cNvPr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1951;p32">
            <a:extLst>
              <a:ext uri="{FF2B5EF4-FFF2-40B4-BE49-F238E27FC236}">
                <a16:creationId xmlns:a16="http://schemas.microsoft.com/office/drawing/2014/main" id="{AD363291-1ED3-DF56-6B17-ABD16CD8EDB3}"/>
              </a:ext>
            </a:extLst>
          </p:cNvPr>
          <p:cNvGrpSpPr/>
          <p:nvPr/>
        </p:nvGrpSpPr>
        <p:grpSpPr>
          <a:xfrm>
            <a:off x="1987756" y="1954771"/>
            <a:ext cx="693593" cy="1081574"/>
            <a:chOff x="6619987" y="2287316"/>
            <a:chExt cx="693593" cy="1081574"/>
          </a:xfrm>
        </p:grpSpPr>
        <p:grpSp>
          <p:nvGrpSpPr>
            <p:cNvPr id="1976" name="Google Shape;1952;p32">
              <a:extLst>
                <a:ext uri="{FF2B5EF4-FFF2-40B4-BE49-F238E27FC236}">
                  <a16:creationId xmlns:a16="http://schemas.microsoft.com/office/drawing/2014/main" id="{551DE129-B281-BB3B-F7C7-5C7491AA8607}"/>
                </a:ext>
              </a:extLst>
            </p:cNvPr>
            <p:cNvGrpSpPr/>
            <p:nvPr/>
          </p:nvGrpSpPr>
          <p:grpSpPr>
            <a:xfrm>
              <a:off x="6619987" y="2676550"/>
              <a:ext cx="693593" cy="692339"/>
              <a:chOff x="3150400" y="1583425"/>
              <a:chExt cx="693593" cy="692339"/>
            </a:xfrm>
          </p:grpSpPr>
          <p:sp>
            <p:nvSpPr>
              <p:cNvPr id="1981" name="Google Shape;1953;p32">
                <a:extLst>
                  <a:ext uri="{FF2B5EF4-FFF2-40B4-BE49-F238E27FC236}">
                    <a16:creationId xmlns:a16="http://schemas.microsoft.com/office/drawing/2014/main" id="{556BC792-D9FC-99BE-1041-5C8D53CD6BD8}"/>
                  </a:ext>
                </a:extLst>
              </p:cNvPr>
              <p:cNvSpPr/>
              <p:nvPr/>
            </p:nvSpPr>
            <p:spPr>
              <a:xfrm>
                <a:off x="3150400" y="1583425"/>
                <a:ext cx="693593" cy="692339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2" name="Google Shape;1954;p32">
                <a:extLst>
                  <a:ext uri="{FF2B5EF4-FFF2-40B4-BE49-F238E27FC236}">
                    <a16:creationId xmlns:a16="http://schemas.microsoft.com/office/drawing/2014/main" id="{460DA6C8-2B7C-A1C0-DF09-6863274FF326}"/>
                  </a:ext>
                </a:extLst>
              </p:cNvPr>
              <p:cNvGrpSpPr/>
              <p:nvPr/>
            </p:nvGrpSpPr>
            <p:grpSpPr>
              <a:xfrm>
                <a:off x="3444059" y="1612670"/>
                <a:ext cx="363512" cy="317656"/>
                <a:chOff x="3454556" y="1667421"/>
                <a:chExt cx="300696" cy="262765"/>
              </a:xfrm>
            </p:grpSpPr>
            <p:sp>
              <p:nvSpPr>
                <p:cNvPr id="1983" name="Google Shape;1955;p32">
                  <a:extLst>
                    <a:ext uri="{FF2B5EF4-FFF2-40B4-BE49-F238E27FC236}">
                      <a16:creationId xmlns:a16="http://schemas.microsoft.com/office/drawing/2014/main" id="{6793E646-91B3-0512-4760-2557B0162721}"/>
                    </a:ext>
                  </a:extLst>
                </p:cNvPr>
                <p:cNvSpPr/>
                <p:nvPr/>
              </p:nvSpPr>
              <p:spPr>
                <a:xfrm>
                  <a:off x="3654997" y="1852949"/>
                  <a:ext cx="100255" cy="77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2236" extrusionOk="0">
                      <a:moveTo>
                        <a:pt x="1435" y="0"/>
                      </a:moveTo>
                      <a:cubicBezTo>
                        <a:pt x="0" y="0"/>
                        <a:pt x="0" y="2235"/>
                        <a:pt x="1435" y="2235"/>
                      </a:cubicBezTo>
                      <a:cubicBezTo>
                        <a:pt x="2869" y="2235"/>
                        <a:pt x="2902" y="0"/>
                        <a:pt x="14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956;p32">
                  <a:extLst>
                    <a:ext uri="{FF2B5EF4-FFF2-40B4-BE49-F238E27FC236}">
                      <a16:creationId xmlns:a16="http://schemas.microsoft.com/office/drawing/2014/main" id="{6B363FD2-DA1A-06C7-EE15-16E1E4B4E2AD}"/>
                    </a:ext>
                  </a:extLst>
                </p:cNvPr>
                <p:cNvSpPr/>
                <p:nvPr/>
              </p:nvSpPr>
              <p:spPr>
                <a:xfrm>
                  <a:off x="3454556" y="1667421"/>
                  <a:ext cx="252624" cy="167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" h="4837" extrusionOk="0">
                      <a:moveTo>
                        <a:pt x="1435" y="1"/>
                      </a:moveTo>
                      <a:cubicBezTo>
                        <a:pt x="11" y="34"/>
                        <a:pt x="0" y="2236"/>
                        <a:pt x="1403" y="2236"/>
                      </a:cubicBezTo>
                      <a:cubicBezTo>
                        <a:pt x="1413" y="2236"/>
                        <a:pt x="1424" y="2236"/>
                        <a:pt x="1435" y="2236"/>
                      </a:cubicBezTo>
                      <a:cubicBezTo>
                        <a:pt x="2869" y="2236"/>
                        <a:pt x="4203" y="3003"/>
                        <a:pt x="4870" y="4304"/>
                      </a:cubicBezTo>
                      <a:cubicBezTo>
                        <a:pt x="5094" y="4681"/>
                        <a:pt x="5430" y="4837"/>
                        <a:pt x="5768" y="4837"/>
                      </a:cubicBezTo>
                      <a:cubicBezTo>
                        <a:pt x="6536" y="4837"/>
                        <a:pt x="7315" y="4028"/>
                        <a:pt x="6805" y="3170"/>
                      </a:cubicBezTo>
                      <a:cubicBezTo>
                        <a:pt x="5738" y="1202"/>
                        <a:pt x="3669" y="1"/>
                        <a:pt x="14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7" name="Google Shape;1957;p32">
              <a:extLst>
                <a:ext uri="{FF2B5EF4-FFF2-40B4-BE49-F238E27FC236}">
                  <a16:creationId xmlns:a16="http://schemas.microsoft.com/office/drawing/2014/main" id="{192F989E-2B8A-4E3B-6E4A-4CEA0A4CAD3F}"/>
                </a:ext>
              </a:extLst>
            </p:cNvPr>
            <p:cNvGrpSpPr/>
            <p:nvPr/>
          </p:nvGrpSpPr>
          <p:grpSpPr>
            <a:xfrm>
              <a:off x="6838885" y="2287316"/>
              <a:ext cx="255766" cy="262730"/>
              <a:chOff x="3918810" y="1932466"/>
              <a:chExt cx="255766" cy="262730"/>
            </a:xfrm>
          </p:grpSpPr>
          <p:sp>
            <p:nvSpPr>
              <p:cNvPr id="1978" name="Google Shape;1958;p32">
                <a:extLst>
                  <a:ext uri="{FF2B5EF4-FFF2-40B4-BE49-F238E27FC236}">
                    <a16:creationId xmlns:a16="http://schemas.microsoft.com/office/drawing/2014/main" id="{31A412AE-96BD-CAF9-B4DE-2C42FA8763AE}"/>
                  </a:ext>
                </a:extLst>
              </p:cNvPr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59;p32">
                <a:extLst>
                  <a:ext uri="{FF2B5EF4-FFF2-40B4-BE49-F238E27FC236}">
                    <a16:creationId xmlns:a16="http://schemas.microsoft.com/office/drawing/2014/main" id="{CA73E4D0-F9CA-4C63-EDF1-36A29D2979C1}"/>
                  </a:ext>
                </a:extLst>
              </p:cNvPr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60;p32">
                <a:extLst>
                  <a:ext uri="{FF2B5EF4-FFF2-40B4-BE49-F238E27FC236}">
                    <a16:creationId xmlns:a16="http://schemas.microsoft.com/office/drawing/2014/main" id="{A88D6535-651C-FB56-8DF9-CC7E3043A749}"/>
                  </a:ext>
                </a:extLst>
              </p:cNvPr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</a:rPr>
              <a:t>The recon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82" name="Google Shape;982;p24"/>
          <p:cNvSpPr/>
          <p:nvPr/>
        </p:nvSpPr>
        <p:spPr>
          <a:xfrm rot="815894">
            <a:off x="3852354" y="1993029"/>
            <a:ext cx="1360680" cy="1348988"/>
          </a:xfrm>
          <a:prstGeom prst="arc">
            <a:avLst>
              <a:gd name="adj1" fmla="val 17107875"/>
              <a:gd name="adj2" fmla="val 1655305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diamond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3" name="Google Shape;983;p24"/>
          <p:cNvGrpSpPr/>
          <p:nvPr/>
        </p:nvGrpSpPr>
        <p:grpSpPr>
          <a:xfrm>
            <a:off x="2954560" y="1643241"/>
            <a:ext cx="829494" cy="657805"/>
            <a:chOff x="2954560" y="1643241"/>
            <a:chExt cx="829494" cy="657805"/>
          </a:xfrm>
        </p:grpSpPr>
        <p:sp>
          <p:nvSpPr>
            <p:cNvPr id="984" name="Google Shape;984;p24"/>
            <p:cNvSpPr/>
            <p:nvPr/>
          </p:nvSpPr>
          <p:spPr>
            <a:xfrm>
              <a:off x="3210324" y="1643241"/>
              <a:ext cx="573730" cy="572715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5" name="Google Shape;985;p24"/>
            <p:cNvGrpSpPr/>
            <p:nvPr/>
          </p:nvGrpSpPr>
          <p:grpSpPr>
            <a:xfrm>
              <a:off x="3453206" y="1667421"/>
              <a:ext cx="300696" cy="262765"/>
              <a:chOff x="3454556" y="1667421"/>
              <a:chExt cx="300696" cy="262765"/>
            </a:xfrm>
          </p:grpSpPr>
          <p:sp>
            <p:nvSpPr>
              <p:cNvPr id="986" name="Google Shape;986;p24"/>
              <p:cNvSpPr/>
              <p:nvPr/>
            </p:nvSpPr>
            <p:spPr>
              <a:xfrm>
                <a:off x="3654997" y="1852949"/>
                <a:ext cx="100255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DF5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>
                <a:off x="3454556" y="1667421"/>
                <a:ext cx="252624" cy="167082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DF5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24"/>
            <p:cNvGrpSpPr/>
            <p:nvPr/>
          </p:nvGrpSpPr>
          <p:grpSpPr>
            <a:xfrm>
              <a:off x="2954560" y="2038316"/>
              <a:ext cx="255766" cy="262730"/>
              <a:chOff x="3918810" y="1932466"/>
              <a:chExt cx="255766" cy="262730"/>
            </a:xfrm>
          </p:grpSpPr>
          <p:sp>
            <p:nvSpPr>
              <p:cNvPr id="989" name="Google Shape;989;p24"/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2" name="Google Shape;992;p24"/>
          <p:cNvGrpSpPr/>
          <p:nvPr/>
        </p:nvGrpSpPr>
        <p:grpSpPr>
          <a:xfrm>
            <a:off x="5348524" y="1289853"/>
            <a:ext cx="573730" cy="926103"/>
            <a:chOff x="5348524" y="1289853"/>
            <a:chExt cx="573730" cy="926103"/>
          </a:xfrm>
        </p:grpSpPr>
        <p:sp>
          <p:nvSpPr>
            <p:cNvPr id="993" name="Google Shape;993;p24"/>
            <p:cNvSpPr/>
            <p:nvPr/>
          </p:nvSpPr>
          <p:spPr>
            <a:xfrm>
              <a:off x="5348524" y="1643241"/>
              <a:ext cx="573730" cy="572715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>
              <a:off x="5591406" y="1667421"/>
              <a:ext cx="300696" cy="262765"/>
              <a:chOff x="3454556" y="1667421"/>
              <a:chExt cx="300696" cy="262765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3654997" y="1852949"/>
                <a:ext cx="100255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3454556" y="1667421"/>
                <a:ext cx="252624" cy="167082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7" name="Google Shape;997;p24"/>
            <p:cNvGrpSpPr/>
            <p:nvPr/>
          </p:nvGrpSpPr>
          <p:grpSpPr>
            <a:xfrm>
              <a:off x="5348535" y="1289853"/>
              <a:ext cx="255766" cy="262730"/>
              <a:chOff x="3918810" y="1932466"/>
              <a:chExt cx="255766" cy="262730"/>
            </a:xfrm>
          </p:grpSpPr>
          <p:sp>
            <p:nvSpPr>
              <p:cNvPr id="998" name="Google Shape;998;p24"/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1" name="Google Shape;1001;p24"/>
          <p:cNvGrpSpPr/>
          <p:nvPr/>
        </p:nvGrpSpPr>
        <p:grpSpPr>
          <a:xfrm>
            <a:off x="3210324" y="3567291"/>
            <a:ext cx="679477" cy="835442"/>
            <a:chOff x="3210324" y="3567291"/>
            <a:chExt cx="679477" cy="835442"/>
          </a:xfrm>
        </p:grpSpPr>
        <p:sp>
          <p:nvSpPr>
            <p:cNvPr id="1002" name="Google Shape;1002;p24"/>
            <p:cNvSpPr/>
            <p:nvPr/>
          </p:nvSpPr>
          <p:spPr>
            <a:xfrm>
              <a:off x="3210324" y="3567291"/>
              <a:ext cx="573730" cy="572715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3" name="Google Shape;1003;p24"/>
            <p:cNvGrpSpPr/>
            <p:nvPr/>
          </p:nvGrpSpPr>
          <p:grpSpPr>
            <a:xfrm>
              <a:off x="3453206" y="3591471"/>
              <a:ext cx="300696" cy="262765"/>
              <a:chOff x="3454556" y="1667421"/>
              <a:chExt cx="300696" cy="262765"/>
            </a:xfrm>
          </p:grpSpPr>
          <p:sp>
            <p:nvSpPr>
              <p:cNvPr id="1004" name="Google Shape;1004;p24"/>
              <p:cNvSpPr/>
              <p:nvPr/>
            </p:nvSpPr>
            <p:spPr>
              <a:xfrm>
                <a:off x="3654997" y="1852949"/>
                <a:ext cx="100255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3454556" y="1667421"/>
                <a:ext cx="252624" cy="167082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6" name="Google Shape;1006;p24"/>
            <p:cNvGrpSpPr/>
            <p:nvPr/>
          </p:nvGrpSpPr>
          <p:grpSpPr>
            <a:xfrm>
              <a:off x="3634035" y="4140003"/>
              <a:ext cx="255766" cy="262730"/>
              <a:chOff x="3918810" y="1932466"/>
              <a:chExt cx="255766" cy="262730"/>
            </a:xfrm>
          </p:grpSpPr>
          <p:sp>
            <p:nvSpPr>
              <p:cNvPr id="1007" name="Google Shape;1007;p24"/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0" name="Google Shape;1010;p24"/>
          <p:cNvGrpSpPr/>
          <p:nvPr/>
        </p:nvGrpSpPr>
        <p:grpSpPr>
          <a:xfrm>
            <a:off x="5348524" y="3567291"/>
            <a:ext cx="879527" cy="606442"/>
            <a:chOff x="5348524" y="3567291"/>
            <a:chExt cx="879527" cy="606442"/>
          </a:xfrm>
        </p:grpSpPr>
        <p:sp>
          <p:nvSpPr>
            <p:cNvPr id="1011" name="Google Shape;1011;p24"/>
            <p:cNvSpPr/>
            <p:nvPr/>
          </p:nvSpPr>
          <p:spPr>
            <a:xfrm>
              <a:off x="5348524" y="3567291"/>
              <a:ext cx="573730" cy="572715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24"/>
            <p:cNvGrpSpPr/>
            <p:nvPr/>
          </p:nvGrpSpPr>
          <p:grpSpPr>
            <a:xfrm>
              <a:off x="5591406" y="3591471"/>
              <a:ext cx="300696" cy="262765"/>
              <a:chOff x="3454556" y="1667421"/>
              <a:chExt cx="300696" cy="262765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3654997" y="1852949"/>
                <a:ext cx="100255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3454556" y="1667421"/>
                <a:ext cx="252624" cy="167082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24"/>
            <p:cNvGrpSpPr/>
            <p:nvPr/>
          </p:nvGrpSpPr>
          <p:grpSpPr>
            <a:xfrm>
              <a:off x="5972285" y="3911003"/>
              <a:ext cx="255766" cy="262730"/>
              <a:chOff x="3918810" y="1932466"/>
              <a:chExt cx="255766" cy="262730"/>
            </a:xfrm>
          </p:grpSpPr>
          <p:sp>
            <p:nvSpPr>
              <p:cNvPr id="1016" name="Google Shape;1016;p24"/>
              <p:cNvSpPr/>
              <p:nvPr/>
            </p:nvSpPr>
            <p:spPr>
              <a:xfrm>
                <a:off x="3919949" y="2081102"/>
                <a:ext cx="114069" cy="114094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68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68" y="3303"/>
                      <a:pt x="0" y="2569"/>
                      <a:pt x="0" y="1668"/>
                    </a:cubicBezTo>
                    <a:cubicBezTo>
                      <a:pt x="0" y="767"/>
                      <a:pt x="768" y="0"/>
                      <a:pt x="1668" y="0"/>
                    </a:cubicBezTo>
                    <a:cubicBezTo>
                      <a:pt x="2569" y="0"/>
                      <a:pt x="3303" y="767"/>
                      <a:pt x="3303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>
                <a:off x="3918810" y="1932466"/>
                <a:ext cx="61092" cy="622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02" fill="none" extrusionOk="0">
                    <a:moveTo>
                      <a:pt x="1468" y="334"/>
                    </a:moveTo>
                    <a:cubicBezTo>
                      <a:pt x="1768" y="634"/>
                      <a:pt x="1768" y="1168"/>
                      <a:pt x="1468" y="1468"/>
                    </a:cubicBezTo>
                    <a:cubicBezTo>
                      <a:pt x="1134" y="1801"/>
                      <a:pt x="634" y="1801"/>
                      <a:pt x="300" y="1468"/>
                    </a:cubicBezTo>
                    <a:cubicBezTo>
                      <a:pt x="0" y="1168"/>
                      <a:pt x="0" y="634"/>
                      <a:pt x="300" y="334"/>
                    </a:cubicBezTo>
                    <a:cubicBezTo>
                      <a:pt x="634" y="0"/>
                      <a:pt x="1134" y="0"/>
                      <a:pt x="1468" y="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>
                <a:off x="4059332" y="1978545"/>
                <a:ext cx="115243" cy="11526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37" fill="none" extrusionOk="0">
                    <a:moveTo>
                      <a:pt x="3336" y="1668"/>
                    </a:moveTo>
                    <a:cubicBezTo>
                      <a:pt x="3336" y="2569"/>
                      <a:pt x="2569" y="3336"/>
                      <a:pt x="1669" y="3336"/>
                    </a:cubicBezTo>
                    <a:cubicBezTo>
                      <a:pt x="735" y="3336"/>
                      <a:pt x="1" y="2569"/>
                      <a:pt x="1" y="1668"/>
                    </a:cubicBezTo>
                    <a:cubicBezTo>
                      <a:pt x="1" y="734"/>
                      <a:pt x="735" y="0"/>
                      <a:pt x="1669" y="0"/>
                    </a:cubicBezTo>
                    <a:cubicBezTo>
                      <a:pt x="2569" y="0"/>
                      <a:pt x="3336" y="734"/>
                      <a:pt x="3336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00" cap="flat" cmpd="sng">
                <a:solidFill>
                  <a:srgbClr val="FC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9" name="Google Shape;1019;p24"/>
          <p:cNvGrpSpPr/>
          <p:nvPr/>
        </p:nvGrpSpPr>
        <p:grpSpPr>
          <a:xfrm>
            <a:off x="3705615" y="1343311"/>
            <a:ext cx="1732440" cy="2536156"/>
            <a:chOff x="-2034153" y="2420951"/>
            <a:chExt cx="1356118" cy="1985405"/>
          </a:xfrm>
        </p:grpSpPr>
        <p:sp>
          <p:nvSpPr>
            <p:cNvPr id="1020" name="Google Shape;1020;p24"/>
            <p:cNvSpPr/>
            <p:nvPr/>
          </p:nvSpPr>
          <p:spPr>
            <a:xfrm>
              <a:off x="-1884748" y="3992312"/>
              <a:ext cx="1060558" cy="414044"/>
            </a:xfrm>
            <a:custGeom>
              <a:avLst/>
              <a:gdLst/>
              <a:ahLst/>
              <a:cxnLst/>
              <a:rect l="l" t="t" r="r" b="b"/>
              <a:pathLst>
                <a:path w="90996" h="35525" extrusionOk="0">
                  <a:moveTo>
                    <a:pt x="9746" y="0"/>
                  </a:moveTo>
                  <a:lnTo>
                    <a:pt x="1" y="25814"/>
                  </a:lnTo>
                  <a:cubicBezTo>
                    <a:pt x="1" y="25814"/>
                    <a:pt x="10270" y="35525"/>
                    <a:pt x="45376" y="35525"/>
                  </a:cubicBezTo>
                  <a:cubicBezTo>
                    <a:pt x="80481" y="35525"/>
                    <a:pt x="90995" y="25814"/>
                    <a:pt x="90995" y="25814"/>
                  </a:cubicBezTo>
                  <a:lnTo>
                    <a:pt x="81005" y="0"/>
                  </a:lnTo>
                  <a:close/>
                </a:path>
              </a:pathLst>
            </a:custGeom>
            <a:solidFill>
              <a:srgbClr val="DAB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-1362532" y="4146311"/>
              <a:ext cx="193403" cy="183613"/>
            </a:xfrm>
            <a:custGeom>
              <a:avLst/>
              <a:gdLst/>
              <a:ahLst/>
              <a:cxnLst/>
              <a:rect l="l" t="t" r="r" b="b"/>
              <a:pathLst>
                <a:path w="16594" h="15754" extrusionOk="0">
                  <a:moveTo>
                    <a:pt x="8314" y="0"/>
                  </a:moveTo>
                  <a:lnTo>
                    <a:pt x="5730" y="5170"/>
                  </a:lnTo>
                  <a:lnTo>
                    <a:pt x="1" y="6008"/>
                  </a:lnTo>
                  <a:lnTo>
                    <a:pt x="4158" y="10060"/>
                  </a:lnTo>
                  <a:lnTo>
                    <a:pt x="3180" y="15754"/>
                  </a:lnTo>
                  <a:lnTo>
                    <a:pt x="8314" y="13064"/>
                  </a:lnTo>
                  <a:lnTo>
                    <a:pt x="13414" y="15754"/>
                  </a:lnTo>
                  <a:lnTo>
                    <a:pt x="12436" y="10060"/>
                  </a:lnTo>
                  <a:lnTo>
                    <a:pt x="16593" y="6008"/>
                  </a:lnTo>
                  <a:lnTo>
                    <a:pt x="10864" y="5170"/>
                  </a:lnTo>
                  <a:lnTo>
                    <a:pt x="8314" y="0"/>
                  </a:lnTo>
                  <a:close/>
                </a:path>
              </a:pathLst>
            </a:custGeom>
            <a:solidFill>
              <a:srgbClr val="FC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-1602633" y="4163006"/>
              <a:ext cx="190956" cy="190956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9118" y="0"/>
                  </a:moveTo>
                  <a:lnTo>
                    <a:pt x="5764" y="4751"/>
                  </a:lnTo>
                  <a:lnTo>
                    <a:pt x="1" y="4681"/>
                  </a:lnTo>
                  <a:lnTo>
                    <a:pt x="3459" y="9327"/>
                  </a:lnTo>
                  <a:lnTo>
                    <a:pt x="1643" y="14811"/>
                  </a:lnTo>
                  <a:lnTo>
                    <a:pt x="7092" y="12925"/>
                  </a:lnTo>
                  <a:lnTo>
                    <a:pt x="11738" y="16383"/>
                  </a:lnTo>
                  <a:lnTo>
                    <a:pt x="11668" y="10585"/>
                  </a:lnTo>
                  <a:lnTo>
                    <a:pt x="16383" y="7231"/>
                  </a:lnTo>
                  <a:lnTo>
                    <a:pt x="10829" y="5520"/>
                  </a:lnTo>
                  <a:lnTo>
                    <a:pt x="9118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-1815546" y="4098274"/>
              <a:ext cx="184021" cy="193391"/>
            </a:xfrm>
            <a:custGeom>
              <a:avLst/>
              <a:gdLst/>
              <a:ahLst/>
              <a:cxnLst/>
              <a:rect l="l" t="t" r="r" b="b"/>
              <a:pathLst>
                <a:path w="15789" h="16593" extrusionOk="0">
                  <a:moveTo>
                    <a:pt x="9781" y="0"/>
                  </a:moveTo>
                  <a:lnTo>
                    <a:pt x="5729" y="4157"/>
                  </a:lnTo>
                  <a:lnTo>
                    <a:pt x="35" y="3144"/>
                  </a:lnTo>
                  <a:lnTo>
                    <a:pt x="35" y="3144"/>
                  </a:lnTo>
                  <a:lnTo>
                    <a:pt x="2725" y="8279"/>
                  </a:lnTo>
                  <a:lnTo>
                    <a:pt x="0" y="13379"/>
                  </a:lnTo>
                  <a:lnTo>
                    <a:pt x="5729" y="12436"/>
                  </a:lnTo>
                  <a:lnTo>
                    <a:pt x="9746" y="16593"/>
                  </a:lnTo>
                  <a:lnTo>
                    <a:pt x="10584" y="10864"/>
                  </a:lnTo>
                  <a:lnTo>
                    <a:pt x="15789" y="8314"/>
                  </a:lnTo>
                  <a:lnTo>
                    <a:pt x="10619" y="5729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-1119996" y="4099494"/>
              <a:ext cx="190956" cy="190956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7266" y="0"/>
                  </a:moveTo>
                  <a:lnTo>
                    <a:pt x="5520" y="5520"/>
                  </a:lnTo>
                  <a:lnTo>
                    <a:pt x="1" y="7231"/>
                  </a:lnTo>
                  <a:lnTo>
                    <a:pt x="4716" y="10585"/>
                  </a:lnTo>
                  <a:lnTo>
                    <a:pt x="4611" y="16383"/>
                  </a:lnTo>
                  <a:lnTo>
                    <a:pt x="9257" y="12925"/>
                  </a:lnTo>
                  <a:lnTo>
                    <a:pt x="14741" y="14811"/>
                  </a:lnTo>
                  <a:lnTo>
                    <a:pt x="14741" y="14811"/>
                  </a:lnTo>
                  <a:lnTo>
                    <a:pt x="12890" y="9327"/>
                  </a:lnTo>
                  <a:lnTo>
                    <a:pt x="16383" y="4681"/>
                  </a:lnTo>
                  <a:lnTo>
                    <a:pt x="10585" y="475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FC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-1771158" y="3955855"/>
              <a:ext cx="827680" cy="164708"/>
            </a:xfrm>
            <a:custGeom>
              <a:avLst/>
              <a:gdLst/>
              <a:ahLst/>
              <a:cxnLst/>
              <a:rect l="l" t="t" r="r" b="b"/>
              <a:pathLst>
                <a:path w="71015" h="14132" extrusionOk="0">
                  <a:moveTo>
                    <a:pt x="24109" y="1"/>
                  </a:moveTo>
                  <a:cubicBezTo>
                    <a:pt x="10093" y="1"/>
                    <a:pt x="0" y="289"/>
                    <a:pt x="0" y="3128"/>
                  </a:cubicBezTo>
                  <a:cubicBezTo>
                    <a:pt x="0" y="6656"/>
                    <a:pt x="15894" y="14131"/>
                    <a:pt x="35490" y="14131"/>
                  </a:cubicBezTo>
                  <a:cubicBezTo>
                    <a:pt x="55121" y="14131"/>
                    <a:pt x="71015" y="6656"/>
                    <a:pt x="71015" y="3128"/>
                  </a:cubicBezTo>
                  <a:cubicBezTo>
                    <a:pt x="71015" y="289"/>
                    <a:pt x="60922" y="1"/>
                    <a:pt x="46888" y="1"/>
                  </a:cubicBezTo>
                  <a:cubicBezTo>
                    <a:pt x="43311" y="1"/>
                    <a:pt x="39478" y="19"/>
                    <a:pt x="35490" y="19"/>
                  </a:cubicBezTo>
                  <a:cubicBezTo>
                    <a:pt x="31510" y="19"/>
                    <a:pt x="27682" y="1"/>
                    <a:pt x="24109" y="1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-2034153" y="2777872"/>
              <a:ext cx="1356118" cy="1356129"/>
            </a:xfrm>
            <a:custGeom>
              <a:avLst/>
              <a:gdLst/>
              <a:ahLst/>
              <a:cxnLst/>
              <a:rect l="l" t="t" r="r" b="b"/>
              <a:pathLst>
                <a:path w="116355" h="116356" extrusionOk="0">
                  <a:moveTo>
                    <a:pt x="58195" y="1"/>
                  </a:moveTo>
                  <a:cubicBezTo>
                    <a:pt x="26058" y="1"/>
                    <a:pt x="0" y="26059"/>
                    <a:pt x="0" y="58195"/>
                  </a:cubicBezTo>
                  <a:cubicBezTo>
                    <a:pt x="0" y="90332"/>
                    <a:pt x="26058" y="116355"/>
                    <a:pt x="58195" y="116355"/>
                  </a:cubicBezTo>
                  <a:cubicBezTo>
                    <a:pt x="90296" y="116355"/>
                    <a:pt x="116355" y="90332"/>
                    <a:pt x="116355" y="58195"/>
                  </a:cubicBezTo>
                  <a:cubicBezTo>
                    <a:pt x="116355" y="26059"/>
                    <a:pt x="90296" y="1"/>
                    <a:pt x="58195" y="1"/>
                  </a:cubicBezTo>
                  <a:close/>
                </a:path>
              </a:pathLst>
            </a:custGeom>
            <a:solidFill>
              <a:srgbClr val="A4FFCE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-1910796" y="2901637"/>
              <a:ext cx="1109404" cy="1109008"/>
            </a:xfrm>
            <a:custGeom>
              <a:avLst/>
              <a:gdLst/>
              <a:ahLst/>
              <a:cxnLst/>
              <a:rect l="l" t="t" r="r" b="b"/>
              <a:pathLst>
                <a:path w="95187" h="95153" extrusionOk="0">
                  <a:moveTo>
                    <a:pt x="47611" y="1"/>
                  </a:moveTo>
                  <a:cubicBezTo>
                    <a:pt x="21308" y="1"/>
                    <a:pt x="0" y="21308"/>
                    <a:pt x="0" y="47576"/>
                  </a:cubicBezTo>
                  <a:cubicBezTo>
                    <a:pt x="0" y="73844"/>
                    <a:pt x="21308" y="95152"/>
                    <a:pt x="47611" y="95152"/>
                  </a:cubicBezTo>
                  <a:cubicBezTo>
                    <a:pt x="73879" y="95152"/>
                    <a:pt x="95186" y="73844"/>
                    <a:pt x="95186" y="47576"/>
                  </a:cubicBezTo>
                  <a:cubicBezTo>
                    <a:pt x="95186" y="21308"/>
                    <a:pt x="73879" y="1"/>
                    <a:pt x="47611" y="1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47058"/>
                  </a:srgbClr>
                </a:gs>
                <a:gs pos="52999">
                  <a:srgbClr val="A4FFCE">
                    <a:alpha val="20392"/>
                  </a:srgbClr>
                </a:gs>
                <a:gs pos="100000">
                  <a:srgbClr val="FFFFFF">
                    <a:alpha val="1411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-1906344" y="3092277"/>
              <a:ext cx="1151770" cy="965186"/>
            </a:xfrm>
            <a:custGeom>
              <a:avLst/>
              <a:gdLst/>
              <a:ahLst/>
              <a:cxnLst/>
              <a:rect l="l" t="t" r="r" b="b"/>
              <a:pathLst>
                <a:path w="98822" h="82813" extrusionOk="0">
                  <a:moveTo>
                    <a:pt x="81436" y="0"/>
                  </a:moveTo>
                  <a:cubicBezTo>
                    <a:pt x="72674" y="0"/>
                    <a:pt x="63412" y="9413"/>
                    <a:pt x="63122" y="28215"/>
                  </a:cubicBezTo>
                  <a:cubicBezTo>
                    <a:pt x="62801" y="48054"/>
                    <a:pt x="45106" y="53982"/>
                    <a:pt x="33276" y="53982"/>
                  </a:cubicBezTo>
                  <a:cubicBezTo>
                    <a:pt x="32255" y="53982"/>
                    <a:pt x="31276" y="53938"/>
                    <a:pt x="30357" y="53854"/>
                  </a:cubicBezTo>
                  <a:cubicBezTo>
                    <a:pt x="26116" y="53483"/>
                    <a:pt x="20286" y="52764"/>
                    <a:pt x="15219" y="52764"/>
                  </a:cubicBezTo>
                  <a:cubicBezTo>
                    <a:pt x="6473" y="52764"/>
                    <a:pt x="1" y="54907"/>
                    <a:pt x="7897" y="64683"/>
                  </a:cubicBezTo>
                  <a:cubicBezTo>
                    <a:pt x="17118" y="76001"/>
                    <a:pt x="31510" y="82812"/>
                    <a:pt x="47229" y="82812"/>
                  </a:cubicBezTo>
                  <a:cubicBezTo>
                    <a:pt x="75697" y="82812"/>
                    <a:pt x="98787" y="59723"/>
                    <a:pt x="98822" y="31219"/>
                  </a:cubicBezTo>
                  <a:cubicBezTo>
                    <a:pt x="98822" y="21928"/>
                    <a:pt x="97285" y="12566"/>
                    <a:pt x="92045" y="5650"/>
                  </a:cubicBezTo>
                  <a:cubicBezTo>
                    <a:pt x="89174" y="1883"/>
                    <a:pt x="85355" y="0"/>
                    <a:pt x="81436" y="0"/>
                  </a:cubicBezTo>
                  <a:close/>
                </a:path>
              </a:pathLst>
            </a:custGeom>
            <a:gradFill>
              <a:gsLst>
                <a:gs pos="0">
                  <a:srgbClr val="A4FFCE">
                    <a:alpha val="47058"/>
                  </a:srgbClr>
                </a:gs>
                <a:gs pos="52999">
                  <a:srgbClr val="A4FFCE">
                    <a:alpha val="20392"/>
                  </a:srgbClr>
                </a:gs>
                <a:gs pos="100000">
                  <a:srgbClr val="FFFFFF">
                    <a:alpha val="14117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-1722661" y="3388303"/>
              <a:ext cx="946106" cy="636515"/>
            </a:xfrm>
            <a:custGeom>
              <a:avLst/>
              <a:gdLst/>
              <a:ahLst/>
              <a:cxnLst/>
              <a:rect l="l" t="t" r="r" b="b"/>
              <a:pathLst>
                <a:path w="81176" h="54613" extrusionOk="0">
                  <a:moveTo>
                    <a:pt x="74098" y="0"/>
                  </a:moveTo>
                  <a:cubicBezTo>
                    <a:pt x="67522" y="0"/>
                    <a:pt x="63478" y="25101"/>
                    <a:pt x="53894" y="35407"/>
                  </a:cubicBezTo>
                  <a:cubicBezTo>
                    <a:pt x="48428" y="41285"/>
                    <a:pt x="38521" y="42976"/>
                    <a:pt x="29679" y="42976"/>
                  </a:cubicBezTo>
                  <a:cubicBezTo>
                    <a:pt x="22758" y="42976"/>
                    <a:pt x="16490" y="41940"/>
                    <a:pt x="13514" y="41066"/>
                  </a:cubicBezTo>
                  <a:cubicBezTo>
                    <a:pt x="11338" y="40437"/>
                    <a:pt x="8802" y="40033"/>
                    <a:pt x="6726" y="40033"/>
                  </a:cubicBezTo>
                  <a:cubicBezTo>
                    <a:pt x="2336" y="40033"/>
                    <a:pt x="1" y="41842"/>
                    <a:pt x="7471" y="47178"/>
                  </a:cubicBezTo>
                  <a:cubicBezTo>
                    <a:pt x="13582" y="51557"/>
                    <a:pt x="22337" y="54613"/>
                    <a:pt x="32119" y="54613"/>
                  </a:cubicBezTo>
                  <a:cubicBezTo>
                    <a:pt x="39896" y="54613"/>
                    <a:pt x="48322" y="52681"/>
                    <a:pt x="56584" y="47947"/>
                  </a:cubicBezTo>
                  <a:cubicBezTo>
                    <a:pt x="75062" y="37363"/>
                    <a:pt x="81175" y="895"/>
                    <a:pt x="74434" y="22"/>
                  </a:cubicBezTo>
                  <a:cubicBezTo>
                    <a:pt x="74321" y="7"/>
                    <a:pt x="74209" y="0"/>
                    <a:pt x="7409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-1095133" y="3139876"/>
              <a:ext cx="279079" cy="236678"/>
            </a:xfrm>
            <a:custGeom>
              <a:avLst/>
              <a:gdLst/>
              <a:ahLst/>
              <a:cxnLst/>
              <a:rect l="l" t="t" r="r" b="b"/>
              <a:pathLst>
                <a:path w="23945" h="20307" extrusionOk="0">
                  <a:moveTo>
                    <a:pt x="12565" y="0"/>
                  </a:moveTo>
                  <a:cubicBezTo>
                    <a:pt x="5379" y="0"/>
                    <a:pt x="1" y="8410"/>
                    <a:pt x="1589" y="13582"/>
                  </a:cubicBezTo>
                  <a:cubicBezTo>
                    <a:pt x="2715" y="17224"/>
                    <a:pt x="7177" y="20306"/>
                    <a:pt x="11807" y="20306"/>
                  </a:cubicBezTo>
                  <a:cubicBezTo>
                    <a:pt x="13928" y="20306"/>
                    <a:pt x="16084" y="19660"/>
                    <a:pt x="17972" y="18123"/>
                  </a:cubicBezTo>
                  <a:cubicBezTo>
                    <a:pt x="23945" y="13268"/>
                    <a:pt x="21081" y="693"/>
                    <a:pt x="13291" y="29"/>
                  </a:cubicBezTo>
                  <a:cubicBezTo>
                    <a:pt x="13047" y="10"/>
                    <a:pt x="12805" y="0"/>
                    <a:pt x="12565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-1094096" y="3413175"/>
              <a:ext cx="139172" cy="118601"/>
            </a:xfrm>
            <a:custGeom>
              <a:avLst/>
              <a:gdLst/>
              <a:ahLst/>
              <a:cxnLst/>
              <a:rect l="l" t="t" r="r" b="b"/>
              <a:pathLst>
                <a:path w="11941" h="10176" extrusionOk="0">
                  <a:moveTo>
                    <a:pt x="4721" y="0"/>
                  </a:moveTo>
                  <a:cubicBezTo>
                    <a:pt x="4184" y="0"/>
                    <a:pt x="3611" y="83"/>
                    <a:pt x="3002" y="263"/>
                  </a:cubicBezTo>
                  <a:cubicBezTo>
                    <a:pt x="0" y="1154"/>
                    <a:pt x="1703" y="10176"/>
                    <a:pt x="6315" y="10176"/>
                  </a:cubicBezTo>
                  <a:cubicBezTo>
                    <a:pt x="6586" y="10176"/>
                    <a:pt x="6868" y="10145"/>
                    <a:pt x="7159" y="10079"/>
                  </a:cubicBezTo>
                  <a:cubicBezTo>
                    <a:pt x="11940" y="8995"/>
                    <a:pt x="10323" y="0"/>
                    <a:pt x="4721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-1969433" y="2876217"/>
              <a:ext cx="459242" cy="474405"/>
            </a:xfrm>
            <a:custGeom>
              <a:avLst/>
              <a:gdLst/>
              <a:ahLst/>
              <a:cxnLst/>
              <a:rect l="l" t="t" r="r" b="b"/>
              <a:pathLst>
                <a:path w="39403" h="40704" extrusionOk="0">
                  <a:moveTo>
                    <a:pt x="34308" y="0"/>
                  </a:moveTo>
                  <a:cubicBezTo>
                    <a:pt x="29205" y="0"/>
                    <a:pt x="20955" y="3274"/>
                    <a:pt x="12786" y="11508"/>
                  </a:cubicBezTo>
                  <a:cubicBezTo>
                    <a:pt x="1782" y="22616"/>
                    <a:pt x="1" y="37322"/>
                    <a:pt x="6323" y="40291"/>
                  </a:cubicBezTo>
                  <a:cubicBezTo>
                    <a:pt x="6926" y="40572"/>
                    <a:pt x="7463" y="40704"/>
                    <a:pt x="7948" y="40704"/>
                  </a:cubicBezTo>
                  <a:cubicBezTo>
                    <a:pt x="12583" y="40704"/>
                    <a:pt x="12436" y="28705"/>
                    <a:pt x="18444" y="20800"/>
                  </a:cubicBezTo>
                  <a:cubicBezTo>
                    <a:pt x="25116" y="12067"/>
                    <a:pt x="39403" y="8783"/>
                    <a:pt x="39403" y="3334"/>
                  </a:cubicBezTo>
                  <a:cubicBezTo>
                    <a:pt x="39403" y="1243"/>
                    <a:pt x="37453" y="0"/>
                    <a:pt x="34308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-1175075" y="2420951"/>
              <a:ext cx="10125" cy="743681"/>
            </a:xfrm>
            <a:custGeom>
              <a:avLst/>
              <a:gdLst/>
              <a:ahLst/>
              <a:cxnLst/>
              <a:rect l="l" t="t" r="r" b="b"/>
              <a:pathLst>
                <a:path w="455" h="79363" extrusionOk="0">
                  <a:moveTo>
                    <a:pt x="228" y="0"/>
                  </a:moveTo>
                  <a:cubicBezTo>
                    <a:pt x="114" y="0"/>
                    <a:pt x="0" y="70"/>
                    <a:pt x="0" y="210"/>
                  </a:cubicBezTo>
                  <a:lnTo>
                    <a:pt x="0" y="79153"/>
                  </a:lnTo>
                  <a:cubicBezTo>
                    <a:pt x="0" y="79293"/>
                    <a:pt x="114" y="79363"/>
                    <a:pt x="228" y="79363"/>
                  </a:cubicBezTo>
                  <a:cubicBezTo>
                    <a:pt x="341" y="79363"/>
                    <a:pt x="455" y="79293"/>
                    <a:pt x="455" y="79153"/>
                  </a:cubicBezTo>
                  <a:lnTo>
                    <a:pt x="455" y="210"/>
                  </a:lnTo>
                  <a:cubicBezTo>
                    <a:pt x="455" y="70"/>
                    <a:pt x="341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-1260634" y="3209014"/>
              <a:ext cx="69219" cy="86725"/>
            </a:xfrm>
            <a:custGeom>
              <a:avLst/>
              <a:gdLst/>
              <a:ahLst/>
              <a:cxnLst/>
              <a:rect l="l" t="t" r="r" b="b"/>
              <a:pathLst>
                <a:path w="5939" h="7441" extrusionOk="0">
                  <a:moveTo>
                    <a:pt x="1293" y="0"/>
                  </a:moveTo>
                  <a:lnTo>
                    <a:pt x="1188" y="245"/>
                  </a:lnTo>
                  <a:cubicBezTo>
                    <a:pt x="839" y="1083"/>
                    <a:pt x="559" y="1956"/>
                    <a:pt x="350" y="2795"/>
                  </a:cubicBezTo>
                  <a:cubicBezTo>
                    <a:pt x="210" y="3249"/>
                    <a:pt x="140" y="3668"/>
                    <a:pt x="70" y="4122"/>
                  </a:cubicBezTo>
                  <a:cubicBezTo>
                    <a:pt x="35" y="4332"/>
                    <a:pt x="1" y="4576"/>
                    <a:pt x="1" y="4786"/>
                  </a:cubicBezTo>
                  <a:lnTo>
                    <a:pt x="1" y="5135"/>
                  </a:lnTo>
                  <a:cubicBezTo>
                    <a:pt x="1" y="5275"/>
                    <a:pt x="35" y="5380"/>
                    <a:pt x="35" y="5484"/>
                  </a:cubicBezTo>
                  <a:lnTo>
                    <a:pt x="35" y="5519"/>
                  </a:lnTo>
                  <a:cubicBezTo>
                    <a:pt x="420" y="5904"/>
                    <a:pt x="839" y="6288"/>
                    <a:pt x="1258" y="6602"/>
                  </a:cubicBezTo>
                  <a:lnTo>
                    <a:pt x="1607" y="6847"/>
                  </a:lnTo>
                  <a:cubicBezTo>
                    <a:pt x="1712" y="6917"/>
                    <a:pt x="1852" y="6986"/>
                    <a:pt x="1957" y="7056"/>
                  </a:cubicBezTo>
                  <a:cubicBezTo>
                    <a:pt x="2166" y="7196"/>
                    <a:pt x="2411" y="7336"/>
                    <a:pt x="2655" y="7441"/>
                  </a:cubicBezTo>
                  <a:cubicBezTo>
                    <a:pt x="2411" y="7301"/>
                    <a:pt x="2201" y="7161"/>
                    <a:pt x="1957" y="7021"/>
                  </a:cubicBezTo>
                  <a:cubicBezTo>
                    <a:pt x="1852" y="6952"/>
                    <a:pt x="1747" y="6847"/>
                    <a:pt x="1642" y="6777"/>
                  </a:cubicBezTo>
                  <a:lnTo>
                    <a:pt x="1328" y="6532"/>
                  </a:lnTo>
                  <a:cubicBezTo>
                    <a:pt x="944" y="6183"/>
                    <a:pt x="559" y="5799"/>
                    <a:pt x="210" y="5380"/>
                  </a:cubicBezTo>
                  <a:lnTo>
                    <a:pt x="210" y="5415"/>
                  </a:lnTo>
                  <a:cubicBezTo>
                    <a:pt x="210" y="5310"/>
                    <a:pt x="175" y="5205"/>
                    <a:pt x="175" y="5100"/>
                  </a:cubicBezTo>
                  <a:lnTo>
                    <a:pt x="175" y="4786"/>
                  </a:lnTo>
                  <a:cubicBezTo>
                    <a:pt x="210" y="4576"/>
                    <a:pt x="245" y="4367"/>
                    <a:pt x="280" y="4157"/>
                  </a:cubicBezTo>
                  <a:cubicBezTo>
                    <a:pt x="385" y="3703"/>
                    <a:pt x="524" y="3319"/>
                    <a:pt x="664" y="2900"/>
                  </a:cubicBezTo>
                  <a:cubicBezTo>
                    <a:pt x="916" y="2145"/>
                    <a:pt x="1196" y="1390"/>
                    <a:pt x="1529" y="686"/>
                  </a:cubicBezTo>
                  <a:lnTo>
                    <a:pt x="1529" y="686"/>
                  </a:lnTo>
                  <a:lnTo>
                    <a:pt x="3424" y="1572"/>
                  </a:lnTo>
                  <a:cubicBezTo>
                    <a:pt x="3773" y="1747"/>
                    <a:pt x="4122" y="1956"/>
                    <a:pt x="4472" y="2096"/>
                  </a:cubicBezTo>
                  <a:lnTo>
                    <a:pt x="5555" y="2550"/>
                  </a:lnTo>
                  <a:lnTo>
                    <a:pt x="5939" y="1817"/>
                  </a:lnTo>
                  <a:lnTo>
                    <a:pt x="4821" y="1432"/>
                  </a:lnTo>
                  <a:cubicBezTo>
                    <a:pt x="4472" y="1293"/>
                    <a:pt x="4122" y="1118"/>
                    <a:pt x="3738" y="978"/>
                  </a:cubicBezTo>
                  <a:lnTo>
                    <a:pt x="1572" y="105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-1310704" y="3162604"/>
              <a:ext cx="105454" cy="104231"/>
            </a:xfrm>
            <a:custGeom>
              <a:avLst/>
              <a:gdLst/>
              <a:ahLst/>
              <a:cxnLst/>
              <a:rect l="l" t="t" r="r" b="b"/>
              <a:pathLst>
                <a:path w="9048" h="8943" extrusionOk="0">
                  <a:moveTo>
                    <a:pt x="5938" y="0"/>
                  </a:moveTo>
                  <a:lnTo>
                    <a:pt x="5729" y="70"/>
                  </a:lnTo>
                  <a:cubicBezTo>
                    <a:pt x="5554" y="140"/>
                    <a:pt x="5379" y="210"/>
                    <a:pt x="5205" y="280"/>
                  </a:cubicBezTo>
                  <a:cubicBezTo>
                    <a:pt x="5030" y="384"/>
                    <a:pt x="4855" y="454"/>
                    <a:pt x="4681" y="559"/>
                  </a:cubicBezTo>
                  <a:cubicBezTo>
                    <a:pt x="4331" y="734"/>
                    <a:pt x="4017" y="943"/>
                    <a:pt x="3703" y="1153"/>
                  </a:cubicBezTo>
                  <a:cubicBezTo>
                    <a:pt x="3388" y="1362"/>
                    <a:pt x="3109" y="1607"/>
                    <a:pt x="2795" y="1852"/>
                  </a:cubicBezTo>
                  <a:cubicBezTo>
                    <a:pt x="2620" y="1991"/>
                    <a:pt x="2515" y="2131"/>
                    <a:pt x="2375" y="2236"/>
                  </a:cubicBezTo>
                  <a:cubicBezTo>
                    <a:pt x="2236" y="2375"/>
                    <a:pt x="2096" y="2515"/>
                    <a:pt x="1991" y="2690"/>
                  </a:cubicBezTo>
                  <a:cubicBezTo>
                    <a:pt x="1851" y="2830"/>
                    <a:pt x="1747" y="2969"/>
                    <a:pt x="1607" y="3109"/>
                  </a:cubicBezTo>
                  <a:lnTo>
                    <a:pt x="1258" y="3563"/>
                  </a:lnTo>
                  <a:lnTo>
                    <a:pt x="978" y="4052"/>
                  </a:lnTo>
                  <a:cubicBezTo>
                    <a:pt x="873" y="4192"/>
                    <a:pt x="803" y="4367"/>
                    <a:pt x="699" y="4541"/>
                  </a:cubicBezTo>
                  <a:cubicBezTo>
                    <a:pt x="629" y="4716"/>
                    <a:pt x="524" y="4890"/>
                    <a:pt x="489" y="5065"/>
                  </a:cubicBezTo>
                  <a:lnTo>
                    <a:pt x="279" y="5589"/>
                  </a:lnTo>
                  <a:cubicBezTo>
                    <a:pt x="140" y="5938"/>
                    <a:pt x="105" y="6323"/>
                    <a:pt x="0" y="6672"/>
                  </a:cubicBezTo>
                  <a:lnTo>
                    <a:pt x="0" y="6707"/>
                  </a:lnTo>
                  <a:lnTo>
                    <a:pt x="0" y="6742"/>
                  </a:lnTo>
                  <a:cubicBezTo>
                    <a:pt x="140" y="6951"/>
                    <a:pt x="279" y="7161"/>
                    <a:pt x="419" y="7371"/>
                  </a:cubicBezTo>
                  <a:cubicBezTo>
                    <a:pt x="594" y="7580"/>
                    <a:pt x="769" y="7755"/>
                    <a:pt x="908" y="7964"/>
                  </a:cubicBezTo>
                  <a:cubicBezTo>
                    <a:pt x="1083" y="8139"/>
                    <a:pt x="1292" y="8314"/>
                    <a:pt x="1467" y="8488"/>
                  </a:cubicBezTo>
                  <a:cubicBezTo>
                    <a:pt x="1642" y="8663"/>
                    <a:pt x="1851" y="8803"/>
                    <a:pt x="2061" y="8942"/>
                  </a:cubicBezTo>
                  <a:cubicBezTo>
                    <a:pt x="1851" y="8803"/>
                    <a:pt x="1677" y="8628"/>
                    <a:pt x="1502" y="8453"/>
                  </a:cubicBezTo>
                  <a:cubicBezTo>
                    <a:pt x="1327" y="8279"/>
                    <a:pt x="1153" y="8104"/>
                    <a:pt x="978" y="7895"/>
                  </a:cubicBezTo>
                  <a:cubicBezTo>
                    <a:pt x="838" y="7720"/>
                    <a:pt x="699" y="7510"/>
                    <a:pt x="559" y="7301"/>
                  </a:cubicBezTo>
                  <a:cubicBezTo>
                    <a:pt x="422" y="7095"/>
                    <a:pt x="285" y="6890"/>
                    <a:pt x="148" y="6685"/>
                  </a:cubicBezTo>
                  <a:lnTo>
                    <a:pt x="148" y="6685"/>
                  </a:lnTo>
                  <a:cubicBezTo>
                    <a:pt x="282" y="6343"/>
                    <a:pt x="352" y="6001"/>
                    <a:pt x="489" y="5659"/>
                  </a:cubicBezTo>
                  <a:lnTo>
                    <a:pt x="699" y="5170"/>
                  </a:lnTo>
                  <a:cubicBezTo>
                    <a:pt x="769" y="4995"/>
                    <a:pt x="873" y="4821"/>
                    <a:pt x="943" y="4681"/>
                  </a:cubicBezTo>
                  <a:cubicBezTo>
                    <a:pt x="1048" y="4506"/>
                    <a:pt x="1118" y="4332"/>
                    <a:pt x="1223" y="4192"/>
                  </a:cubicBezTo>
                  <a:lnTo>
                    <a:pt x="1537" y="3773"/>
                  </a:lnTo>
                  <a:lnTo>
                    <a:pt x="1886" y="3319"/>
                  </a:lnTo>
                  <a:cubicBezTo>
                    <a:pt x="1991" y="3179"/>
                    <a:pt x="2131" y="3039"/>
                    <a:pt x="2271" y="2934"/>
                  </a:cubicBezTo>
                  <a:cubicBezTo>
                    <a:pt x="2375" y="2795"/>
                    <a:pt x="2515" y="2655"/>
                    <a:pt x="2655" y="2550"/>
                  </a:cubicBezTo>
                  <a:cubicBezTo>
                    <a:pt x="2829" y="2445"/>
                    <a:pt x="2934" y="2306"/>
                    <a:pt x="3109" y="2201"/>
                  </a:cubicBezTo>
                  <a:cubicBezTo>
                    <a:pt x="3668" y="1747"/>
                    <a:pt x="4262" y="1362"/>
                    <a:pt x="4925" y="1048"/>
                  </a:cubicBezTo>
                  <a:cubicBezTo>
                    <a:pt x="5100" y="978"/>
                    <a:pt x="5275" y="908"/>
                    <a:pt x="5414" y="839"/>
                  </a:cubicBezTo>
                  <a:cubicBezTo>
                    <a:pt x="5520" y="796"/>
                    <a:pt x="5625" y="754"/>
                    <a:pt x="5723" y="720"/>
                  </a:cubicBezTo>
                  <a:lnTo>
                    <a:pt x="5723" y="720"/>
                  </a:lnTo>
                  <a:lnTo>
                    <a:pt x="8349" y="4541"/>
                  </a:lnTo>
                  <a:lnTo>
                    <a:pt x="9047" y="4052"/>
                  </a:lnTo>
                  <a:lnTo>
                    <a:pt x="6078" y="175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-1303792" y="3139399"/>
              <a:ext cx="101387" cy="81433"/>
            </a:xfrm>
            <a:custGeom>
              <a:avLst/>
              <a:gdLst/>
              <a:ahLst/>
              <a:cxnLst/>
              <a:rect l="l" t="t" r="r" b="b"/>
              <a:pathLst>
                <a:path w="8699" h="6987" extrusionOk="0">
                  <a:moveTo>
                    <a:pt x="6358" y="0"/>
                  </a:moveTo>
                  <a:cubicBezTo>
                    <a:pt x="6079" y="0"/>
                    <a:pt x="5764" y="35"/>
                    <a:pt x="5485" y="70"/>
                  </a:cubicBezTo>
                  <a:cubicBezTo>
                    <a:pt x="5171" y="105"/>
                    <a:pt x="4891" y="140"/>
                    <a:pt x="4612" y="210"/>
                  </a:cubicBezTo>
                  <a:cubicBezTo>
                    <a:pt x="4332" y="245"/>
                    <a:pt x="4053" y="314"/>
                    <a:pt x="3773" y="384"/>
                  </a:cubicBezTo>
                  <a:cubicBezTo>
                    <a:pt x="3494" y="489"/>
                    <a:pt x="3214" y="559"/>
                    <a:pt x="2935" y="664"/>
                  </a:cubicBezTo>
                  <a:cubicBezTo>
                    <a:pt x="2691" y="769"/>
                    <a:pt x="2411" y="873"/>
                    <a:pt x="2167" y="1013"/>
                  </a:cubicBezTo>
                  <a:cubicBezTo>
                    <a:pt x="2027" y="1048"/>
                    <a:pt x="1887" y="1153"/>
                    <a:pt x="1782" y="1188"/>
                  </a:cubicBezTo>
                  <a:cubicBezTo>
                    <a:pt x="1643" y="1258"/>
                    <a:pt x="1503" y="1327"/>
                    <a:pt x="1398" y="1432"/>
                  </a:cubicBezTo>
                  <a:lnTo>
                    <a:pt x="1049" y="1642"/>
                  </a:lnTo>
                  <a:lnTo>
                    <a:pt x="699" y="1921"/>
                  </a:lnTo>
                  <a:cubicBezTo>
                    <a:pt x="455" y="2096"/>
                    <a:pt x="245" y="2271"/>
                    <a:pt x="36" y="2480"/>
                  </a:cubicBezTo>
                  <a:lnTo>
                    <a:pt x="1" y="2515"/>
                  </a:lnTo>
                  <a:lnTo>
                    <a:pt x="1" y="2550"/>
                  </a:lnTo>
                  <a:cubicBezTo>
                    <a:pt x="1" y="2934"/>
                    <a:pt x="36" y="3319"/>
                    <a:pt x="71" y="3703"/>
                  </a:cubicBezTo>
                  <a:cubicBezTo>
                    <a:pt x="106" y="3877"/>
                    <a:pt x="106" y="4052"/>
                    <a:pt x="141" y="4262"/>
                  </a:cubicBezTo>
                  <a:cubicBezTo>
                    <a:pt x="176" y="4436"/>
                    <a:pt x="210" y="4646"/>
                    <a:pt x="245" y="4821"/>
                  </a:cubicBezTo>
                  <a:lnTo>
                    <a:pt x="385" y="5379"/>
                  </a:lnTo>
                  <a:lnTo>
                    <a:pt x="560" y="5903"/>
                  </a:lnTo>
                  <a:cubicBezTo>
                    <a:pt x="630" y="6288"/>
                    <a:pt x="804" y="6637"/>
                    <a:pt x="944" y="6986"/>
                  </a:cubicBezTo>
                  <a:cubicBezTo>
                    <a:pt x="839" y="6602"/>
                    <a:pt x="699" y="6253"/>
                    <a:pt x="595" y="5903"/>
                  </a:cubicBezTo>
                  <a:lnTo>
                    <a:pt x="490" y="5345"/>
                  </a:lnTo>
                  <a:lnTo>
                    <a:pt x="385" y="4786"/>
                  </a:lnTo>
                  <a:cubicBezTo>
                    <a:pt x="350" y="4611"/>
                    <a:pt x="315" y="4436"/>
                    <a:pt x="315" y="4227"/>
                  </a:cubicBezTo>
                  <a:cubicBezTo>
                    <a:pt x="280" y="4052"/>
                    <a:pt x="245" y="3877"/>
                    <a:pt x="245" y="3668"/>
                  </a:cubicBezTo>
                  <a:cubicBezTo>
                    <a:pt x="245" y="3342"/>
                    <a:pt x="245" y="2985"/>
                    <a:pt x="245" y="2626"/>
                  </a:cubicBezTo>
                  <a:lnTo>
                    <a:pt x="245" y="2626"/>
                  </a:lnTo>
                  <a:cubicBezTo>
                    <a:pt x="447" y="2461"/>
                    <a:pt x="676" y="2296"/>
                    <a:pt x="874" y="2131"/>
                  </a:cubicBezTo>
                  <a:lnTo>
                    <a:pt x="1223" y="1921"/>
                  </a:lnTo>
                  <a:lnTo>
                    <a:pt x="1573" y="1712"/>
                  </a:lnTo>
                  <a:cubicBezTo>
                    <a:pt x="1712" y="1642"/>
                    <a:pt x="1817" y="1572"/>
                    <a:pt x="1957" y="1502"/>
                  </a:cubicBezTo>
                  <a:cubicBezTo>
                    <a:pt x="2062" y="1467"/>
                    <a:pt x="2202" y="1397"/>
                    <a:pt x="2341" y="1362"/>
                  </a:cubicBezTo>
                  <a:cubicBezTo>
                    <a:pt x="2586" y="1258"/>
                    <a:pt x="2830" y="1153"/>
                    <a:pt x="3110" y="1083"/>
                  </a:cubicBezTo>
                  <a:cubicBezTo>
                    <a:pt x="3354" y="978"/>
                    <a:pt x="3634" y="908"/>
                    <a:pt x="3913" y="838"/>
                  </a:cubicBezTo>
                  <a:cubicBezTo>
                    <a:pt x="4158" y="804"/>
                    <a:pt x="4437" y="734"/>
                    <a:pt x="4717" y="699"/>
                  </a:cubicBezTo>
                  <a:cubicBezTo>
                    <a:pt x="4996" y="664"/>
                    <a:pt x="5275" y="629"/>
                    <a:pt x="5520" y="629"/>
                  </a:cubicBezTo>
                  <a:cubicBezTo>
                    <a:pt x="5660" y="611"/>
                    <a:pt x="5799" y="603"/>
                    <a:pt x="5939" y="603"/>
                  </a:cubicBezTo>
                  <a:cubicBezTo>
                    <a:pt x="6008" y="603"/>
                    <a:pt x="6077" y="605"/>
                    <a:pt x="6146" y="609"/>
                  </a:cubicBezTo>
                  <a:lnTo>
                    <a:pt x="6146" y="609"/>
                  </a:lnTo>
                  <a:lnTo>
                    <a:pt x="6498" y="1607"/>
                  </a:lnTo>
                  <a:cubicBezTo>
                    <a:pt x="6603" y="1991"/>
                    <a:pt x="6777" y="2375"/>
                    <a:pt x="6917" y="2760"/>
                  </a:cubicBezTo>
                  <a:cubicBezTo>
                    <a:pt x="7232" y="3528"/>
                    <a:pt x="7581" y="4297"/>
                    <a:pt x="7930" y="5030"/>
                  </a:cubicBezTo>
                  <a:lnTo>
                    <a:pt x="8699" y="4646"/>
                  </a:lnTo>
                  <a:cubicBezTo>
                    <a:pt x="8314" y="3912"/>
                    <a:pt x="7965" y="3179"/>
                    <a:pt x="7616" y="2445"/>
                  </a:cubicBezTo>
                  <a:cubicBezTo>
                    <a:pt x="7441" y="2061"/>
                    <a:pt x="7232" y="1712"/>
                    <a:pt x="7092" y="1327"/>
                  </a:cubicBezTo>
                  <a:lnTo>
                    <a:pt x="6638" y="210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-1283431" y="3116998"/>
              <a:ext cx="90396" cy="60268"/>
            </a:xfrm>
            <a:custGeom>
              <a:avLst/>
              <a:gdLst/>
              <a:ahLst/>
              <a:cxnLst/>
              <a:rect l="l" t="t" r="r" b="b"/>
              <a:pathLst>
                <a:path w="7756" h="5171" extrusionOk="0">
                  <a:moveTo>
                    <a:pt x="3179" y="1"/>
                  </a:moveTo>
                  <a:cubicBezTo>
                    <a:pt x="3039" y="1"/>
                    <a:pt x="2935" y="36"/>
                    <a:pt x="2795" y="36"/>
                  </a:cubicBezTo>
                  <a:lnTo>
                    <a:pt x="2061" y="141"/>
                  </a:lnTo>
                  <a:cubicBezTo>
                    <a:pt x="1922" y="176"/>
                    <a:pt x="1817" y="176"/>
                    <a:pt x="1712" y="245"/>
                  </a:cubicBezTo>
                  <a:lnTo>
                    <a:pt x="1328" y="315"/>
                  </a:lnTo>
                  <a:lnTo>
                    <a:pt x="629" y="525"/>
                  </a:lnTo>
                  <a:lnTo>
                    <a:pt x="559" y="525"/>
                  </a:lnTo>
                  <a:lnTo>
                    <a:pt x="559" y="560"/>
                  </a:lnTo>
                  <a:cubicBezTo>
                    <a:pt x="455" y="734"/>
                    <a:pt x="420" y="909"/>
                    <a:pt x="350" y="1119"/>
                  </a:cubicBezTo>
                  <a:cubicBezTo>
                    <a:pt x="280" y="1293"/>
                    <a:pt x="245" y="1468"/>
                    <a:pt x="210" y="1678"/>
                  </a:cubicBezTo>
                  <a:cubicBezTo>
                    <a:pt x="140" y="1852"/>
                    <a:pt x="140" y="2027"/>
                    <a:pt x="105" y="2236"/>
                  </a:cubicBezTo>
                  <a:cubicBezTo>
                    <a:pt x="70" y="2376"/>
                    <a:pt x="35" y="2586"/>
                    <a:pt x="35" y="2760"/>
                  </a:cubicBezTo>
                  <a:lnTo>
                    <a:pt x="0" y="3040"/>
                  </a:lnTo>
                  <a:cubicBezTo>
                    <a:pt x="0" y="3110"/>
                    <a:pt x="0" y="3215"/>
                    <a:pt x="0" y="3319"/>
                  </a:cubicBezTo>
                  <a:lnTo>
                    <a:pt x="0" y="3878"/>
                  </a:lnTo>
                  <a:cubicBezTo>
                    <a:pt x="0" y="3983"/>
                    <a:pt x="0" y="4053"/>
                    <a:pt x="0" y="4158"/>
                  </a:cubicBezTo>
                  <a:lnTo>
                    <a:pt x="35" y="4437"/>
                  </a:lnTo>
                  <a:lnTo>
                    <a:pt x="105" y="4996"/>
                  </a:lnTo>
                  <a:lnTo>
                    <a:pt x="70" y="4437"/>
                  </a:lnTo>
                  <a:lnTo>
                    <a:pt x="70" y="4158"/>
                  </a:lnTo>
                  <a:cubicBezTo>
                    <a:pt x="70" y="4053"/>
                    <a:pt x="70" y="3983"/>
                    <a:pt x="70" y="3878"/>
                  </a:cubicBezTo>
                  <a:lnTo>
                    <a:pt x="105" y="3319"/>
                  </a:lnTo>
                  <a:cubicBezTo>
                    <a:pt x="105" y="3215"/>
                    <a:pt x="105" y="3145"/>
                    <a:pt x="140" y="3040"/>
                  </a:cubicBezTo>
                  <a:lnTo>
                    <a:pt x="175" y="2760"/>
                  </a:lnTo>
                  <a:cubicBezTo>
                    <a:pt x="210" y="2586"/>
                    <a:pt x="245" y="2411"/>
                    <a:pt x="280" y="2236"/>
                  </a:cubicBezTo>
                  <a:cubicBezTo>
                    <a:pt x="315" y="2027"/>
                    <a:pt x="350" y="1852"/>
                    <a:pt x="420" y="1678"/>
                  </a:cubicBezTo>
                  <a:cubicBezTo>
                    <a:pt x="455" y="1503"/>
                    <a:pt x="524" y="1328"/>
                    <a:pt x="594" y="1154"/>
                  </a:cubicBezTo>
                  <a:cubicBezTo>
                    <a:pt x="656" y="1000"/>
                    <a:pt x="717" y="873"/>
                    <a:pt x="779" y="725"/>
                  </a:cubicBezTo>
                  <a:lnTo>
                    <a:pt x="779" y="725"/>
                  </a:lnTo>
                  <a:lnTo>
                    <a:pt x="1433" y="595"/>
                  </a:lnTo>
                  <a:lnTo>
                    <a:pt x="1782" y="525"/>
                  </a:lnTo>
                  <a:cubicBezTo>
                    <a:pt x="1887" y="490"/>
                    <a:pt x="2026" y="490"/>
                    <a:pt x="2131" y="455"/>
                  </a:cubicBezTo>
                  <a:lnTo>
                    <a:pt x="2865" y="420"/>
                  </a:lnTo>
                  <a:lnTo>
                    <a:pt x="3563" y="420"/>
                  </a:lnTo>
                  <a:cubicBezTo>
                    <a:pt x="3808" y="455"/>
                    <a:pt x="4017" y="455"/>
                    <a:pt x="4262" y="490"/>
                  </a:cubicBezTo>
                  <a:lnTo>
                    <a:pt x="4611" y="560"/>
                  </a:lnTo>
                  <a:cubicBezTo>
                    <a:pt x="4716" y="595"/>
                    <a:pt x="4821" y="630"/>
                    <a:pt x="4961" y="665"/>
                  </a:cubicBezTo>
                  <a:cubicBezTo>
                    <a:pt x="5170" y="700"/>
                    <a:pt x="5380" y="804"/>
                    <a:pt x="5589" y="874"/>
                  </a:cubicBezTo>
                  <a:cubicBezTo>
                    <a:pt x="5694" y="944"/>
                    <a:pt x="5834" y="979"/>
                    <a:pt x="5904" y="1049"/>
                  </a:cubicBezTo>
                  <a:cubicBezTo>
                    <a:pt x="5960" y="1068"/>
                    <a:pt x="6016" y="1097"/>
                    <a:pt x="6062" y="1125"/>
                  </a:cubicBezTo>
                  <a:lnTo>
                    <a:pt x="6062" y="1125"/>
                  </a:lnTo>
                  <a:lnTo>
                    <a:pt x="6218" y="2062"/>
                  </a:lnTo>
                  <a:cubicBezTo>
                    <a:pt x="6253" y="2236"/>
                    <a:pt x="6288" y="2411"/>
                    <a:pt x="6323" y="2586"/>
                  </a:cubicBezTo>
                  <a:lnTo>
                    <a:pt x="6428" y="3110"/>
                  </a:lnTo>
                  <a:cubicBezTo>
                    <a:pt x="6498" y="3424"/>
                    <a:pt x="6567" y="3773"/>
                    <a:pt x="6637" y="4123"/>
                  </a:cubicBezTo>
                  <a:cubicBezTo>
                    <a:pt x="6742" y="4472"/>
                    <a:pt x="6812" y="4821"/>
                    <a:pt x="6917" y="5171"/>
                  </a:cubicBezTo>
                  <a:lnTo>
                    <a:pt x="7755" y="4891"/>
                  </a:lnTo>
                  <a:cubicBezTo>
                    <a:pt x="7650" y="4577"/>
                    <a:pt x="7545" y="4262"/>
                    <a:pt x="7441" y="3913"/>
                  </a:cubicBezTo>
                  <a:cubicBezTo>
                    <a:pt x="7336" y="3599"/>
                    <a:pt x="7266" y="3249"/>
                    <a:pt x="7161" y="2935"/>
                  </a:cubicBezTo>
                  <a:lnTo>
                    <a:pt x="7021" y="2411"/>
                  </a:lnTo>
                  <a:cubicBezTo>
                    <a:pt x="6987" y="2271"/>
                    <a:pt x="6952" y="2097"/>
                    <a:pt x="6917" y="1922"/>
                  </a:cubicBezTo>
                  <a:lnTo>
                    <a:pt x="6672" y="909"/>
                  </a:lnTo>
                  <a:lnTo>
                    <a:pt x="6637" y="769"/>
                  </a:lnTo>
                  <a:lnTo>
                    <a:pt x="6567" y="734"/>
                  </a:lnTo>
                  <a:cubicBezTo>
                    <a:pt x="6463" y="630"/>
                    <a:pt x="6323" y="560"/>
                    <a:pt x="6183" y="525"/>
                  </a:cubicBezTo>
                  <a:cubicBezTo>
                    <a:pt x="6078" y="455"/>
                    <a:pt x="5974" y="420"/>
                    <a:pt x="5834" y="350"/>
                  </a:cubicBezTo>
                  <a:cubicBezTo>
                    <a:pt x="5589" y="280"/>
                    <a:pt x="5345" y="211"/>
                    <a:pt x="5100" y="141"/>
                  </a:cubicBezTo>
                  <a:cubicBezTo>
                    <a:pt x="4961" y="106"/>
                    <a:pt x="4856" y="106"/>
                    <a:pt x="4716" y="71"/>
                  </a:cubicBezTo>
                  <a:lnTo>
                    <a:pt x="4332" y="36"/>
                  </a:lnTo>
                  <a:cubicBezTo>
                    <a:pt x="4087" y="1"/>
                    <a:pt x="3843" y="1"/>
                    <a:pt x="3598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-1158443" y="3208198"/>
              <a:ext cx="69219" cy="86725"/>
            </a:xfrm>
            <a:custGeom>
              <a:avLst/>
              <a:gdLst/>
              <a:ahLst/>
              <a:cxnLst/>
              <a:rect l="l" t="t" r="r" b="b"/>
              <a:pathLst>
                <a:path w="5939" h="7441" extrusionOk="0">
                  <a:moveTo>
                    <a:pt x="4646" y="0"/>
                  </a:moveTo>
                  <a:lnTo>
                    <a:pt x="4367" y="105"/>
                  </a:lnTo>
                  <a:lnTo>
                    <a:pt x="2201" y="978"/>
                  </a:lnTo>
                  <a:cubicBezTo>
                    <a:pt x="1817" y="1153"/>
                    <a:pt x="1467" y="1293"/>
                    <a:pt x="1083" y="1433"/>
                  </a:cubicBezTo>
                  <a:lnTo>
                    <a:pt x="0" y="1817"/>
                  </a:lnTo>
                  <a:lnTo>
                    <a:pt x="280" y="2620"/>
                  </a:lnTo>
                  <a:lnTo>
                    <a:pt x="1397" y="2166"/>
                  </a:lnTo>
                  <a:cubicBezTo>
                    <a:pt x="1747" y="2026"/>
                    <a:pt x="2096" y="1852"/>
                    <a:pt x="2445" y="1677"/>
                  </a:cubicBezTo>
                  <a:lnTo>
                    <a:pt x="4355" y="784"/>
                  </a:lnTo>
                  <a:lnTo>
                    <a:pt x="4355" y="784"/>
                  </a:lnTo>
                  <a:cubicBezTo>
                    <a:pt x="4689" y="1467"/>
                    <a:pt x="4996" y="2156"/>
                    <a:pt x="5275" y="2900"/>
                  </a:cubicBezTo>
                  <a:cubicBezTo>
                    <a:pt x="5414" y="3284"/>
                    <a:pt x="5519" y="3703"/>
                    <a:pt x="5624" y="4157"/>
                  </a:cubicBezTo>
                  <a:cubicBezTo>
                    <a:pt x="5659" y="4367"/>
                    <a:pt x="5694" y="4576"/>
                    <a:pt x="5729" y="4786"/>
                  </a:cubicBezTo>
                  <a:lnTo>
                    <a:pt x="5729" y="5100"/>
                  </a:lnTo>
                  <a:cubicBezTo>
                    <a:pt x="5729" y="5205"/>
                    <a:pt x="5729" y="5310"/>
                    <a:pt x="5694" y="5415"/>
                  </a:cubicBezTo>
                  <a:lnTo>
                    <a:pt x="5729" y="5380"/>
                  </a:lnTo>
                  <a:lnTo>
                    <a:pt x="5729" y="5380"/>
                  </a:lnTo>
                  <a:cubicBezTo>
                    <a:pt x="5380" y="5799"/>
                    <a:pt x="4995" y="6183"/>
                    <a:pt x="4611" y="6532"/>
                  </a:cubicBezTo>
                  <a:lnTo>
                    <a:pt x="4297" y="6777"/>
                  </a:lnTo>
                  <a:cubicBezTo>
                    <a:pt x="4192" y="6847"/>
                    <a:pt x="4052" y="6952"/>
                    <a:pt x="3947" y="7022"/>
                  </a:cubicBezTo>
                  <a:cubicBezTo>
                    <a:pt x="3738" y="7161"/>
                    <a:pt x="3493" y="7301"/>
                    <a:pt x="3284" y="7441"/>
                  </a:cubicBezTo>
                  <a:cubicBezTo>
                    <a:pt x="3528" y="7336"/>
                    <a:pt x="3738" y="7196"/>
                    <a:pt x="3982" y="7056"/>
                  </a:cubicBezTo>
                  <a:cubicBezTo>
                    <a:pt x="4087" y="6987"/>
                    <a:pt x="4227" y="6917"/>
                    <a:pt x="4332" y="6847"/>
                  </a:cubicBezTo>
                  <a:lnTo>
                    <a:pt x="4646" y="6602"/>
                  </a:lnTo>
                  <a:cubicBezTo>
                    <a:pt x="5100" y="6288"/>
                    <a:pt x="5519" y="5904"/>
                    <a:pt x="5869" y="5519"/>
                  </a:cubicBezTo>
                  <a:cubicBezTo>
                    <a:pt x="5903" y="5380"/>
                    <a:pt x="5938" y="5275"/>
                    <a:pt x="5938" y="5170"/>
                  </a:cubicBezTo>
                  <a:lnTo>
                    <a:pt x="5938" y="4821"/>
                  </a:lnTo>
                  <a:cubicBezTo>
                    <a:pt x="5938" y="4576"/>
                    <a:pt x="5903" y="4332"/>
                    <a:pt x="5869" y="4122"/>
                  </a:cubicBezTo>
                  <a:cubicBezTo>
                    <a:pt x="5799" y="3668"/>
                    <a:pt x="5694" y="3249"/>
                    <a:pt x="5589" y="2830"/>
                  </a:cubicBezTo>
                  <a:cubicBezTo>
                    <a:pt x="5345" y="1957"/>
                    <a:pt x="5065" y="1083"/>
                    <a:pt x="4751" y="245"/>
                  </a:cubicBezTo>
                  <a:lnTo>
                    <a:pt x="4646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-1145424" y="3162196"/>
              <a:ext cx="105466" cy="104639"/>
            </a:xfrm>
            <a:custGeom>
              <a:avLst/>
              <a:gdLst/>
              <a:ahLst/>
              <a:cxnLst/>
              <a:rect l="l" t="t" r="r" b="b"/>
              <a:pathLst>
                <a:path w="9049" h="8978" extrusionOk="0">
                  <a:moveTo>
                    <a:pt x="3110" y="0"/>
                  </a:moveTo>
                  <a:lnTo>
                    <a:pt x="2970" y="210"/>
                  </a:lnTo>
                  <a:lnTo>
                    <a:pt x="1" y="4087"/>
                  </a:lnTo>
                  <a:lnTo>
                    <a:pt x="700" y="4576"/>
                  </a:lnTo>
                  <a:lnTo>
                    <a:pt x="3334" y="741"/>
                  </a:lnTo>
                  <a:lnTo>
                    <a:pt x="3334" y="741"/>
                  </a:lnTo>
                  <a:cubicBezTo>
                    <a:pt x="3429" y="771"/>
                    <a:pt x="3520" y="799"/>
                    <a:pt x="3599" y="839"/>
                  </a:cubicBezTo>
                  <a:cubicBezTo>
                    <a:pt x="3773" y="908"/>
                    <a:pt x="3948" y="978"/>
                    <a:pt x="4123" y="1083"/>
                  </a:cubicBezTo>
                  <a:cubicBezTo>
                    <a:pt x="4752" y="1363"/>
                    <a:pt x="5380" y="1747"/>
                    <a:pt x="5939" y="2201"/>
                  </a:cubicBezTo>
                  <a:cubicBezTo>
                    <a:pt x="6114" y="2341"/>
                    <a:pt x="6254" y="2445"/>
                    <a:pt x="6393" y="2585"/>
                  </a:cubicBezTo>
                  <a:cubicBezTo>
                    <a:pt x="6533" y="2690"/>
                    <a:pt x="6673" y="2795"/>
                    <a:pt x="6778" y="2934"/>
                  </a:cubicBezTo>
                  <a:cubicBezTo>
                    <a:pt x="6917" y="3074"/>
                    <a:pt x="7022" y="3214"/>
                    <a:pt x="7162" y="3354"/>
                  </a:cubicBezTo>
                  <a:lnTo>
                    <a:pt x="7511" y="3773"/>
                  </a:lnTo>
                  <a:lnTo>
                    <a:pt x="7825" y="4227"/>
                  </a:lnTo>
                  <a:cubicBezTo>
                    <a:pt x="7930" y="4367"/>
                    <a:pt x="8000" y="4541"/>
                    <a:pt x="8105" y="4681"/>
                  </a:cubicBezTo>
                  <a:cubicBezTo>
                    <a:pt x="8175" y="4856"/>
                    <a:pt x="8280" y="4995"/>
                    <a:pt x="8349" y="5170"/>
                  </a:cubicBezTo>
                  <a:lnTo>
                    <a:pt x="8559" y="5694"/>
                  </a:lnTo>
                  <a:cubicBezTo>
                    <a:pt x="8693" y="5996"/>
                    <a:pt x="8763" y="6362"/>
                    <a:pt x="8861" y="6700"/>
                  </a:cubicBezTo>
                  <a:lnTo>
                    <a:pt x="8861" y="6700"/>
                  </a:lnTo>
                  <a:cubicBezTo>
                    <a:pt x="8758" y="6933"/>
                    <a:pt x="8623" y="7134"/>
                    <a:pt x="8489" y="7336"/>
                  </a:cubicBezTo>
                  <a:cubicBezTo>
                    <a:pt x="8384" y="7545"/>
                    <a:pt x="8210" y="7720"/>
                    <a:pt x="8070" y="7930"/>
                  </a:cubicBezTo>
                  <a:cubicBezTo>
                    <a:pt x="7895" y="8104"/>
                    <a:pt x="7721" y="8314"/>
                    <a:pt x="7546" y="8488"/>
                  </a:cubicBezTo>
                  <a:cubicBezTo>
                    <a:pt x="7371" y="8663"/>
                    <a:pt x="7197" y="8803"/>
                    <a:pt x="6987" y="8977"/>
                  </a:cubicBezTo>
                  <a:cubicBezTo>
                    <a:pt x="7197" y="8838"/>
                    <a:pt x="7371" y="8663"/>
                    <a:pt x="7581" y="8523"/>
                  </a:cubicBezTo>
                  <a:cubicBezTo>
                    <a:pt x="7756" y="8349"/>
                    <a:pt x="7965" y="8174"/>
                    <a:pt x="8105" y="7964"/>
                  </a:cubicBezTo>
                  <a:cubicBezTo>
                    <a:pt x="8280" y="7790"/>
                    <a:pt x="8454" y="7580"/>
                    <a:pt x="8594" y="7406"/>
                  </a:cubicBezTo>
                  <a:cubicBezTo>
                    <a:pt x="8769" y="7196"/>
                    <a:pt x="8908" y="6986"/>
                    <a:pt x="9048" y="6777"/>
                  </a:cubicBezTo>
                  <a:lnTo>
                    <a:pt x="9048" y="6742"/>
                  </a:lnTo>
                  <a:lnTo>
                    <a:pt x="9048" y="6707"/>
                  </a:lnTo>
                  <a:cubicBezTo>
                    <a:pt x="8943" y="6358"/>
                    <a:pt x="8908" y="5973"/>
                    <a:pt x="8769" y="5624"/>
                  </a:cubicBezTo>
                  <a:lnTo>
                    <a:pt x="8559" y="5065"/>
                  </a:lnTo>
                  <a:cubicBezTo>
                    <a:pt x="8489" y="4891"/>
                    <a:pt x="8419" y="4751"/>
                    <a:pt x="8314" y="4576"/>
                  </a:cubicBezTo>
                  <a:cubicBezTo>
                    <a:pt x="8245" y="4402"/>
                    <a:pt x="8175" y="4227"/>
                    <a:pt x="8070" y="4052"/>
                  </a:cubicBezTo>
                  <a:lnTo>
                    <a:pt x="7756" y="3563"/>
                  </a:lnTo>
                  <a:lnTo>
                    <a:pt x="7441" y="3144"/>
                  </a:lnTo>
                  <a:cubicBezTo>
                    <a:pt x="7301" y="3004"/>
                    <a:pt x="7197" y="2830"/>
                    <a:pt x="7057" y="2690"/>
                  </a:cubicBezTo>
                  <a:cubicBezTo>
                    <a:pt x="6952" y="2550"/>
                    <a:pt x="6812" y="2410"/>
                    <a:pt x="6673" y="2271"/>
                  </a:cubicBezTo>
                  <a:cubicBezTo>
                    <a:pt x="6498" y="2131"/>
                    <a:pt x="6393" y="1991"/>
                    <a:pt x="6254" y="1887"/>
                  </a:cubicBezTo>
                  <a:cubicBezTo>
                    <a:pt x="5939" y="1607"/>
                    <a:pt x="5660" y="1397"/>
                    <a:pt x="5345" y="1153"/>
                  </a:cubicBezTo>
                  <a:cubicBezTo>
                    <a:pt x="5031" y="943"/>
                    <a:pt x="4682" y="734"/>
                    <a:pt x="4367" y="559"/>
                  </a:cubicBezTo>
                  <a:cubicBezTo>
                    <a:pt x="4193" y="489"/>
                    <a:pt x="4018" y="384"/>
                    <a:pt x="3843" y="315"/>
                  </a:cubicBezTo>
                  <a:cubicBezTo>
                    <a:pt x="3669" y="245"/>
                    <a:pt x="3494" y="140"/>
                    <a:pt x="3319" y="70"/>
                  </a:cubicBezTo>
                  <a:lnTo>
                    <a:pt x="3110" y="0"/>
                  </a:ln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-1148268" y="3139807"/>
              <a:ext cx="101387" cy="81433"/>
            </a:xfrm>
            <a:custGeom>
              <a:avLst/>
              <a:gdLst/>
              <a:ahLst/>
              <a:cxnLst/>
              <a:rect l="l" t="t" r="r" b="b"/>
              <a:pathLst>
                <a:path w="8699" h="6987" extrusionOk="0">
                  <a:moveTo>
                    <a:pt x="2166" y="0"/>
                  </a:moveTo>
                  <a:lnTo>
                    <a:pt x="2061" y="210"/>
                  </a:lnTo>
                  <a:lnTo>
                    <a:pt x="1607" y="1327"/>
                  </a:lnTo>
                  <a:cubicBezTo>
                    <a:pt x="1433" y="1712"/>
                    <a:pt x="1258" y="2061"/>
                    <a:pt x="1083" y="2445"/>
                  </a:cubicBezTo>
                  <a:cubicBezTo>
                    <a:pt x="734" y="3179"/>
                    <a:pt x="385" y="3912"/>
                    <a:pt x="0" y="4646"/>
                  </a:cubicBezTo>
                  <a:lnTo>
                    <a:pt x="769" y="5030"/>
                  </a:lnTo>
                  <a:cubicBezTo>
                    <a:pt x="1118" y="4297"/>
                    <a:pt x="1468" y="3528"/>
                    <a:pt x="1782" y="2760"/>
                  </a:cubicBezTo>
                  <a:cubicBezTo>
                    <a:pt x="1922" y="2375"/>
                    <a:pt x="2096" y="1991"/>
                    <a:pt x="2201" y="1607"/>
                  </a:cubicBezTo>
                  <a:lnTo>
                    <a:pt x="2553" y="609"/>
                  </a:lnTo>
                  <a:lnTo>
                    <a:pt x="2553" y="609"/>
                  </a:lnTo>
                  <a:cubicBezTo>
                    <a:pt x="2622" y="605"/>
                    <a:pt x="2691" y="603"/>
                    <a:pt x="2760" y="603"/>
                  </a:cubicBezTo>
                  <a:cubicBezTo>
                    <a:pt x="2900" y="603"/>
                    <a:pt x="3039" y="611"/>
                    <a:pt x="3179" y="629"/>
                  </a:cubicBezTo>
                  <a:cubicBezTo>
                    <a:pt x="3424" y="629"/>
                    <a:pt x="3703" y="664"/>
                    <a:pt x="3983" y="699"/>
                  </a:cubicBezTo>
                  <a:cubicBezTo>
                    <a:pt x="4262" y="734"/>
                    <a:pt x="4541" y="803"/>
                    <a:pt x="4786" y="838"/>
                  </a:cubicBezTo>
                  <a:cubicBezTo>
                    <a:pt x="5065" y="908"/>
                    <a:pt x="5345" y="978"/>
                    <a:pt x="5589" y="1048"/>
                  </a:cubicBezTo>
                  <a:cubicBezTo>
                    <a:pt x="5869" y="1153"/>
                    <a:pt x="6113" y="1223"/>
                    <a:pt x="6358" y="1327"/>
                  </a:cubicBezTo>
                  <a:cubicBezTo>
                    <a:pt x="6498" y="1397"/>
                    <a:pt x="6637" y="1467"/>
                    <a:pt x="6742" y="1502"/>
                  </a:cubicBezTo>
                  <a:cubicBezTo>
                    <a:pt x="6882" y="1572"/>
                    <a:pt x="6987" y="1642"/>
                    <a:pt x="7126" y="1712"/>
                  </a:cubicBezTo>
                  <a:lnTo>
                    <a:pt x="7476" y="1921"/>
                  </a:lnTo>
                  <a:lnTo>
                    <a:pt x="7825" y="2131"/>
                  </a:lnTo>
                  <a:cubicBezTo>
                    <a:pt x="8056" y="2296"/>
                    <a:pt x="8256" y="2461"/>
                    <a:pt x="8454" y="2626"/>
                  </a:cubicBezTo>
                  <a:lnTo>
                    <a:pt x="8454" y="2626"/>
                  </a:lnTo>
                  <a:cubicBezTo>
                    <a:pt x="8454" y="2985"/>
                    <a:pt x="8454" y="3341"/>
                    <a:pt x="8454" y="3668"/>
                  </a:cubicBezTo>
                  <a:cubicBezTo>
                    <a:pt x="8454" y="3877"/>
                    <a:pt x="8419" y="4052"/>
                    <a:pt x="8384" y="4227"/>
                  </a:cubicBezTo>
                  <a:cubicBezTo>
                    <a:pt x="8384" y="4436"/>
                    <a:pt x="8349" y="4611"/>
                    <a:pt x="8314" y="4786"/>
                  </a:cubicBezTo>
                  <a:lnTo>
                    <a:pt x="8209" y="5344"/>
                  </a:lnTo>
                  <a:lnTo>
                    <a:pt x="8104" y="5903"/>
                  </a:lnTo>
                  <a:cubicBezTo>
                    <a:pt x="8000" y="6253"/>
                    <a:pt x="7860" y="6602"/>
                    <a:pt x="7755" y="6986"/>
                  </a:cubicBezTo>
                  <a:cubicBezTo>
                    <a:pt x="7895" y="6602"/>
                    <a:pt x="8069" y="6288"/>
                    <a:pt x="8139" y="5903"/>
                  </a:cubicBezTo>
                  <a:lnTo>
                    <a:pt x="8314" y="5379"/>
                  </a:lnTo>
                  <a:lnTo>
                    <a:pt x="8454" y="4821"/>
                  </a:lnTo>
                  <a:cubicBezTo>
                    <a:pt x="8489" y="4646"/>
                    <a:pt x="8524" y="4436"/>
                    <a:pt x="8558" y="4262"/>
                  </a:cubicBezTo>
                  <a:cubicBezTo>
                    <a:pt x="8593" y="4052"/>
                    <a:pt x="8628" y="3877"/>
                    <a:pt x="8628" y="3703"/>
                  </a:cubicBezTo>
                  <a:cubicBezTo>
                    <a:pt x="8663" y="3318"/>
                    <a:pt x="8698" y="2934"/>
                    <a:pt x="8698" y="2550"/>
                  </a:cubicBezTo>
                  <a:lnTo>
                    <a:pt x="8698" y="2515"/>
                  </a:lnTo>
                  <a:lnTo>
                    <a:pt x="8663" y="2480"/>
                  </a:lnTo>
                  <a:cubicBezTo>
                    <a:pt x="8454" y="2271"/>
                    <a:pt x="8244" y="2096"/>
                    <a:pt x="8000" y="1921"/>
                  </a:cubicBezTo>
                  <a:lnTo>
                    <a:pt x="7685" y="1642"/>
                  </a:lnTo>
                  <a:lnTo>
                    <a:pt x="7301" y="1432"/>
                  </a:lnTo>
                  <a:cubicBezTo>
                    <a:pt x="7196" y="1327"/>
                    <a:pt x="7056" y="1258"/>
                    <a:pt x="6917" y="1188"/>
                  </a:cubicBezTo>
                  <a:cubicBezTo>
                    <a:pt x="6812" y="1153"/>
                    <a:pt x="6672" y="1048"/>
                    <a:pt x="6532" y="1013"/>
                  </a:cubicBezTo>
                  <a:cubicBezTo>
                    <a:pt x="6288" y="873"/>
                    <a:pt x="6009" y="769"/>
                    <a:pt x="5764" y="664"/>
                  </a:cubicBezTo>
                  <a:cubicBezTo>
                    <a:pt x="5485" y="559"/>
                    <a:pt x="5205" y="489"/>
                    <a:pt x="4926" y="384"/>
                  </a:cubicBezTo>
                  <a:cubicBezTo>
                    <a:pt x="4646" y="314"/>
                    <a:pt x="4402" y="245"/>
                    <a:pt x="4087" y="210"/>
                  </a:cubicBezTo>
                  <a:cubicBezTo>
                    <a:pt x="3773" y="140"/>
                    <a:pt x="3494" y="105"/>
                    <a:pt x="3214" y="70"/>
                  </a:cubicBezTo>
                  <a:cubicBezTo>
                    <a:pt x="2935" y="35"/>
                    <a:pt x="2620" y="0"/>
                    <a:pt x="2341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-1157627" y="3116998"/>
              <a:ext cx="89977" cy="60268"/>
            </a:xfrm>
            <a:custGeom>
              <a:avLst/>
              <a:gdLst/>
              <a:ahLst/>
              <a:cxnLst/>
              <a:rect l="l" t="t" r="r" b="b"/>
              <a:pathLst>
                <a:path w="7720" h="5171" extrusionOk="0">
                  <a:moveTo>
                    <a:pt x="4192" y="1"/>
                  </a:moveTo>
                  <a:cubicBezTo>
                    <a:pt x="3947" y="1"/>
                    <a:pt x="3668" y="1"/>
                    <a:pt x="3423" y="36"/>
                  </a:cubicBezTo>
                  <a:lnTo>
                    <a:pt x="3039" y="71"/>
                  </a:lnTo>
                  <a:cubicBezTo>
                    <a:pt x="2934" y="71"/>
                    <a:pt x="2794" y="106"/>
                    <a:pt x="2690" y="141"/>
                  </a:cubicBezTo>
                  <a:cubicBezTo>
                    <a:pt x="2410" y="211"/>
                    <a:pt x="2166" y="280"/>
                    <a:pt x="1956" y="350"/>
                  </a:cubicBezTo>
                  <a:cubicBezTo>
                    <a:pt x="1816" y="420"/>
                    <a:pt x="1712" y="455"/>
                    <a:pt x="1572" y="525"/>
                  </a:cubicBezTo>
                  <a:cubicBezTo>
                    <a:pt x="1467" y="560"/>
                    <a:pt x="1327" y="630"/>
                    <a:pt x="1223" y="700"/>
                  </a:cubicBezTo>
                  <a:lnTo>
                    <a:pt x="1118" y="769"/>
                  </a:lnTo>
                  <a:lnTo>
                    <a:pt x="1083" y="909"/>
                  </a:lnTo>
                  <a:lnTo>
                    <a:pt x="873" y="1922"/>
                  </a:lnTo>
                  <a:cubicBezTo>
                    <a:pt x="803" y="2097"/>
                    <a:pt x="803" y="2271"/>
                    <a:pt x="734" y="2411"/>
                  </a:cubicBezTo>
                  <a:lnTo>
                    <a:pt x="594" y="2935"/>
                  </a:lnTo>
                  <a:cubicBezTo>
                    <a:pt x="489" y="3249"/>
                    <a:pt x="419" y="3599"/>
                    <a:pt x="314" y="3913"/>
                  </a:cubicBezTo>
                  <a:cubicBezTo>
                    <a:pt x="210" y="4262"/>
                    <a:pt x="105" y="4577"/>
                    <a:pt x="0" y="4891"/>
                  </a:cubicBezTo>
                  <a:lnTo>
                    <a:pt x="838" y="5171"/>
                  </a:lnTo>
                  <a:cubicBezTo>
                    <a:pt x="908" y="4856"/>
                    <a:pt x="1013" y="4507"/>
                    <a:pt x="1083" y="4158"/>
                  </a:cubicBezTo>
                  <a:cubicBezTo>
                    <a:pt x="1188" y="3808"/>
                    <a:pt x="1258" y="3459"/>
                    <a:pt x="1327" y="3110"/>
                  </a:cubicBezTo>
                  <a:lnTo>
                    <a:pt x="1432" y="2621"/>
                  </a:lnTo>
                  <a:cubicBezTo>
                    <a:pt x="1467" y="2446"/>
                    <a:pt x="1502" y="2271"/>
                    <a:pt x="1537" y="2097"/>
                  </a:cubicBezTo>
                  <a:lnTo>
                    <a:pt x="1660" y="1173"/>
                  </a:lnTo>
                  <a:lnTo>
                    <a:pt x="1660" y="1173"/>
                  </a:lnTo>
                  <a:cubicBezTo>
                    <a:pt x="1718" y="1138"/>
                    <a:pt x="1785" y="1093"/>
                    <a:pt x="1851" y="1049"/>
                  </a:cubicBezTo>
                  <a:cubicBezTo>
                    <a:pt x="1921" y="1014"/>
                    <a:pt x="2026" y="979"/>
                    <a:pt x="2131" y="909"/>
                  </a:cubicBezTo>
                  <a:cubicBezTo>
                    <a:pt x="2340" y="839"/>
                    <a:pt x="2585" y="734"/>
                    <a:pt x="2794" y="665"/>
                  </a:cubicBezTo>
                  <a:cubicBezTo>
                    <a:pt x="2899" y="630"/>
                    <a:pt x="3004" y="630"/>
                    <a:pt x="3144" y="595"/>
                  </a:cubicBezTo>
                  <a:lnTo>
                    <a:pt x="3493" y="525"/>
                  </a:lnTo>
                  <a:cubicBezTo>
                    <a:pt x="3703" y="490"/>
                    <a:pt x="3947" y="455"/>
                    <a:pt x="4192" y="455"/>
                  </a:cubicBezTo>
                  <a:lnTo>
                    <a:pt x="4890" y="455"/>
                  </a:lnTo>
                  <a:lnTo>
                    <a:pt x="5624" y="490"/>
                  </a:lnTo>
                  <a:cubicBezTo>
                    <a:pt x="5729" y="490"/>
                    <a:pt x="5833" y="525"/>
                    <a:pt x="5973" y="560"/>
                  </a:cubicBezTo>
                  <a:lnTo>
                    <a:pt x="6322" y="630"/>
                  </a:lnTo>
                  <a:lnTo>
                    <a:pt x="6981" y="761"/>
                  </a:lnTo>
                  <a:lnTo>
                    <a:pt x="6981" y="761"/>
                  </a:lnTo>
                  <a:cubicBezTo>
                    <a:pt x="7041" y="889"/>
                    <a:pt x="7101" y="1039"/>
                    <a:pt x="7161" y="1189"/>
                  </a:cubicBezTo>
                  <a:cubicBezTo>
                    <a:pt x="7231" y="1363"/>
                    <a:pt x="7266" y="1538"/>
                    <a:pt x="7335" y="1713"/>
                  </a:cubicBezTo>
                  <a:cubicBezTo>
                    <a:pt x="7370" y="1887"/>
                    <a:pt x="7405" y="2062"/>
                    <a:pt x="7475" y="2236"/>
                  </a:cubicBezTo>
                  <a:cubicBezTo>
                    <a:pt x="7510" y="2446"/>
                    <a:pt x="7545" y="2621"/>
                    <a:pt x="7580" y="2795"/>
                  </a:cubicBezTo>
                  <a:lnTo>
                    <a:pt x="7615" y="3075"/>
                  </a:lnTo>
                  <a:cubicBezTo>
                    <a:pt x="7615" y="3145"/>
                    <a:pt x="7615" y="3249"/>
                    <a:pt x="7650" y="3354"/>
                  </a:cubicBezTo>
                  <a:lnTo>
                    <a:pt x="7650" y="3913"/>
                  </a:lnTo>
                  <a:cubicBezTo>
                    <a:pt x="7685" y="3983"/>
                    <a:pt x="7685" y="4088"/>
                    <a:pt x="7650" y="4193"/>
                  </a:cubicBezTo>
                  <a:lnTo>
                    <a:pt x="7650" y="4472"/>
                  </a:lnTo>
                  <a:lnTo>
                    <a:pt x="7650" y="5031"/>
                  </a:lnTo>
                  <a:lnTo>
                    <a:pt x="7685" y="4472"/>
                  </a:lnTo>
                  <a:lnTo>
                    <a:pt x="7720" y="4193"/>
                  </a:lnTo>
                  <a:cubicBezTo>
                    <a:pt x="7720" y="4088"/>
                    <a:pt x="7720" y="3983"/>
                    <a:pt x="7720" y="3913"/>
                  </a:cubicBezTo>
                  <a:lnTo>
                    <a:pt x="7720" y="3354"/>
                  </a:lnTo>
                  <a:cubicBezTo>
                    <a:pt x="7720" y="3249"/>
                    <a:pt x="7720" y="3145"/>
                    <a:pt x="7720" y="3075"/>
                  </a:cubicBezTo>
                  <a:lnTo>
                    <a:pt x="7720" y="2760"/>
                  </a:lnTo>
                  <a:cubicBezTo>
                    <a:pt x="7685" y="2586"/>
                    <a:pt x="7685" y="2411"/>
                    <a:pt x="7650" y="2202"/>
                  </a:cubicBezTo>
                  <a:cubicBezTo>
                    <a:pt x="7615" y="2027"/>
                    <a:pt x="7580" y="1852"/>
                    <a:pt x="7545" y="1643"/>
                  </a:cubicBezTo>
                  <a:cubicBezTo>
                    <a:pt x="7475" y="1468"/>
                    <a:pt x="7440" y="1293"/>
                    <a:pt x="7370" y="1119"/>
                  </a:cubicBezTo>
                  <a:cubicBezTo>
                    <a:pt x="7335" y="909"/>
                    <a:pt x="7266" y="734"/>
                    <a:pt x="7196" y="560"/>
                  </a:cubicBezTo>
                  <a:lnTo>
                    <a:pt x="7161" y="490"/>
                  </a:lnTo>
                  <a:lnTo>
                    <a:pt x="7126" y="490"/>
                  </a:lnTo>
                  <a:lnTo>
                    <a:pt x="6392" y="315"/>
                  </a:lnTo>
                  <a:lnTo>
                    <a:pt x="6043" y="211"/>
                  </a:lnTo>
                  <a:cubicBezTo>
                    <a:pt x="5903" y="176"/>
                    <a:pt x="5799" y="141"/>
                    <a:pt x="5659" y="141"/>
                  </a:cubicBezTo>
                  <a:lnTo>
                    <a:pt x="4925" y="36"/>
                  </a:lnTo>
                  <a:cubicBezTo>
                    <a:pt x="4820" y="36"/>
                    <a:pt x="4681" y="1"/>
                    <a:pt x="4576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-1218699" y="3158524"/>
              <a:ext cx="86317" cy="86329"/>
            </a:xfrm>
            <a:custGeom>
              <a:avLst/>
              <a:gdLst/>
              <a:ahLst/>
              <a:cxnLst/>
              <a:rect l="l" t="t" r="r" b="b"/>
              <a:pathLst>
                <a:path w="7406" h="7407" extrusionOk="0">
                  <a:moveTo>
                    <a:pt x="3703" y="1"/>
                  </a:moveTo>
                  <a:cubicBezTo>
                    <a:pt x="1677" y="1"/>
                    <a:pt x="0" y="1678"/>
                    <a:pt x="0" y="3704"/>
                  </a:cubicBezTo>
                  <a:cubicBezTo>
                    <a:pt x="0" y="5764"/>
                    <a:pt x="1677" y="7406"/>
                    <a:pt x="3703" y="7406"/>
                  </a:cubicBezTo>
                  <a:cubicBezTo>
                    <a:pt x="5764" y="7406"/>
                    <a:pt x="7406" y="5764"/>
                    <a:pt x="7406" y="3704"/>
                  </a:cubicBezTo>
                  <a:cubicBezTo>
                    <a:pt x="7406" y="1678"/>
                    <a:pt x="5764" y="1"/>
                    <a:pt x="3703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4"/>
          <p:cNvGrpSpPr/>
          <p:nvPr/>
        </p:nvGrpSpPr>
        <p:grpSpPr>
          <a:xfrm>
            <a:off x="457200" y="1426475"/>
            <a:ext cx="3332424" cy="882952"/>
            <a:chOff x="457200" y="1426475"/>
            <a:chExt cx="3332424" cy="882952"/>
          </a:xfrm>
        </p:grpSpPr>
        <p:sp>
          <p:nvSpPr>
            <p:cNvPr id="1044" name="Google Shape;1044;p24"/>
            <p:cNvSpPr txBox="1"/>
            <p:nvPr/>
          </p:nvSpPr>
          <p:spPr>
            <a:xfrm>
              <a:off x="3216024" y="1824725"/>
              <a:ext cx="5736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23162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01</a:t>
              </a:r>
              <a:endParaRPr sz="2200">
                <a:solidFill>
                  <a:srgbClr val="23162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1045" name="Google Shape;1045;p24"/>
            <p:cNvSpPr txBox="1"/>
            <p:nvPr/>
          </p:nvSpPr>
          <p:spPr>
            <a:xfrm>
              <a:off x="646183" y="1759227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Saber se o host está vivo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6" name="Google Shape;1046;p24"/>
            <p:cNvSpPr txBox="1"/>
            <p:nvPr/>
          </p:nvSpPr>
          <p:spPr>
            <a:xfrm>
              <a:off x="457200" y="14264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Server UP</a:t>
              </a:r>
              <a:endParaRPr sz="2200" dirty="0">
                <a:solidFill>
                  <a:srgbClr val="FFDF5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047" name="Google Shape;1047;p24"/>
          <p:cNvGrpSpPr/>
          <p:nvPr/>
        </p:nvGrpSpPr>
        <p:grpSpPr>
          <a:xfrm>
            <a:off x="5354224" y="1426475"/>
            <a:ext cx="3332576" cy="886941"/>
            <a:chOff x="5354224" y="1426475"/>
            <a:chExt cx="3332576" cy="886941"/>
          </a:xfrm>
        </p:grpSpPr>
        <p:sp>
          <p:nvSpPr>
            <p:cNvPr id="1048" name="Google Shape;1048;p24"/>
            <p:cNvSpPr txBox="1"/>
            <p:nvPr/>
          </p:nvSpPr>
          <p:spPr>
            <a:xfrm>
              <a:off x="5354224" y="1824725"/>
              <a:ext cx="5736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23162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02</a:t>
              </a:r>
              <a:endParaRPr sz="2200">
                <a:solidFill>
                  <a:srgbClr val="23162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1049" name="Google Shape;1049;p24"/>
            <p:cNvSpPr txBox="1"/>
            <p:nvPr/>
          </p:nvSpPr>
          <p:spPr>
            <a:xfrm>
              <a:off x="6773586" y="1763216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Encontrar as portas expostas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0" name="Google Shape;1050;p24"/>
            <p:cNvSpPr txBox="1"/>
            <p:nvPr/>
          </p:nvSpPr>
          <p:spPr>
            <a:xfrm>
              <a:off x="7162200" y="1426475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Ports</a:t>
              </a:r>
              <a:endParaRPr sz="2200" dirty="0">
                <a:solidFill>
                  <a:schemeClr val="dk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051" name="Google Shape;1051;p24"/>
          <p:cNvGrpSpPr/>
          <p:nvPr/>
        </p:nvGrpSpPr>
        <p:grpSpPr>
          <a:xfrm>
            <a:off x="457200" y="3344062"/>
            <a:ext cx="3332487" cy="1058671"/>
            <a:chOff x="457200" y="3344062"/>
            <a:chExt cx="3332487" cy="1058671"/>
          </a:xfrm>
        </p:grpSpPr>
        <p:sp>
          <p:nvSpPr>
            <p:cNvPr id="1052" name="Google Shape;1052;p24"/>
            <p:cNvSpPr txBox="1"/>
            <p:nvPr/>
          </p:nvSpPr>
          <p:spPr>
            <a:xfrm>
              <a:off x="3216087" y="3748775"/>
              <a:ext cx="5736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03</a:t>
              </a:r>
              <a:endParaRPr sz="2200">
                <a:solidFill>
                  <a:schemeClr val="dk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1053" name="Google Shape;1053;p24"/>
            <p:cNvSpPr txBox="1"/>
            <p:nvPr/>
          </p:nvSpPr>
          <p:spPr>
            <a:xfrm>
              <a:off x="727983" y="3852533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Enumerar os serviços sensiveis e vulneraveis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4" name="Google Shape;1054;p24"/>
            <p:cNvSpPr txBox="1"/>
            <p:nvPr/>
          </p:nvSpPr>
          <p:spPr>
            <a:xfrm>
              <a:off x="457200" y="3344062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Services</a:t>
              </a:r>
              <a:endParaRPr sz="2200" dirty="0">
                <a:solidFill>
                  <a:schemeClr val="lt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055" name="Google Shape;1055;p24"/>
          <p:cNvGrpSpPr/>
          <p:nvPr/>
        </p:nvGrpSpPr>
        <p:grpSpPr>
          <a:xfrm>
            <a:off x="5354224" y="3344462"/>
            <a:ext cx="3332576" cy="964291"/>
            <a:chOff x="5354224" y="3344462"/>
            <a:chExt cx="3332576" cy="964291"/>
          </a:xfrm>
        </p:grpSpPr>
        <p:sp>
          <p:nvSpPr>
            <p:cNvPr id="1056" name="Google Shape;1056;p24"/>
            <p:cNvSpPr txBox="1"/>
            <p:nvPr/>
          </p:nvSpPr>
          <p:spPr>
            <a:xfrm>
              <a:off x="5354224" y="3748775"/>
              <a:ext cx="5736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23162C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04</a:t>
              </a:r>
              <a:endParaRPr sz="2200">
                <a:solidFill>
                  <a:srgbClr val="23162C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1057" name="Google Shape;1057;p24"/>
            <p:cNvSpPr txBox="1"/>
            <p:nvPr/>
          </p:nvSpPr>
          <p:spPr>
            <a:xfrm>
              <a:off x="6598735" y="3758553"/>
              <a:ext cx="1905924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Colheita de informações atraves de registros publicos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8" name="Google Shape;1058;p24"/>
            <p:cNvSpPr txBox="1"/>
            <p:nvPr/>
          </p:nvSpPr>
          <p:spPr>
            <a:xfrm>
              <a:off x="7162200" y="3344462"/>
              <a:ext cx="1524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OSINT</a:t>
              </a:r>
              <a:endParaRPr sz="2200" dirty="0">
                <a:solidFill>
                  <a:schemeClr val="accent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cxnSp>
        <p:nvCxnSpPr>
          <p:cNvPr id="1059" name="Google Shape;1059;p24"/>
          <p:cNvCxnSpPr>
            <a:stCxn id="1044" idx="1"/>
            <a:endCxn id="1046" idx="3"/>
          </p:cNvCxnSpPr>
          <p:nvPr/>
        </p:nvCxnSpPr>
        <p:spPr>
          <a:xfrm rot="10800000">
            <a:off x="1981824" y="1638125"/>
            <a:ext cx="1234200" cy="2934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0" name="Google Shape;1060;p24"/>
          <p:cNvCxnSpPr>
            <a:stCxn id="1052" idx="1"/>
            <a:endCxn id="1054" idx="3"/>
          </p:cNvCxnSpPr>
          <p:nvPr/>
        </p:nvCxnSpPr>
        <p:spPr>
          <a:xfrm rot="10800000">
            <a:off x="1981887" y="3555575"/>
            <a:ext cx="1234200" cy="3000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1" name="Google Shape;1061;p24"/>
          <p:cNvCxnSpPr>
            <a:stCxn id="1048" idx="3"/>
            <a:endCxn id="1050" idx="1"/>
          </p:cNvCxnSpPr>
          <p:nvPr/>
        </p:nvCxnSpPr>
        <p:spPr>
          <a:xfrm rot="10800000" flipH="1">
            <a:off x="5927824" y="1638125"/>
            <a:ext cx="1234500" cy="2934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2" name="Google Shape;1062;p24"/>
          <p:cNvCxnSpPr>
            <a:stCxn id="1056" idx="3"/>
            <a:endCxn id="1058" idx="1"/>
          </p:cNvCxnSpPr>
          <p:nvPr/>
        </p:nvCxnSpPr>
        <p:spPr>
          <a:xfrm rot="10800000" flipH="1">
            <a:off x="5927824" y="3556175"/>
            <a:ext cx="1234500" cy="2994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The Potion</a:t>
            </a:r>
            <a:endParaRPr sz="2500" dirty="0">
              <a:solidFill>
                <a:schemeClr val="lt2"/>
              </a:solidFill>
            </a:endParaRPr>
          </a:p>
        </p:txBody>
      </p:sp>
      <p:grpSp>
        <p:nvGrpSpPr>
          <p:cNvPr id="2903" name="Google Shape;2903;p44"/>
          <p:cNvGrpSpPr/>
          <p:nvPr/>
        </p:nvGrpSpPr>
        <p:grpSpPr>
          <a:xfrm>
            <a:off x="1609037" y="3937651"/>
            <a:ext cx="3744924" cy="565850"/>
            <a:chOff x="5369850" y="4166251"/>
            <a:chExt cx="3744924" cy="565850"/>
          </a:xfrm>
        </p:grpSpPr>
        <p:sp>
          <p:nvSpPr>
            <p:cNvPr id="2904" name="Google Shape;2904;p44"/>
            <p:cNvSpPr txBox="1"/>
            <p:nvPr/>
          </p:nvSpPr>
          <p:spPr>
            <a:xfrm>
              <a:off x="7590174" y="4166251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Autenticação do malware.</a:t>
              </a:r>
            </a:p>
          </p:txBody>
        </p:sp>
        <p:sp>
          <p:nvSpPr>
            <p:cNvPr id="2905" name="Google Shape;2905;p44"/>
            <p:cNvSpPr txBox="1"/>
            <p:nvPr/>
          </p:nvSpPr>
          <p:spPr>
            <a:xfrm>
              <a:off x="5850525" y="4181901"/>
              <a:ext cx="1311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dirty="0">
                  <a:solidFill>
                    <a:schemeClr val="accent2"/>
                  </a:solidFill>
                  <a:latin typeface="Metal Mania"/>
                  <a:sym typeface="Metal Mania"/>
                </a:rPr>
                <a:t>Access </a:t>
              </a:r>
              <a:r>
                <a:rPr lang="pt-BR" sz="2200" dirty="0" err="1">
                  <a:solidFill>
                    <a:schemeClr val="accent2"/>
                  </a:solidFill>
                  <a:latin typeface="Metal Mania"/>
                  <a:sym typeface="Metal Mania"/>
                </a:rPr>
                <a:t>Control</a:t>
              </a:r>
              <a:endParaRPr sz="2200" dirty="0">
                <a:solidFill>
                  <a:schemeClr val="accent2"/>
                </a:solidFill>
                <a:latin typeface="Metal Mania"/>
                <a:sym typeface="Metal Mania"/>
              </a:endParaRPr>
            </a:p>
          </p:txBody>
        </p:sp>
        <p:sp>
          <p:nvSpPr>
            <p:cNvPr id="2906" name="Google Shape;2906;p44"/>
            <p:cNvSpPr txBox="1"/>
            <p:nvPr/>
          </p:nvSpPr>
          <p:spPr>
            <a:xfrm>
              <a:off x="5369850" y="4181901"/>
              <a:ext cx="480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04</a:t>
              </a:r>
              <a:endParaRPr sz="2200">
                <a:solidFill>
                  <a:schemeClr val="accent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2907" name="Google Shape;2907;p44"/>
          <p:cNvGrpSpPr/>
          <p:nvPr/>
        </p:nvGrpSpPr>
        <p:grpSpPr>
          <a:xfrm>
            <a:off x="1609038" y="3021395"/>
            <a:ext cx="3443276" cy="560531"/>
            <a:chOff x="5369850" y="3220579"/>
            <a:chExt cx="3443276" cy="560531"/>
          </a:xfrm>
        </p:grpSpPr>
        <p:sp>
          <p:nvSpPr>
            <p:cNvPr id="2908" name="Google Shape;2908;p44"/>
            <p:cNvSpPr txBox="1"/>
            <p:nvPr/>
          </p:nvSpPr>
          <p:spPr>
            <a:xfrm>
              <a:off x="7567559" y="3220579"/>
              <a:ext cx="1245567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Comunicação TCP/IP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9" name="Google Shape;2909;p44"/>
            <p:cNvSpPr txBox="1"/>
            <p:nvPr/>
          </p:nvSpPr>
          <p:spPr>
            <a:xfrm>
              <a:off x="5850525" y="3230910"/>
              <a:ext cx="177786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5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R</a:t>
              </a:r>
              <a:r>
                <a:rPr lang="pt-BR" sz="2200" dirty="0" err="1">
                  <a:solidFill>
                    <a:schemeClr val="accent5"/>
                  </a:solidFill>
                  <a:latin typeface="Metal Mania"/>
                  <a:sym typeface="Metal Mania"/>
                </a:rPr>
                <a:t>emote</a:t>
              </a:r>
              <a:r>
                <a:rPr lang="pt-BR" sz="2200" dirty="0">
                  <a:solidFill>
                    <a:schemeClr val="accent5"/>
                  </a:solidFill>
                  <a:latin typeface="Metal Mania"/>
                  <a:sym typeface="Metal Mania"/>
                </a:rPr>
                <a:t> Communication</a:t>
              </a:r>
              <a:endParaRPr sz="2200" dirty="0">
                <a:solidFill>
                  <a:schemeClr val="accent5"/>
                </a:solidFill>
                <a:latin typeface="Metal Mania"/>
                <a:sym typeface="Metal Mania"/>
              </a:endParaRPr>
            </a:p>
          </p:txBody>
        </p:sp>
        <p:sp>
          <p:nvSpPr>
            <p:cNvPr id="2910" name="Google Shape;2910;p44"/>
            <p:cNvSpPr txBox="1"/>
            <p:nvPr/>
          </p:nvSpPr>
          <p:spPr>
            <a:xfrm>
              <a:off x="5369850" y="3230910"/>
              <a:ext cx="480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03</a:t>
              </a:r>
              <a:endParaRPr sz="2200">
                <a:solidFill>
                  <a:schemeClr val="accent5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2911" name="Google Shape;2911;p44"/>
          <p:cNvGrpSpPr/>
          <p:nvPr/>
        </p:nvGrpSpPr>
        <p:grpSpPr>
          <a:xfrm>
            <a:off x="1609038" y="2100233"/>
            <a:ext cx="3744789" cy="559327"/>
            <a:chOff x="5369850" y="2129672"/>
            <a:chExt cx="3744789" cy="559327"/>
          </a:xfrm>
        </p:grpSpPr>
        <p:sp>
          <p:nvSpPr>
            <p:cNvPr id="2912" name="Google Shape;2912;p44"/>
            <p:cNvSpPr txBox="1"/>
            <p:nvPr/>
          </p:nvSpPr>
          <p:spPr>
            <a:xfrm>
              <a:off x="7590039" y="2129672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Manter o acesso ao sistema</a:t>
              </a:r>
              <a:endParaRPr lang="en-US"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3" name="Google Shape;2913;p44"/>
            <p:cNvSpPr txBox="1"/>
            <p:nvPr/>
          </p:nvSpPr>
          <p:spPr>
            <a:xfrm>
              <a:off x="5850525" y="2138799"/>
              <a:ext cx="1418874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dirty="0" err="1">
                  <a:solidFill>
                    <a:schemeClr val="dk2"/>
                  </a:solidFill>
                  <a:latin typeface="Metal Mania"/>
                  <a:sym typeface="Metal Mania"/>
                </a:rPr>
                <a:t>Persistence</a:t>
              </a:r>
              <a:endParaRPr sz="2200" dirty="0">
                <a:solidFill>
                  <a:schemeClr val="dk2"/>
                </a:solidFill>
                <a:latin typeface="Metal Mania"/>
                <a:sym typeface="Metal Mania"/>
              </a:endParaRPr>
            </a:p>
          </p:txBody>
        </p:sp>
        <p:sp>
          <p:nvSpPr>
            <p:cNvPr id="2914" name="Google Shape;2914;p44"/>
            <p:cNvSpPr txBox="1"/>
            <p:nvPr/>
          </p:nvSpPr>
          <p:spPr>
            <a:xfrm>
              <a:off x="5369850" y="2138799"/>
              <a:ext cx="480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02</a:t>
              </a:r>
              <a:endParaRPr sz="2200">
                <a:solidFill>
                  <a:schemeClr val="dk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2915" name="Google Shape;2915;p44"/>
          <p:cNvGrpSpPr/>
          <p:nvPr/>
        </p:nvGrpSpPr>
        <p:grpSpPr>
          <a:xfrm>
            <a:off x="1609038" y="1187800"/>
            <a:ext cx="3744789" cy="550200"/>
            <a:chOff x="5369850" y="1187800"/>
            <a:chExt cx="3744789" cy="550200"/>
          </a:xfrm>
        </p:grpSpPr>
        <p:sp>
          <p:nvSpPr>
            <p:cNvPr id="2916" name="Google Shape;2916;p44"/>
            <p:cNvSpPr txBox="1"/>
            <p:nvPr/>
          </p:nvSpPr>
          <p:spPr>
            <a:xfrm>
              <a:off x="7590039" y="1187800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buFont typeface="Arial"/>
                <a:buNone/>
              </a:pPr>
              <a:r>
                <a:rPr lang="pt-BR" dirty="0">
                  <a:solidFill>
                    <a:srgbClr val="A4FFCE"/>
                  </a:solidFill>
                  <a:latin typeface="Lato"/>
                  <a:ea typeface="Lato"/>
                  <a:cs typeface="Lato"/>
                </a:rPr>
                <a:t>Acessar o sistema sem ser detectado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7" name="Google Shape;2917;p44"/>
            <p:cNvSpPr txBox="1"/>
            <p:nvPr/>
          </p:nvSpPr>
          <p:spPr>
            <a:xfrm>
              <a:off x="5850525" y="1187800"/>
              <a:ext cx="1311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dirty="0">
                  <a:solidFill>
                    <a:schemeClr val="lt1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Hidden </a:t>
              </a:r>
              <a:r>
                <a:rPr lang="pt-BR" sz="2200" dirty="0" err="1">
                  <a:solidFill>
                    <a:schemeClr val="lt1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entry</a:t>
              </a:r>
              <a:endParaRPr sz="2200" dirty="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2918" name="Google Shape;2918;p44"/>
            <p:cNvSpPr txBox="1"/>
            <p:nvPr/>
          </p:nvSpPr>
          <p:spPr>
            <a:xfrm>
              <a:off x="5369850" y="1187800"/>
              <a:ext cx="480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01</a:t>
              </a:r>
              <a:endParaRPr sz="22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2919" name="Google Shape;2919;p44"/>
          <p:cNvGrpSpPr/>
          <p:nvPr/>
        </p:nvGrpSpPr>
        <p:grpSpPr>
          <a:xfrm>
            <a:off x="5533513" y="3666950"/>
            <a:ext cx="2435400" cy="1065138"/>
            <a:chOff x="5533513" y="3666950"/>
            <a:chExt cx="2435400" cy="1065138"/>
          </a:xfrm>
        </p:grpSpPr>
        <p:sp>
          <p:nvSpPr>
            <p:cNvPr id="2920" name="Google Shape;2920;p44"/>
            <p:cNvSpPr txBox="1"/>
            <p:nvPr/>
          </p:nvSpPr>
          <p:spPr>
            <a:xfrm>
              <a:off x="5533513" y="3666950"/>
              <a:ext cx="24354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 dirty="0">
                  <a:solidFill>
                    <a:schemeClr val="lt1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Backdoor</a:t>
              </a:r>
              <a:endParaRPr sz="5000" dirty="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  <p:sp>
          <p:nvSpPr>
            <p:cNvPr id="2921" name="Google Shape;2921;p44"/>
            <p:cNvSpPr txBox="1"/>
            <p:nvPr/>
          </p:nvSpPr>
          <p:spPr>
            <a:xfrm>
              <a:off x="5988900" y="4181888"/>
              <a:ext cx="1524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rPr>
                <a:t>Malware</a:t>
              </a:r>
              <a:endParaRPr dirty="0">
                <a:solidFill>
                  <a:srgbClr val="A4FFC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22" name="Google Shape;2922;p44"/>
          <p:cNvGrpSpPr/>
          <p:nvPr/>
        </p:nvGrpSpPr>
        <p:grpSpPr>
          <a:xfrm>
            <a:off x="996526" y="1253025"/>
            <a:ext cx="452140" cy="419731"/>
            <a:chOff x="6708818" y="1610168"/>
            <a:chExt cx="329476" cy="305882"/>
          </a:xfrm>
        </p:grpSpPr>
        <p:sp>
          <p:nvSpPr>
            <p:cNvPr id="2923" name="Google Shape;2923;p44"/>
            <p:cNvSpPr/>
            <p:nvPr/>
          </p:nvSpPr>
          <p:spPr>
            <a:xfrm>
              <a:off x="6734442" y="1610168"/>
              <a:ext cx="303852" cy="303248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6708818" y="1662019"/>
              <a:ext cx="325196" cy="254030"/>
            </a:xfrm>
            <a:custGeom>
              <a:avLst/>
              <a:gdLst/>
              <a:ahLst/>
              <a:cxnLst/>
              <a:rect l="l" t="t" r="r" b="b"/>
              <a:pathLst>
                <a:path w="17780" h="13889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0" y="4004"/>
                    <a:pt x="1068" y="10308"/>
                    <a:pt x="5805" y="12877"/>
                  </a:cubicBezTo>
                  <a:cubicBezTo>
                    <a:pt x="7069" y="13567"/>
                    <a:pt x="8421" y="13889"/>
                    <a:pt x="9747" y="13889"/>
                  </a:cubicBezTo>
                  <a:cubicBezTo>
                    <a:pt x="13355" y="13889"/>
                    <a:pt x="16780" y="11511"/>
                    <a:pt x="17780" y="7706"/>
                  </a:cubicBezTo>
                  <a:lnTo>
                    <a:pt x="17780" y="7706"/>
                  </a:lnTo>
                  <a:cubicBezTo>
                    <a:pt x="16161" y="9494"/>
                    <a:pt x="13905" y="10446"/>
                    <a:pt x="11615" y="10446"/>
                  </a:cubicBezTo>
                  <a:cubicBezTo>
                    <a:pt x="10272" y="10446"/>
                    <a:pt x="8918" y="10119"/>
                    <a:pt x="7673" y="9441"/>
                  </a:cubicBezTo>
                  <a:cubicBezTo>
                    <a:pt x="4304" y="7606"/>
                    <a:pt x="2636" y="3703"/>
                    <a:pt x="3603" y="1"/>
                  </a:cubicBezTo>
                  <a:close/>
                </a:path>
              </a:pathLst>
            </a:custGeom>
            <a:solidFill>
              <a:srgbClr val="2316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6969942" y="1721205"/>
              <a:ext cx="53096" cy="40896"/>
            </a:xfrm>
            <a:custGeom>
              <a:avLst/>
              <a:gdLst/>
              <a:ahLst/>
              <a:cxnLst/>
              <a:rect l="l" t="t" r="r" b="b"/>
              <a:pathLst>
                <a:path w="2903" h="2236" extrusionOk="0">
                  <a:moveTo>
                    <a:pt x="1435" y="0"/>
                  </a:moveTo>
                  <a:cubicBezTo>
                    <a:pt x="0" y="0"/>
                    <a:pt x="0" y="2235"/>
                    <a:pt x="1435" y="2235"/>
                  </a:cubicBezTo>
                  <a:cubicBezTo>
                    <a:pt x="2869" y="2235"/>
                    <a:pt x="290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6863788" y="1622971"/>
              <a:ext cx="133791" cy="88469"/>
            </a:xfrm>
            <a:custGeom>
              <a:avLst/>
              <a:gdLst/>
              <a:ahLst/>
              <a:cxnLst/>
              <a:rect l="l" t="t" r="r" b="b"/>
              <a:pathLst>
                <a:path w="7315" h="4837" extrusionOk="0">
                  <a:moveTo>
                    <a:pt x="1435" y="1"/>
                  </a:moveTo>
                  <a:cubicBezTo>
                    <a:pt x="11" y="34"/>
                    <a:pt x="0" y="2236"/>
                    <a:pt x="1403" y="2236"/>
                  </a:cubicBezTo>
                  <a:cubicBezTo>
                    <a:pt x="1413" y="2236"/>
                    <a:pt x="1424" y="2236"/>
                    <a:pt x="1435" y="2236"/>
                  </a:cubicBezTo>
                  <a:cubicBezTo>
                    <a:pt x="2869" y="2236"/>
                    <a:pt x="4203" y="3003"/>
                    <a:pt x="4870" y="4304"/>
                  </a:cubicBezTo>
                  <a:cubicBezTo>
                    <a:pt x="5094" y="4681"/>
                    <a:pt x="5430" y="4837"/>
                    <a:pt x="5768" y="4837"/>
                  </a:cubicBezTo>
                  <a:cubicBezTo>
                    <a:pt x="6536" y="4837"/>
                    <a:pt x="7315" y="4028"/>
                    <a:pt x="6805" y="3170"/>
                  </a:cubicBezTo>
                  <a:cubicBezTo>
                    <a:pt x="5738" y="1202"/>
                    <a:pt x="3669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7" name="Google Shape;2927;p44"/>
          <p:cNvGrpSpPr/>
          <p:nvPr/>
        </p:nvGrpSpPr>
        <p:grpSpPr>
          <a:xfrm>
            <a:off x="996526" y="2174596"/>
            <a:ext cx="452140" cy="419731"/>
            <a:chOff x="6708818" y="1610168"/>
            <a:chExt cx="329476" cy="305882"/>
          </a:xfrm>
        </p:grpSpPr>
        <p:sp>
          <p:nvSpPr>
            <p:cNvPr id="2928" name="Google Shape;2928;p44"/>
            <p:cNvSpPr/>
            <p:nvPr/>
          </p:nvSpPr>
          <p:spPr>
            <a:xfrm>
              <a:off x="6734442" y="1610168"/>
              <a:ext cx="303852" cy="303248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6708818" y="1662019"/>
              <a:ext cx="325196" cy="254030"/>
            </a:xfrm>
            <a:custGeom>
              <a:avLst/>
              <a:gdLst/>
              <a:ahLst/>
              <a:cxnLst/>
              <a:rect l="l" t="t" r="r" b="b"/>
              <a:pathLst>
                <a:path w="17780" h="13889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0" y="4004"/>
                    <a:pt x="1068" y="10308"/>
                    <a:pt x="5805" y="12877"/>
                  </a:cubicBezTo>
                  <a:cubicBezTo>
                    <a:pt x="7069" y="13567"/>
                    <a:pt x="8421" y="13889"/>
                    <a:pt x="9747" y="13889"/>
                  </a:cubicBezTo>
                  <a:cubicBezTo>
                    <a:pt x="13355" y="13889"/>
                    <a:pt x="16780" y="11511"/>
                    <a:pt x="17780" y="7706"/>
                  </a:cubicBezTo>
                  <a:lnTo>
                    <a:pt x="17780" y="7706"/>
                  </a:lnTo>
                  <a:cubicBezTo>
                    <a:pt x="16161" y="9494"/>
                    <a:pt x="13905" y="10446"/>
                    <a:pt x="11615" y="10446"/>
                  </a:cubicBezTo>
                  <a:cubicBezTo>
                    <a:pt x="10272" y="10446"/>
                    <a:pt x="8918" y="10119"/>
                    <a:pt x="7673" y="9441"/>
                  </a:cubicBezTo>
                  <a:cubicBezTo>
                    <a:pt x="4304" y="7606"/>
                    <a:pt x="2636" y="3703"/>
                    <a:pt x="3603" y="1"/>
                  </a:cubicBezTo>
                  <a:close/>
                </a:path>
              </a:pathLst>
            </a:custGeom>
            <a:solidFill>
              <a:srgbClr val="2316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6969942" y="1721205"/>
              <a:ext cx="53096" cy="40896"/>
            </a:xfrm>
            <a:custGeom>
              <a:avLst/>
              <a:gdLst/>
              <a:ahLst/>
              <a:cxnLst/>
              <a:rect l="l" t="t" r="r" b="b"/>
              <a:pathLst>
                <a:path w="2903" h="2236" extrusionOk="0">
                  <a:moveTo>
                    <a:pt x="1435" y="0"/>
                  </a:moveTo>
                  <a:cubicBezTo>
                    <a:pt x="0" y="0"/>
                    <a:pt x="0" y="2235"/>
                    <a:pt x="1435" y="2235"/>
                  </a:cubicBezTo>
                  <a:cubicBezTo>
                    <a:pt x="2869" y="2235"/>
                    <a:pt x="290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6863788" y="1622971"/>
              <a:ext cx="133791" cy="88469"/>
            </a:xfrm>
            <a:custGeom>
              <a:avLst/>
              <a:gdLst/>
              <a:ahLst/>
              <a:cxnLst/>
              <a:rect l="l" t="t" r="r" b="b"/>
              <a:pathLst>
                <a:path w="7315" h="4837" extrusionOk="0">
                  <a:moveTo>
                    <a:pt x="1435" y="1"/>
                  </a:moveTo>
                  <a:cubicBezTo>
                    <a:pt x="11" y="34"/>
                    <a:pt x="0" y="2236"/>
                    <a:pt x="1403" y="2236"/>
                  </a:cubicBezTo>
                  <a:cubicBezTo>
                    <a:pt x="1413" y="2236"/>
                    <a:pt x="1424" y="2236"/>
                    <a:pt x="1435" y="2236"/>
                  </a:cubicBezTo>
                  <a:cubicBezTo>
                    <a:pt x="2869" y="2236"/>
                    <a:pt x="4203" y="3003"/>
                    <a:pt x="4870" y="4304"/>
                  </a:cubicBezTo>
                  <a:cubicBezTo>
                    <a:pt x="5094" y="4681"/>
                    <a:pt x="5430" y="4837"/>
                    <a:pt x="5768" y="4837"/>
                  </a:cubicBezTo>
                  <a:cubicBezTo>
                    <a:pt x="6536" y="4837"/>
                    <a:pt x="7315" y="4028"/>
                    <a:pt x="6805" y="3170"/>
                  </a:cubicBezTo>
                  <a:cubicBezTo>
                    <a:pt x="5738" y="1202"/>
                    <a:pt x="3669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2" name="Google Shape;2932;p44"/>
          <p:cNvGrpSpPr/>
          <p:nvPr/>
        </p:nvGrpSpPr>
        <p:grpSpPr>
          <a:xfrm>
            <a:off x="996526" y="3096167"/>
            <a:ext cx="452140" cy="419731"/>
            <a:chOff x="6708818" y="1610168"/>
            <a:chExt cx="329476" cy="305882"/>
          </a:xfrm>
        </p:grpSpPr>
        <p:sp>
          <p:nvSpPr>
            <p:cNvPr id="2933" name="Google Shape;2933;p44"/>
            <p:cNvSpPr/>
            <p:nvPr/>
          </p:nvSpPr>
          <p:spPr>
            <a:xfrm>
              <a:off x="6734442" y="1610168"/>
              <a:ext cx="303852" cy="303248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6708818" y="1662019"/>
              <a:ext cx="325196" cy="254030"/>
            </a:xfrm>
            <a:custGeom>
              <a:avLst/>
              <a:gdLst/>
              <a:ahLst/>
              <a:cxnLst/>
              <a:rect l="l" t="t" r="r" b="b"/>
              <a:pathLst>
                <a:path w="17780" h="13889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0" y="4004"/>
                    <a:pt x="1068" y="10308"/>
                    <a:pt x="5805" y="12877"/>
                  </a:cubicBezTo>
                  <a:cubicBezTo>
                    <a:pt x="7069" y="13567"/>
                    <a:pt x="8421" y="13889"/>
                    <a:pt x="9747" y="13889"/>
                  </a:cubicBezTo>
                  <a:cubicBezTo>
                    <a:pt x="13355" y="13889"/>
                    <a:pt x="16780" y="11511"/>
                    <a:pt x="17780" y="7706"/>
                  </a:cubicBezTo>
                  <a:lnTo>
                    <a:pt x="17780" y="7706"/>
                  </a:lnTo>
                  <a:cubicBezTo>
                    <a:pt x="16161" y="9494"/>
                    <a:pt x="13905" y="10446"/>
                    <a:pt x="11615" y="10446"/>
                  </a:cubicBezTo>
                  <a:cubicBezTo>
                    <a:pt x="10272" y="10446"/>
                    <a:pt x="8918" y="10119"/>
                    <a:pt x="7673" y="9441"/>
                  </a:cubicBezTo>
                  <a:cubicBezTo>
                    <a:pt x="4304" y="7606"/>
                    <a:pt x="2636" y="3703"/>
                    <a:pt x="3603" y="1"/>
                  </a:cubicBezTo>
                  <a:close/>
                </a:path>
              </a:pathLst>
            </a:custGeom>
            <a:solidFill>
              <a:srgbClr val="2316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6969942" y="1721205"/>
              <a:ext cx="53096" cy="40896"/>
            </a:xfrm>
            <a:custGeom>
              <a:avLst/>
              <a:gdLst/>
              <a:ahLst/>
              <a:cxnLst/>
              <a:rect l="l" t="t" r="r" b="b"/>
              <a:pathLst>
                <a:path w="2903" h="2236" extrusionOk="0">
                  <a:moveTo>
                    <a:pt x="1435" y="0"/>
                  </a:moveTo>
                  <a:cubicBezTo>
                    <a:pt x="0" y="0"/>
                    <a:pt x="0" y="2235"/>
                    <a:pt x="1435" y="2235"/>
                  </a:cubicBezTo>
                  <a:cubicBezTo>
                    <a:pt x="2869" y="2235"/>
                    <a:pt x="290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6863788" y="1622971"/>
              <a:ext cx="133791" cy="88469"/>
            </a:xfrm>
            <a:custGeom>
              <a:avLst/>
              <a:gdLst/>
              <a:ahLst/>
              <a:cxnLst/>
              <a:rect l="l" t="t" r="r" b="b"/>
              <a:pathLst>
                <a:path w="7315" h="4837" extrusionOk="0">
                  <a:moveTo>
                    <a:pt x="1435" y="1"/>
                  </a:moveTo>
                  <a:cubicBezTo>
                    <a:pt x="11" y="34"/>
                    <a:pt x="0" y="2236"/>
                    <a:pt x="1403" y="2236"/>
                  </a:cubicBezTo>
                  <a:cubicBezTo>
                    <a:pt x="1413" y="2236"/>
                    <a:pt x="1424" y="2236"/>
                    <a:pt x="1435" y="2236"/>
                  </a:cubicBezTo>
                  <a:cubicBezTo>
                    <a:pt x="2869" y="2236"/>
                    <a:pt x="4203" y="3003"/>
                    <a:pt x="4870" y="4304"/>
                  </a:cubicBezTo>
                  <a:cubicBezTo>
                    <a:pt x="5094" y="4681"/>
                    <a:pt x="5430" y="4837"/>
                    <a:pt x="5768" y="4837"/>
                  </a:cubicBezTo>
                  <a:cubicBezTo>
                    <a:pt x="6536" y="4837"/>
                    <a:pt x="7315" y="4028"/>
                    <a:pt x="6805" y="3170"/>
                  </a:cubicBezTo>
                  <a:cubicBezTo>
                    <a:pt x="5738" y="1202"/>
                    <a:pt x="3669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7" name="Google Shape;2937;p44"/>
          <p:cNvGrpSpPr/>
          <p:nvPr/>
        </p:nvGrpSpPr>
        <p:grpSpPr>
          <a:xfrm>
            <a:off x="996526" y="4017738"/>
            <a:ext cx="452140" cy="419731"/>
            <a:chOff x="6708818" y="1610168"/>
            <a:chExt cx="329476" cy="305882"/>
          </a:xfrm>
        </p:grpSpPr>
        <p:sp>
          <p:nvSpPr>
            <p:cNvPr id="2938" name="Google Shape;2938;p44"/>
            <p:cNvSpPr/>
            <p:nvPr/>
          </p:nvSpPr>
          <p:spPr>
            <a:xfrm>
              <a:off x="6734442" y="1610168"/>
              <a:ext cx="303852" cy="303248"/>
            </a:xfrm>
            <a:custGeom>
              <a:avLst/>
              <a:gdLst/>
              <a:ahLst/>
              <a:cxnLst/>
              <a:rect l="l" t="t" r="r" b="b"/>
              <a:pathLst>
                <a:path w="16613" h="16580" extrusionOk="0">
                  <a:moveTo>
                    <a:pt x="8306" y="0"/>
                  </a:moveTo>
                  <a:cubicBezTo>
                    <a:pt x="3736" y="0"/>
                    <a:pt x="0" y="3703"/>
                    <a:pt x="0" y="8306"/>
                  </a:cubicBezTo>
                  <a:cubicBezTo>
                    <a:pt x="0" y="12876"/>
                    <a:pt x="3736" y="16579"/>
                    <a:pt x="8306" y="16579"/>
                  </a:cubicBezTo>
                  <a:cubicBezTo>
                    <a:pt x="12876" y="16579"/>
                    <a:pt x="16612" y="12876"/>
                    <a:pt x="16612" y="8306"/>
                  </a:cubicBezTo>
                  <a:cubicBezTo>
                    <a:pt x="16612" y="3703"/>
                    <a:pt x="12876" y="0"/>
                    <a:pt x="8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6708818" y="1662019"/>
              <a:ext cx="325196" cy="254030"/>
            </a:xfrm>
            <a:custGeom>
              <a:avLst/>
              <a:gdLst/>
              <a:ahLst/>
              <a:cxnLst/>
              <a:rect l="l" t="t" r="r" b="b"/>
              <a:pathLst>
                <a:path w="17780" h="13889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0" y="4004"/>
                    <a:pt x="1068" y="10308"/>
                    <a:pt x="5805" y="12877"/>
                  </a:cubicBezTo>
                  <a:cubicBezTo>
                    <a:pt x="7069" y="13567"/>
                    <a:pt x="8421" y="13889"/>
                    <a:pt x="9747" y="13889"/>
                  </a:cubicBezTo>
                  <a:cubicBezTo>
                    <a:pt x="13355" y="13889"/>
                    <a:pt x="16780" y="11511"/>
                    <a:pt x="17780" y="7706"/>
                  </a:cubicBezTo>
                  <a:lnTo>
                    <a:pt x="17780" y="7706"/>
                  </a:lnTo>
                  <a:cubicBezTo>
                    <a:pt x="16161" y="9494"/>
                    <a:pt x="13905" y="10446"/>
                    <a:pt x="11615" y="10446"/>
                  </a:cubicBezTo>
                  <a:cubicBezTo>
                    <a:pt x="10272" y="10446"/>
                    <a:pt x="8918" y="10119"/>
                    <a:pt x="7673" y="9441"/>
                  </a:cubicBezTo>
                  <a:cubicBezTo>
                    <a:pt x="4304" y="7606"/>
                    <a:pt x="2636" y="3703"/>
                    <a:pt x="3603" y="1"/>
                  </a:cubicBezTo>
                  <a:close/>
                </a:path>
              </a:pathLst>
            </a:custGeom>
            <a:solidFill>
              <a:srgbClr val="2316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6969942" y="1721205"/>
              <a:ext cx="53096" cy="40896"/>
            </a:xfrm>
            <a:custGeom>
              <a:avLst/>
              <a:gdLst/>
              <a:ahLst/>
              <a:cxnLst/>
              <a:rect l="l" t="t" r="r" b="b"/>
              <a:pathLst>
                <a:path w="2903" h="2236" extrusionOk="0">
                  <a:moveTo>
                    <a:pt x="1435" y="0"/>
                  </a:moveTo>
                  <a:cubicBezTo>
                    <a:pt x="0" y="0"/>
                    <a:pt x="0" y="2235"/>
                    <a:pt x="1435" y="2235"/>
                  </a:cubicBezTo>
                  <a:cubicBezTo>
                    <a:pt x="2869" y="2235"/>
                    <a:pt x="2902" y="0"/>
                    <a:pt x="1435" y="0"/>
                  </a:cubicBezTo>
                  <a:close/>
                </a:path>
              </a:pathLst>
            </a:custGeom>
            <a:solidFill>
              <a:srgbClr val="120C1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6863788" y="1622971"/>
              <a:ext cx="133791" cy="88469"/>
            </a:xfrm>
            <a:custGeom>
              <a:avLst/>
              <a:gdLst/>
              <a:ahLst/>
              <a:cxnLst/>
              <a:rect l="l" t="t" r="r" b="b"/>
              <a:pathLst>
                <a:path w="7315" h="4837" extrusionOk="0">
                  <a:moveTo>
                    <a:pt x="1435" y="1"/>
                  </a:moveTo>
                  <a:cubicBezTo>
                    <a:pt x="11" y="34"/>
                    <a:pt x="0" y="2236"/>
                    <a:pt x="1403" y="2236"/>
                  </a:cubicBezTo>
                  <a:cubicBezTo>
                    <a:pt x="1413" y="2236"/>
                    <a:pt x="1424" y="2236"/>
                    <a:pt x="1435" y="2236"/>
                  </a:cubicBezTo>
                  <a:cubicBezTo>
                    <a:pt x="2869" y="2236"/>
                    <a:pt x="4203" y="3003"/>
                    <a:pt x="4870" y="4304"/>
                  </a:cubicBezTo>
                  <a:cubicBezTo>
                    <a:pt x="5094" y="4681"/>
                    <a:pt x="5430" y="4837"/>
                    <a:pt x="5768" y="4837"/>
                  </a:cubicBezTo>
                  <a:cubicBezTo>
                    <a:pt x="6536" y="4837"/>
                    <a:pt x="7315" y="4028"/>
                    <a:pt x="6805" y="3170"/>
                  </a:cubicBezTo>
                  <a:cubicBezTo>
                    <a:pt x="5738" y="1202"/>
                    <a:pt x="3669" y="1"/>
                    <a:pt x="1435" y="1"/>
                  </a:cubicBezTo>
                  <a:close/>
                </a:path>
              </a:pathLst>
            </a:custGeom>
            <a:solidFill>
              <a:srgbClr val="120C1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44"/>
          <p:cNvGrpSpPr/>
          <p:nvPr/>
        </p:nvGrpSpPr>
        <p:grpSpPr>
          <a:xfrm>
            <a:off x="5877325" y="1012126"/>
            <a:ext cx="1823737" cy="2569789"/>
            <a:chOff x="5839350" y="1012126"/>
            <a:chExt cx="1823737" cy="2569789"/>
          </a:xfrm>
        </p:grpSpPr>
        <p:sp>
          <p:nvSpPr>
            <p:cNvPr id="2943" name="Google Shape;2943;p44"/>
            <p:cNvSpPr/>
            <p:nvPr/>
          </p:nvSpPr>
          <p:spPr>
            <a:xfrm>
              <a:off x="6210022" y="3392375"/>
              <a:ext cx="1082355" cy="189540"/>
            </a:xfrm>
            <a:custGeom>
              <a:avLst/>
              <a:gdLst/>
              <a:ahLst/>
              <a:cxnLst/>
              <a:rect l="l" t="t" r="r" b="b"/>
              <a:pathLst>
                <a:path w="56008" h="9808" extrusionOk="0">
                  <a:moveTo>
                    <a:pt x="27987" y="0"/>
                  </a:moveTo>
                  <a:cubicBezTo>
                    <a:pt x="12543" y="0"/>
                    <a:pt x="0" y="2202"/>
                    <a:pt x="0" y="4904"/>
                  </a:cubicBezTo>
                  <a:cubicBezTo>
                    <a:pt x="0" y="7606"/>
                    <a:pt x="12543" y="9807"/>
                    <a:pt x="27987" y="9807"/>
                  </a:cubicBezTo>
                  <a:cubicBezTo>
                    <a:pt x="43465" y="9807"/>
                    <a:pt x="56007" y="7606"/>
                    <a:pt x="56007" y="4904"/>
                  </a:cubicBezTo>
                  <a:cubicBezTo>
                    <a:pt x="56007" y="2202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120C1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6243553" y="3145234"/>
              <a:ext cx="240461" cy="341801"/>
            </a:xfrm>
            <a:custGeom>
              <a:avLst/>
              <a:gdLst/>
              <a:ahLst/>
              <a:cxnLst/>
              <a:rect l="l" t="t" r="r" b="b"/>
              <a:pathLst>
                <a:path w="12443" h="17687" extrusionOk="0">
                  <a:moveTo>
                    <a:pt x="7621" y="0"/>
                  </a:moveTo>
                  <a:cubicBezTo>
                    <a:pt x="7528" y="0"/>
                    <a:pt x="7433" y="5"/>
                    <a:pt x="7339" y="12"/>
                  </a:cubicBezTo>
                  <a:cubicBezTo>
                    <a:pt x="7038" y="46"/>
                    <a:pt x="6738" y="112"/>
                    <a:pt x="6471" y="246"/>
                  </a:cubicBezTo>
                  <a:cubicBezTo>
                    <a:pt x="5838" y="546"/>
                    <a:pt x="5337" y="1080"/>
                    <a:pt x="5104" y="1747"/>
                  </a:cubicBezTo>
                  <a:lnTo>
                    <a:pt x="500" y="14123"/>
                  </a:lnTo>
                  <a:cubicBezTo>
                    <a:pt x="0" y="15490"/>
                    <a:pt x="701" y="17025"/>
                    <a:pt x="2068" y="17525"/>
                  </a:cubicBezTo>
                  <a:cubicBezTo>
                    <a:pt x="2375" y="17635"/>
                    <a:pt x="2687" y="17687"/>
                    <a:pt x="2992" y="17687"/>
                  </a:cubicBezTo>
                  <a:cubicBezTo>
                    <a:pt x="4080" y="17687"/>
                    <a:pt x="5087" y="17025"/>
                    <a:pt x="5504" y="15957"/>
                  </a:cubicBezTo>
                  <a:lnTo>
                    <a:pt x="6772" y="13522"/>
                  </a:lnTo>
                  <a:lnTo>
                    <a:pt x="11975" y="3748"/>
                  </a:lnTo>
                  <a:cubicBezTo>
                    <a:pt x="12442" y="2481"/>
                    <a:pt x="10241" y="913"/>
                    <a:pt x="8806" y="279"/>
                  </a:cubicBezTo>
                  <a:lnTo>
                    <a:pt x="8473" y="146"/>
                  </a:lnTo>
                  <a:cubicBezTo>
                    <a:pt x="8218" y="44"/>
                    <a:pt x="7924" y="0"/>
                    <a:pt x="7621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6275131" y="3145466"/>
              <a:ext cx="209522" cy="261738"/>
            </a:xfrm>
            <a:custGeom>
              <a:avLst/>
              <a:gdLst/>
              <a:ahLst/>
              <a:cxnLst/>
              <a:rect l="l" t="t" r="r" b="b"/>
              <a:pathLst>
                <a:path w="10842" h="13544" extrusionOk="0">
                  <a:moveTo>
                    <a:pt x="5705" y="0"/>
                  </a:moveTo>
                  <a:cubicBezTo>
                    <a:pt x="5404" y="34"/>
                    <a:pt x="5138" y="100"/>
                    <a:pt x="4837" y="234"/>
                  </a:cubicBezTo>
                  <a:cubicBezTo>
                    <a:pt x="4204" y="534"/>
                    <a:pt x="3703" y="1068"/>
                    <a:pt x="3470" y="1735"/>
                  </a:cubicBezTo>
                  <a:lnTo>
                    <a:pt x="1" y="11108"/>
                  </a:lnTo>
                  <a:cubicBezTo>
                    <a:pt x="1268" y="12643"/>
                    <a:pt x="3169" y="13510"/>
                    <a:pt x="5138" y="13543"/>
                  </a:cubicBezTo>
                  <a:lnTo>
                    <a:pt x="10341" y="3736"/>
                  </a:lnTo>
                  <a:cubicBezTo>
                    <a:pt x="10842" y="2502"/>
                    <a:pt x="8607" y="901"/>
                    <a:pt x="7172" y="267"/>
                  </a:cubicBezTo>
                  <a:cubicBezTo>
                    <a:pt x="6705" y="134"/>
                    <a:pt x="6205" y="34"/>
                    <a:pt x="5705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7017770" y="3145234"/>
              <a:ext cx="240480" cy="341801"/>
            </a:xfrm>
            <a:custGeom>
              <a:avLst/>
              <a:gdLst/>
              <a:ahLst/>
              <a:cxnLst/>
              <a:rect l="l" t="t" r="r" b="b"/>
              <a:pathLst>
                <a:path w="12444" h="17687" extrusionOk="0">
                  <a:moveTo>
                    <a:pt x="4840" y="0"/>
                  </a:moveTo>
                  <a:cubicBezTo>
                    <a:pt x="4551" y="0"/>
                    <a:pt x="4251" y="44"/>
                    <a:pt x="3970" y="146"/>
                  </a:cubicBezTo>
                  <a:lnTo>
                    <a:pt x="3670" y="279"/>
                  </a:lnTo>
                  <a:cubicBezTo>
                    <a:pt x="2236" y="913"/>
                    <a:pt x="1" y="2481"/>
                    <a:pt x="468" y="3748"/>
                  </a:cubicBezTo>
                  <a:lnTo>
                    <a:pt x="5705" y="13522"/>
                  </a:lnTo>
                  <a:lnTo>
                    <a:pt x="6973" y="15957"/>
                  </a:lnTo>
                  <a:cubicBezTo>
                    <a:pt x="7363" y="17025"/>
                    <a:pt x="8385" y="17687"/>
                    <a:pt x="9465" y="17687"/>
                  </a:cubicBezTo>
                  <a:cubicBezTo>
                    <a:pt x="9768" y="17687"/>
                    <a:pt x="10076" y="17635"/>
                    <a:pt x="10375" y="17525"/>
                  </a:cubicBezTo>
                  <a:cubicBezTo>
                    <a:pt x="11743" y="17025"/>
                    <a:pt x="12443" y="15490"/>
                    <a:pt x="11943" y="14123"/>
                  </a:cubicBezTo>
                  <a:lnTo>
                    <a:pt x="7373" y="1747"/>
                  </a:lnTo>
                  <a:cubicBezTo>
                    <a:pt x="7106" y="1080"/>
                    <a:pt x="6639" y="546"/>
                    <a:pt x="6005" y="246"/>
                  </a:cubicBezTo>
                  <a:cubicBezTo>
                    <a:pt x="5705" y="112"/>
                    <a:pt x="5405" y="46"/>
                    <a:pt x="5105" y="12"/>
                  </a:cubicBezTo>
                  <a:cubicBezTo>
                    <a:pt x="5018" y="5"/>
                    <a:pt x="4930" y="0"/>
                    <a:pt x="4840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7017132" y="3145466"/>
              <a:ext cx="210179" cy="261738"/>
            </a:xfrm>
            <a:custGeom>
              <a:avLst/>
              <a:gdLst/>
              <a:ahLst/>
              <a:cxnLst/>
              <a:rect l="l" t="t" r="r" b="b"/>
              <a:pathLst>
                <a:path w="10876" h="13544" extrusionOk="0">
                  <a:moveTo>
                    <a:pt x="5104" y="0"/>
                  </a:moveTo>
                  <a:cubicBezTo>
                    <a:pt x="4604" y="34"/>
                    <a:pt x="4137" y="134"/>
                    <a:pt x="3670" y="267"/>
                  </a:cubicBezTo>
                  <a:cubicBezTo>
                    <a:pt x="2236" y="901"/>
                    <a:pt x="1" y="2502"/>
                    <a:pt x="468" y="3736"/>
                  </a:cubicBezTo>
                  <a:lnTo>
                    <a:pt x="5705" y="13543"/>
                  </a:lnTo>
                  <a:cubicBezTo>
                    <a:pt x="7673" y="13510"/>
                    <a:pt x="9574" y="12643"/>
                    <a:pt x="10875" y="11108"/>
                  </a:cubicBezTo>
                  <a:lnTo>
                    <a:pt x="7406" y="1735"/>
                  </a:lnTo>
                  <a:cubicBezTo>
                    <a:pt x="7139" y="1068"/>
                    <a:pt x="6639" y="534"/>
                    <a:pt x="6005" y="234"/>
                  </a:cubicBezTo>
                  <a:cubicBezTo>
                    <a:pt x="5705" y="100"/>
                    <a:pt x="5404" y="34"/>
                    <a:pt x="5104" y="0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5839350" y="2498797"/>
              <a:ext cx="296561" cy="323694"/>
            </a:xfrm>
            <a:custGeom>
              <a:avLst/>
              <a:gdLst/>
              <a:ahLst/>
              <a:cxnLst/>
              <a:rect l="l" t="t" r="r" b="b"/>
              <a:pathLst>
                <a:path w="15346" h="16750" extrusionOk="0">
                  <a:moveTo>
                    <a:pt x="9347" y="1"/>
                  </a:moveTo>
                  <a:cubicBezTo>
                    <a:pt x="4820" y="1"/>
                    <a:pt x="354" y="1670"/>
                    <a:pt x="200" y="7143"/>
                  </a:cubicBezTo>
                  <a:cubicBezTo>
                    <a:pt x="0" y="13514"/>
                    <a:pt x="6538" y="16749"/>
                    <a:pt x="12042" y="16749"/>
                  </a:cubicBezTo>
                  <a:cubicBezTo>
                    <a:pt x="14177" y="16749"/>
                    <a:pt x="14177" y="13414"/>
                    <a:pt x="12042" y="13414"/>
                  </a:cubicBezTo>
                  <a:cubicBezTo>
                    <a:pt x="8540" y="13414"/>
                    <a:pt x="3870" y="11913"/>
                    <a:pt x="3536" y="7743"/>
                  </a:cubicBezTo>
                  <a:cubicBezTo>
                    <a:pt x="3230" y="4170"/>
                    <a:pt x="6121" y="3248"/>
                    <a:pt x="9034" y="3248"/>
                  </a:cubicBezTo>
                  <a:cubicBezTo>
                    <a:pt x="10256" y="3248"/>
                    <a:pt x="11481" y="3410"/>
                    <a:pt x="12476" y="3607"/>
                  </a:cubicBezTo>
                  <a:cubicBezTo>
                    <a:pt x="12608" y="3634"/>
                    <a:pt x="12736" y="3647"/>
                    <a:pt x="12859" y="3647"/>
                  </a:cubicBezTo>
                  <a:cubicBezTo>
                    <a:pt x="14679" y="3647"/>
                    <a:pt x="15345" y="811"/>
                    <a:pt x="13376" y="404"/>
                  </a:cubicBezTo>
                  <a:cubicBezTo>
                    <a:pt x="12108" y="155"/>
                    <a:pt x="10724" y="1"/>
                    <a:pt x="93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7366333" y="2499357"/>
              <a:ext cx="296755" cy="323133"/>
            </a:xfrm>
            <a:custGeom>
              <a:avLst/>
              <a:gdLst/>
              <a:ahLst/>
              <a:cxnLst/>
              <a:rect l="l" t="t" r="r" b="b"/>
              <a:pathLst>
                <a:path w="15356" h="16721" extrusionOk="0">
                  <a:moveTo>
                    <a:pt x="6042" y="0"/>
                  </a:moveTo>
                  <a:cubicBezTo>
                    <a:pt x="4654" y="0"/>
                    <a:pt x="3259" y="157"/>
                    <a:pt x="1979" y="409"/>
                  </a:cubicBezTo>
                  <a:cubicBezTo>
                    <a:pt x="1" y="786"/>
                    <a:pt x="654" y="3646"/>
                    <a:pt x="2490" y="3646"/>
                  </a:cubicBezTo>
                  <a:cubicBezTo>
                    <a:pt x="2604" y="3646"/>
                    <a:pt x="2723" y="3635"/>
                    <a:pt x="2847" y="3611"/>
                  </a:cubicBezTo>
                  <a:lnTo>
                    <a:pt x="2847" y="3578"/>
                  </a:lnTo>
                  <a:cubicBezTo>
                    <a:pt x="3842" y="3381"/>
                    <a:pt x="5067" y="3219"/>
                    <a:pt x="6289" y="3219"/>
                  </a:cubicBezTo>
                  <a:cubicBezTo>
                    <a:pt x="9204" y="3219"/>
                    <a:pt x="12102" y="4141"/>
                    <a:pt x="11820" y="7714"/>
                  </a:cubicBezTo>
                  <a:cubicBezTo>
                    <a:pt x="11486" y="11884"/>
                    <a:pt x="6816" y="13385"/>
                    <a:pt x="3280" y="13385"/>
                  </a:cubicBezTo>
                  <a:cubicBezTo>
                    <a:pt x="1145" y="13385"/>
                    <a:pt x="1145" y="16687"/>
                    <a:pt x="3280" y="16720"/>
                  </a:cubicBezTo>
                  <a:cubicBezTo>
                    <a:pt x="8817" y="16720"/>
                    <a:pt x="15355" y="13518"/>
                    <a:pt x="15155" y="7114"/>
                  </a:cubicBezTo>
                  <a:cubicBezTo>
                    <a:pt x="14977" y="1656"/>
                    <a:pt x="10548" y="0"/>
                    <a:pt x="6042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6030156" y="2431175"/>
              <a:ext cx="1442051" cy="930228"/>
            </a:xfrm>
            <a:custGeom>
              <a:avLst/>
              <a:gdLst/>
              <a:ahLst/>
              <a:cxnLst/>
              <a:rect l="l" t="t" r="r" b="b"/>
              <a:pathLst>
                <a:path w="74621" h="48136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1902"/>
                    <a:pt x="1168" y="3703"/>
                    <a:pt x="2970" y="5371"/>
                  </a:cubicBezTo>
                  <a:cubicBezTo>
                    <a:pt x="1569" y="9107"/>
                    <a:pt x="868" y="13043"/>
                    <a:pt x="901" y="17046"/>
                  </a:cubicBezTo>
                  <a:cubicBezTo>
                    <a:pt x="901" y="37161"/>
                    <a:pt x="17213" y="48135"/>
                    <a:pt x="37327" y="48135"/>
                  </a:cubicBezTo>
                  <a:cubicBezTo>
                    <a:pt x="57408" y="48135"/>
                    <a:pt x="73720" y="37161"/>
                    <a:pt x="73720" y="17046"/>
                  </a:cubicBezTo>
                  <a:cubicBezTo>
                    <a:pt x="73753" y="13043"/>
                    <a:pt x="73053" y="9107"/>
                    <a:pt x="71652" y="5405"/>
                  </a:cubicBezTo>
                  <a:cubicBezTo>
                    <a:pt x="73453" y="3737"/>
                    <a:pt x="74487" y="1902"/>
                    <a:pt x="74621" y="1"/>
                  </a:cubicBezTo>
                  <a:lnTo>
                    <a:pt x="74621" y="1"/>
                  </a:lnTo>
                  <a:cubicBezTo>
                    <a:pt x="74487" y="1168"/>
                    <a:pt x="73120" y="2302"/>
                    <a:pt x="70751" y="3336"/>
                  </a:cubicBezTo>
                  <a:cubicBezTo>
                    <a:pt x="64647" y="5972"/>
                    <a:pt x="51971" y="7773"/>
                    <a:pt x="37294" y="7773"/>
                  </a:cubicBezTo>
                  <a:cubicBezTo>
                    <a:pt x="22650" y="7773"/>
                    <a:pt x="9941" y="5972"/>
                    <a:pt x="3837" y="3336"/>
                  </a:cubicBezTo>
                  <a:cubicBezTo>
                    <a:pt x="1502" y="2336"/>
                    <a:pt x="134" y="1201"/>
                    <a:pt x="1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6207452" y="2350586"/>
              <a:ext cx="1087495" cy="133458"/>
            </a:xfrm>
            <a:custGeom>
              <a:avLst/>
              <a:gdLst/>
              <a:ahLst/>
              <a:cxnLst/>
              <a:rect l="l" t="t" r="r" b="b"/>
              <a:pathLst>
                <a:path w="56274" h="6906" extrusionOk="0">
                  <a:moveTo>
                    <a:pt x="28120" y="1"/>
                  </a:moveTo>
                  <a:cubicBezTo>
                    <a:pt x="12576" y="1"/>
                    <a:pt x="0" y="1535"/>
                    <a:pt x="0" y="3470"/>
                  </a:cubicBezTo>
                  <a:cubicBezTo>
                    <a:pt x="0" y="5371"/>
                    <a:pt x="12576" y="6906"/>
                    <a:pt x="28120" y="6906"/>
                  </a:cubicBezTo>
                  <a:cubicBezTo>
                    <a:pt x="43665" y="6906"/>
                    <a:pt x="56274" y="5371"/>
                    <a:pt x="56274" y="3470"/>
                  </a:cubicBezTo>
                  <a:cubicBezTo>
                    <a:pt x="56274" y="1535"/>
                    <a:pt x="43665" y="1"/>
                    <a:pt x="28120" y="1"/>
                  </a:cubicBezTo>
                  <a:close/>
                </a:path>
              </a:pathLst>
            </a:custGeom>
            <a:solidFill>
              <a:srgbClr val="374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6207452" y="2350586"/>
              <a:ext cx="1087495" cy="133458"/>
            </a:xfrm>
            <a:custGeom>
              <a:avLst/>
              <a:gdLst/>
              <a:ahLst/>
              <a:cxnLst/>
              <a:rect l="l" t="t" r="r" b="b"/>
              <a:pathLst>
                <a:path w="56274" h="6906" extrusionOk="0">
                  <a:moveTo>
                    <a:pt x="28120" y="1"/>
                  </a:moveTo>
                  <a:cubicBezTo>
                    <a:pt x="12576" y="1"/>
                    <a:pt x="0" y="1535"/>
                    <a:pt x="0" y="3470"/>
                  </a:cubicBezTo>
                  <a:cubicBezTo>
                    <a:pt x="0" y="5371"/>
                    <a:pt x="12576" y="6906"/>
                    <a:pt x="28120" y="6906"/>
                  </a:cubicBezTo>
                  <a:cubicBezTo>
                    <a:pt x="43665" y="6906"/>
                    <a:pt x="56274" y="5371"/>
                    <a:pt x="56274" y="3470"/>
                  </a:cubicBezTo>
                  <a:cubicBezTo>
                    <a:pt x="56274" y="1535"/>
                    <a:pt x="43665" y="1"/>
                    <a:pt x="28120" y="1"/>
                  </a:cubicBezTo>
                  <a:close/>
                </a:path>
              </a:pathLst>
            </a:custGeom>
            <a:solidFill>
              <a:srgbClr val="374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6207452" y="2350586"/>
              <a:ext cx="1087495" cy="133458"/>
            </a:xfrm>
            <a:custGeom>
              <a:avLst/>
              <a:gdLst/>
              <a:ahLst/>
              <a:cxnLst/>
              <a:rect l="l" t="t" r="r" b="b"/>
              <a:pathLst>
                <a:path w="56274" h="6906" extrusionOk="0">
                  <a:moveTo>
                    <a:pt x="28120" y="1"/>
                  </a:moveTo>
                  <a:cubicBezTo>
                    <a:pt x="12576" y="1"/>
                    <a:pt x="0" y="1535"/>
                    <a:pt x="0" y="3470"/>
                  </a:cubicBezTo>
                  <a:cubicBezTo>
                    <a:pt x="0" y="5371"/>
                    <a:pt x="12576" y="6906"/>
                    <a:pt x="28120" y="6906"/>
                  </a:cubicBezTo>
                  <a:cubicBezTo>
                    <a:pt x="43665" y="6906"/>
                    <a:pt x="56274" y="5371"/>
                    <a:pt x="56274" y="3470"/>
                  </a:cubicBezTo>
                  <a:cubicBezTo>
                    <a:pt x="56274" y="1535"/>
                    <a:pt x="43665" y="1"/>
                    <a:pt x="28120" y="1"/>
                  </a:cubicBezTo>
                  <a:close/>
                </a:path>
              </a:pathLst>
            </a:custGeom>
            <a:solidFill>
              <a:srgbClr val="374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6030156" y="2273243"/>
              <a:ext cx="1441413" cy="308137"/>
            </a:xfrm>
            <a:custGeom>
              <a:avLst/>
              <a:gdLst/>
              <a:ahLst/>
              <a:cxnLst/>
              <a:rect l="l" t="t" r="r" b="b"/>
              <a:pathLst>
                <a:path w="74588" h="15945" extrusionOk="0">
                  <a:moveTo>
                    <a:pt x="37294" y="4003"/>
                  </a:moveTo>
                  <a:cubicBezTo>
                    <a:pt x="52839" y="4003"/>
                    <a:pt x="65448" y="5537"/>
                    <a:pt x="65448" y="7439"/>
                  </a:cubicBezTo>
                  <a:cubicBezTo>
                    <a:pt x="65448" y="9373"/>
                    <a:pt x="52839" y="10908"/>
                    <a:pt x="37294" y="10908"/>
                  </a:cubicBezTo>
                  <a:cubicBezTo>
                    <a:pt x="21750" y="10908"/>
                    <a:pt x="9174" y="9373"/>
                    <a:pt x="9174" y="7439"/>
                  </a:cubicBezTo>
                  <a:cubicBezTo>
                    <a:pt x="9174" y="5537"/>
                    <a:pt x="21750" y="4003"/>
                    <a:pt x="37294" y="4003"/>
                  </a:cubicBezTo>
                  <a:close/>
                  <a:moveTo>
                    <a:pt x="37294" y="0"/>
                  </a:moveTo>
                  <a:cubicBezTo>
                    <a:pt x="26887" y="0"/>
                    <a:pt x="17480" y="934"/>
                    <a:pt x="10708" y="2368"/>
                  </a:cubicBezTo>
                  <a:cubicBezTo>
                    <a:pt x="4137" y="3803"/>
                    <a:pt x="68" y="5771"/>
                    <a:pt x="1" y="7939"/>
                  </a:cubicBezTo>
                  <a:lnTo>
                    <a:pt x="1" y="8173"/>
                  </a:lnTo>
                  <a:cubicBezTo>
                    <a:pt x="134" y="9373"/>
                    <a:pt x="1502" y="10508"/>
                    <a:pt x="3837" y="11508"/>
                  </a:cubicBezTo>
                  <a:cubicBezTo>
                    <a:pt x="9941" y="14144"/>
                    <a:pt x="22617" y="15945"/>
                    <a:pt x="37294" y="15945"/>
                  </a:cubicBezTo>
                  <a:cubicBezTo>
                    <a:pt x="51971" y="15945"/>
                    <a:pt x="64647" y="14144"/>
                    <a:pt x="70751" y="11508"/>
                  </a:cubicBezTo>
                  <a:cubicBezTo>
                    <a:pt x="73086" y="10474"/>
                    <a:pt x="74487" y="9340"/>
                    <a:pt x="74587" y="8173"/>
                  </a:cubicBezTo>
                  <a:lnTo>
                    <a:pt x="74587" y="7939"/>
                  </a:lnTo>
                  <a:cubicBezTo>
                    <a:pt x="74554" y="5771"/>
                    <a:pt x="70484" y="3803"/>
                    <a:pt x="63880" y="2368"/>
                  </a:cubicBezTo>
                  <a:cubicBezTo>
                    <a:pt x="57108" y="934"/>
                    <a:pt x="47702" y="0"/>
                    <a:pt x="37294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6207452" y="2350586"/>
              <a:ext cx="1087495" cy="133458"/>
            </a:xfrm>
            <a:custGeom>
              <a:avLst/>
              <a:gdLst/>
              <a:ahLst/>
              <a:cxnLst/>
              <a:rect l="l" t="t" r="r" b="b"/>
              <a:pathLst>
                <a:path w="56274" h="6906" extrusionOk="0">
                  <a:moveTo>
                    <a:pt x="28120" y="1"/>
                  </a:moveTo>
                  <a:cubicBezTo>
                    <a:pt x="12576" y="1"/>
                    <a:pt x="0" y="1535"/>
                    <a:pt x="0" y="3470"/>
                  </a:cubicBezTo>
                  <a:cubicBezTo>
                    <a:pt x="0" y="5371"/>
                    <a:pt x="12576" y="6906"/>
                    <a:pt x="28120" y="6906"/>
                  </a:cubicBezTo>
                  <a:cubicBezTo>
                    <a:pt x="43665" y="6906"/>
                    <a:pt x="56274" y="5371"/>
                    <a:pt x="56274" y="3470"/>
                  </a:cubicBezTo>
                  <a:cubicBezTo>
                    <a:pt x="56274" y="1535"/>
                    <a:pt x="43665" y="1"/>
                    <a:pt x="28120" y="1"/>
                  </a:cubicBezTo>
                  <a:close/>
                </a:path>
              </a:pathLst>
            </a:custGeom>
            <a:solidFill>
              <a:srgbClr val="374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6046930" y="2616840"/>
              <a:ext cx="1335029" cy="746505"/>
            </a:xfrm>
            <a:custGeom>
              <a:avLst/>
              <a:gdLst/>
              <a:ahLst/>
              <a:cxnLst/>
              <a:rect l="l" t="t" r="r" b="b"/>
              <a:pathLst>
                <a:path w="69083" h="38629" extrusionOk="0">
                  <a:moveTo>
                    <a:pt x="834" y="1"/>
                  </a:moveTo>
                  <a:cubicBezTo>
                    <a:pt x="300" y="2469"/>
                    <a:pt x="0" y="5004"/>
                    <a:pt x="0" y="7506"/>
                  </a:cubicBezTo>
                  <a:cubicBezTo>
                    <a:pt x="0" y="27620"/>
                    <a:pt x="16312" y="38628"/>
                    <a:pt x="36426" y="38628"/>
                  </a:cubicBezTo>
                  <a:cubicBezTo>
                    <a:pt x="50736" y="38628"/>
                    <a:pt x="63145" y="33058"/>
                    <a:pt x="69083" y="22617"/>
                  </a:cubicBezTo>
                  <a:lnTo>
                    <a:pt x="69083" y="22617"/>
                  </a:lnTo>
                  <a:cubicBezTo>
                    <a:pt x="61844" y="27587"/>
                    <a:pt x="52604" y="30589"/>
                    <a:pt x="42597" y="30589"/>
                  </a:cubicBezTo>
                  <a:cubicBezTo>
                    <a:pt x="21482" y="30589"/>
                    <a:pt x="3970" y="17313"/>
                    <a:pt x="834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6074644" y="2527226"/>
              <a:ext cx="1352441" cy="264965"/>
            </a:xfrm>
            <a:custGeom>
              <a:avLst/>
              <a:gdLst/>
              <a:ahLst/>
              <a:cxnLst/>
              <a:rect l="l" t="t" r="r" b="b"/>
              <a:pathLst>
                <a:path w="69984" h="13711" extrusionOk="0">
                  <a:moveTo>
                    <a:pt x="668" y="1"/>
                  </a:moveTo>
                  <a:cubicBezTo>
                    <a:pt x="434" y="635"/>
                    <a:pt x="201" y="1235"/>
                    <a:pt x="0" y="1869"/>
                  </a:cubicBezTo>
                  <a:cubicBezTo>
                    <a:pt x="5604" y="8807"/>
                    <a:pt x="19181" y="13711"/>
                    <a:pt x="34992" y="13711"/>
                  </a:cubicBezTo>
                  <a:cubicBezTo>
                    <a:pt x="50803" y="13711"/>
                    <a:pt x="64380" y="8807"/>
                    <a:pt x="69984" y="1869"/>
                  </a:cubicBezTo>
                  <a:cubicBezTo>
                    <a:pt x="69784" y="1235"/>
                    <a:pt x="69583" y="601"/>
                    <a:pt x="69350" y="1"/>
                  </a:cubicBezTo>
                  <a:cubicBezTo>
                    <a:pt x="63646" y="5205"/>
                    <a:pt x="50403" y="8874"/>
                    <a:pt x="34992" y="8874"/>
                  </a:cubicBezTo>
                  <a:cubicBezTo>
                    <a:pt x="19581" y="8874"/>
                    <a:pt x="6338" y="5205"/>
                    <a:pt x="668" y="1"/>
                  </a:cubicBezTo>
                  <a:close/>
                </a:path>
              </a:pathLst>
            </a:custGeom>
            <a:solidFill>
              <a:srgbClr val="12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6216477" y="2113146"/>
              <a:ext cx="1078470" cy="370885"/>
            </a:xfrm>
            <a:custGeom>
              <a:avLst/>
              <a:gdLst/>
              <a:ahLst/>
              <a:cxnLst/>
              <a:rect l="l" t="t" r="r" b="b"/>
              <a:pathLst>
                <a:path w="55807" h="19192" extrusionOk="0">
                  <a:moveTo>
                    <a:pt x="10127" y="1"/>
                  </a:moveTo>
                  <a:cubicBezTo>
                    <a:pt x="9341" y="1"/>
                    <a:pt x="8572" y="298"/>
                    <a:pt x="7939" y="979"/>
                  </a:cubicBezTo>
                  <a:cubicBezTo>
                    <a:pt x="7172" y="1846"/>
                    <a:pt x="6671" y="2947"/>
                    <a:pt x="6505" y="4081"/>
                  </a:cubicBezTo>
                  <a:cubicBezTo>
                    <a:pt x="6305" y="5048"/>
                    <a:pt x="6138" y="6049"/>
                    <a:pt x="6071" y="7017"/>
                  </a:cubicBezTo>
                  <a:cubicBezTo>
                    <a:pt x="6071" y="7217"/>
                    <a:pt x="6038" y="7417"/>
                    <a:pt x="6038" y="7617"/>
                  </a:cubicBezTo>
                  <a:lnTo>
                    <a:pt x="5104" y="7617"/>
                  </a:lnTo>
                  <a:cubicBezTo>
                    <a:pt x="3869" y="7684"/>
                    <a:pt x="2168" y="8051"/>
                    <a:pt x="1101" y="9352"/>
                  </a:cubicBezTo>
                  <a:cubicBezTo>
                    <a:pt x="734" y="9785"/>
                    <a:pt x="467" y="10286"/>
                    <a:pt x="300" y="10853"/>
                  </a:cubicBezTo>
                  <a:cubicBezTo>
                    <a:pt x="234" y="11086"/>
                    <a:pt x="200" y="11320"/>
                    <a:pt x="167" y="11553"/>
                  </a:cubicBezTo>
                  <a:cubicBezTo>
                    <a:pt x="0" y="12654"/>
                    <a:pt x="67" y="13821"/>
                    <a:pt x="334" y="14922"/>
                  </a:cubicBezTo>
                  <a:cubicBezTo>
                    <a:pt x="500" y="15556"/>
                    <a:pt x="701" y="16190"/>
                    <a:pt x="934" y="16824"/>
                  </a:cubicBezTo>
                  <a:cubicBezTo>
                    <a:pt x="4637" y="18191"/>
                    <a:pt x="15211" y="19192"/>
                    <a:pt x="27686" y="19192"/>
                  </a:cubicBezTo>
                  <a:cubicBezTo>
                    <a:pt x="42897" y="19192"/>
                    <a:pt x="55306" y="17724"/>
                    <a:pt x="55807" y="15856"/>
                  </a:cubicBezTo>
                  <a:cubicBezTo>
                    <a:pt x="54658" y="14971"/>
                    <a:pt x="52532" y="14172"/>
                    <a:pt x="51015" y="14172"/>
                  </a:cubicBezTo>
                  <a:cubicBezTo>
                    <a:pt x="50417" y="14172"/>
                    <a:pt x="49913" y="14296"/>
                    <a:pt x="49602" y="14589"/>
                  </a:cubicBezTo>
                  <a:cubicBezTo>
                    <a:pt x="49202" y="14956"/>
                    <a:pt x="48902" y="15689"/>
                    <a:pt x="48234" y="15789"/>
                  </a:cubicBezTo>
                  <a:cubicBezTo>
                    <a:pt x="48176" y="15801"/>
                    <a:pt x="48119" y="15806"/>
                    <a:pt x="48062" y="15806"/>
                  </a:cubicBezTo>
                  <a:cubicBezTo>
                    <a:pt x="47633" y="15806"/>
                    <a:pt x="47250" y="15499"/>
                    <a:pt x="46867" y="15322"/>
                  </a:cubicBezTo>
                  <a:cubicBezTo>
                    <a:pt x="46475" y="15118"/>
                    <a:pt x="46057" y="15018"/>
                    <a:pt x="45639" y="15018"/>
                  </a:cubicBezTo>
                  <a:cubicBezTo>
                    <a:pt x="45240" y="15018"/>
                    <a:pt x="44840" y="15110"/>
                    <a:pt x="44465" y="15289"/>
                  </a:cubicBezTo>
                  <a:cubicBezTo>
                    <a:pt x="44098" y="15489"/>
                    <a:pt x="43698" y="15656"/>
                    <a:pt x="43298" y="15689"/>
                  </a:cubicBezTo>
                  <a:cubicBezTo>
                    <a:pt x="42764" y="15656"/>
                    <a:pt x="42330" y="15156"/>
                    <a:pt x="41930" y="14789"/>
                  </a:cubicBezTo>
                  <a:cubicBezTo>
                    <a:pt x="41002" y="13952"/>
                    <a:pt x="39901" y="13539"/>
                    <a:pt x="38797" y="13539"/>
                  </a:cubicBezTo>
                  <a:cubicBezTo>
                    <a:pt x="37480" y="13539"/>
                    <a:pt x="36160" y="14128"/>
                    <a:pt x="35125" y="15289"/>
                  </a:cubicBezTo>
                  <a:cubicBezTo>
                    <a:pt x="34925" y="14222"/>
                    <a:pt x="34525" y="13221"/>
                    <a:pt x="33891" y="12354"/>
                  </a:cubicBezTo>
                  <a:cubicBezTo>
                    <a:pt x="32887" y="11044"/>
                    <a:pt x="31496" y="10263"/>
                    <a:pt x="30132" y="10263"/>
                  </a:cubicBezTo>
                  <a:cubicBezTo>
                    <a:pt x="29412" y="10263"/>
                    <a:pt x="28699" y="10480"/>
                    <a:pt x="28053" y="10953"/>
                  </a:cubicBezTo>
                  <a:cubicBezTo>
                    <a:pt x="27820" y="10085"/>
                    <a:pt x="27620" y="9185"/>
                    <a:pt x="27386" y="8284"/>
                  </a:cubicBezTo>
                  <a:cubicBezTo>
                    <a:pt x="26986" y="6816"/>
                    <a:pt x="26419" y="5382"/>
                    <a:pt x="25685" y="4048"/>
                  </a:cubicBezTo>
                  <a:cubicBezTo>
                    <a:pt x="25118" y="3080"/>
                    <a:pt x="24317" y="2246"/>
                    <a:pt x="23350" y="1679"/>
                  </a:cubicBezTo>
                  <a:lnTo>
                    <a:pt x="23217" y="1613"/>
                  </a:lnTo>
                  <a:cubicBezTo>
                    <a:pt x="22756" y="1373"/>
                    <a:pt x="22260" y="1252"/>
                    <a:pt x="21764" y="1252"/>
                  </a:cubicBezTo>
                  <a:cubicBezTo>
                    <a:pt x="21433" y="1252"/>
                    <a:pt x="21102" y="1306"/>
                    <a:pt x="20782" y="1413"/>
                  </a:cubicBezTo>
                  <a:cubicBezTo>
                    <a:pt x="20548" y="1513"/>
                    <a:pt x="20315" y="1646"/>
                    <a:pt x="20081" y="1813"/>
                  </a:cubicBezTo>
                  <a:cubicBezTo>
                    <a:pt x="19914" y="1913"/>
                    <a:pt x="19781" y="2046"/>
                    <a:pt x="19614" y="2180"/>
                  </a:cubicBezTo>
                  <a:cubicBezTo>
                    <a:pt x="18346" y="3281"/>
                    <a:pt x="17346" y="5115"/>
                    <a:pt x="16011" y="6116"/>
                  </a:cubicBezTo>
                  <a:cubicBezTo>
                    <a:pt x="15578" y="5149"/>
                    <a:pt x="15111" y="4248"/>
                    <a:pt x="14577" y="3347"/>
                  </a:cubicBezTo>
                  <a:cubicBezTo>
                    <a:pt x="14377" y="3047"/>
                    <a:pt x="14210" y="2747"/>
                    <a:pt x="14010" y="2513"/>
                  </a:cubicBezTo>
                  <a:cubicBezTo>
                    <a:pt x="13643" y="1946"/>
                    <a:pt x="13176" y="1446"/>
                    <a:pt x="12642" y="979"/>
                  </a:cubicBezTo>
                  <a:cubicBezTo>
                    <a:pt x="11889" y="365"/>
                    <a:pt x="10997" y="1"/>
                    <a:pt x="10127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6217753" y="2364133"/>
              <a:ext cx="1077195" cy="119912"/>
            </a:xfrm>
            <a:custGeom>
              <a:avLst/>
              <a:gdLst/>
              <a:ahLst/>
              <a:cxnLst/>
              <a:rect l="l" t="t" r="r" b="b"/>
              <a:pathLst>
                <a:path w="55741" h="620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34"/>
                    <a:pt x="134" y="1301"/>
                    <a:pt x="268" y="1935"/>
                  </a:cubicBezTo>
                  <a:cubicBezTo>
                    <a:pt x="434" y="2569"/>
                    <a:pt x="601" y="3203"/>
                    <a:pt x="868" y="3837"/>
                  </a:cubicBezTo>
                  <a:cubicBezTo>
                    <a:pt x="4571" y="5204"/>
                    <a:pt x="15145" y="6205"/>
                    <a:pt x="27620" y="6205"/>
                  </a:cubicBezTo>
                  <a:cubicBezTo>
                    <a:pt x="42831" y="6205"/>
                    <a:pt x="55240" y="4737"/>
                    <a:pt x="55741" y="2869"/>
                  </a:cubicBezTo>
                  <a:cubicBezTo>
                    <a:pt x="55340" y="2602"/>
                    <a:pt x="54940" y="2335"/>
                    <a:pt x="54540" y="2135"/>
                  </a:cubicBezTo>
                  <a:cubicBezTo>
                    <a:pt x="49314" y="3677"/>
                    <a:pt x="41713" y="4584"/>
                    <a:pt x="33005" y="4584"/>
                  </a:cubicBezTo>
                  <a:cubicBezTo>
                    <a:pt x="30596" y="4584"/>
                    <a:pt x="28103" y="4515"/>
                    <a:pt x="25552" y="4370"/>
                  </a:cubicBezTo>
                  <a:cubicBezTo>
                    <a:pt x="15478" y="3803"/>
                    <a:pt x="6405" y="2169"/>
                    <a:pt x="1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6332510" y="2242128"/>
              <a:ext cx="208884" cy="129748"/>
            </a:xfrm>
            <a:custGeom>
              <a:avLst/>
              <a:gdLst/>
              <a:ahLst/>
              <a:cxnLst/>
              <a:rect l="l" t="t" r="r" b="b"/>
              <a:pathLst>
                <a:path w="10809" h="6714" extrusionOk="0">
                  <a:moveTo>
                    <a:pt x="5225" y="0"/>
                  </a:moveTo>
                  <a:cubicBezTo>
                    <a:pt x="4896" y="0"/>
                    <a:pt x="4572" y="60"/>
                    <a:pt x="4270" y="142"/>
                  </a:cubicBezTo>
                  <a:cubicBezTo>
                    <a:pt x="3570" y="343"/>
                    <a:pt x="2902" y="743"/>
                    <a:pt x="2369" y="1243"/>
                  </a:cubicBezTo>
                  <a:cubicBezTo>
                    <a:pt x="1401" y="2110"/>
                    <a:pt x="601" y="3145"/>
                    <a:pt x="0" y="4312"/>
                  </a:cubicBezTo>
                  <a:cubicBezTo>
                    <a:pt x="1101" y="3645"/>
                    <a:pt x="2169" y="2944"/>
                    <a:pt x="3203" y="2344"/>
                  </a:cubicBezTo>
                  <a:cubicBezTo>
                    <a:pt x="3636" y="2077"/>
                    <a:pt x="4137" y="1877"/>
                    <a:pt x="4670" y="1744"/>
                  </a:cubicBezTo>
                  <a:cubicBezTo>
                    <a:pt x="4818" y="1722"/>
                    <a:pt x="4966" y="1711"/>
                    <a:pt x="5114" y="1711"/>
                  </a:cubicBezTo>
                  <a:cubicBezTo>
                    <a:pt x="5433" y="1711"/>
                    <a:pt x="5752" y="1763"/>
                    <a:pt x="6071" y="1877"/>
                  </a:cubicBezTo>
                  <a:cubicBezTo>
                    <a:pt x="6305" y="1944"/>
                    <a:pt x="6538" y="2044"/>
                    <a:pt x="6772" y="2144"/>
                  </a:cubicBezTo>
                  <a:cubicBezTo>
                    <a:pt x="7005" y="2277"/>
                    <a:pt x="7239" y="2411"/>
                    <a:pt x="7439" y="2577"/>
                  </a:cubicBezTo>
                  <a:cubicBezTo>
                    <a:pt x="7672" y="2744"/>
                    <a:pt x="7873" y="2911"/>
                    <a:pt x="8073" y="3078"/>
                  </a:cubicBezTo>
                  <a:cubicBezTo>
                    <a:pt x="8273" y="3278"/>
                    <a:pt x="8473" y="3478"/>
                    <a:pt x="8640" y="3712"/>
                  </a:cubicBezTo>
                  <a:cubicBezTo>
                    <a:pt x="9407" y="4579"/>
                    <a:pt x="10041" y="5680"/>
                    <a:pt x="10808" y="6714"/>
                  </a:cubicBezTo>
                  <a:cubicBezTo>
                    <a:pt x="10741" y="5413"/>
                    <a:pt x="10408" y="4112"/>
                    <a:pt x="9807" y="2944"/>
                  </a:cubicBezTo>
                  <a:cubicBezTo>
                    <a:pt x="9474" y="2311"/>
                    <a:pt x="9040" y="1744"/>
                    <a:pt x="8506" y="1277"/>
                  </a:cubicBezTo>
                  <a:cubicBezTo>
                    <a:pt x="7939" y="776"/>
                    <a:pt x="7272" y="409"/>
                    <a:pt x="6572" y="176"/>
                  </a:cubicBezTo>
                  <a:cubicBezTo>
                    <a:pt x="6205" y="76"/>
                    <a:pt x="5804" y="9"/>
                    <a:pt x="5438" y="9"/>
                  </a:cubicBezTo>
                  <a:cubicBezTo>
                    <a:pt x="5367" y="3"/>
                    <a:pt x="5296" y="0"/>
                    <a:pt x="5225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6636778" y="2370124"/>
              <a:ext cx="196632" cy="57202"/>
            </a:xfrm>
            <a:custGeom>
              <a:avLst/>
              <a:gdLst/>
              <a:ahLst/>
              <a:cxnLst/>
              <a:rect l="l" t="t" r="r" b="b"/>
              <a:pathLst>
                <a:path w="10175" h="2960" extrusionOk="0">
                  <a:moveTo>
                    <a:pt x="6852" y="0"/>
                  </a:moveTo>
                  <a:cubicBezTo>
                    <a:pt x="6329" y="0"/>
                    <a:pt x="5805" y="96"/>
                    <a:pt x="5305" y="291"/>
                  </a:cubicBezTo>
                  <a:cubicBezTo>
                    <a:pt x="4971" y="424"/>
                    <a:pt x="4671" y="591"/>
                    <a:pt x="4404" y="825"/>
                  </a:cubicBezTo>
                  <a:cubicBezTo>
                    <a:pt x="4353" y="875"/>
                    <a:pt x="4304" y="926"/>
                    <a:pt x="4256" y="977"/>
                  </a:cubicBezTo>
                  <a:lnTo>
                    <a:pt x="4256" y="977"/>
                  </a:lnTo>
                  <a:cubicBezTo>
                    <a:pt x="4059" y="783"/>
                    <a:pt x="3831" y="622"/>
                    <a:pt x="3570" y="524"/>
                  </a:cubicBezTo>
                  <a:cubicBezTo>
                    <a:pt x="3220" y="374"/>
                    <a:pt x="2851" y="299"/>
                    <a:pt x="2477" y="299"/>
                  </a:cubicBezTo>
                  <a:cubicBezTo>
                    <a:pt x="2353" y="299"/>
                    <a:pt x="2227" y="308"/>
                    <a:pt x="2102" y="324"/>
                  </a:cubicBezTo>
                  <a:cubicBezTo>
                    <a:pt x="1635" y="358"/>
                    <a:pt x="1168" y="524"/>
                    <a:pt x="768" y="758"/>
                  </a:cubicBezTo>
                  <a:cubicBezTo>
                    <a:pt x="368" y="1025"/>
                    <a:pt x="101" y="1425"/>
                    <a:pt x="1" y="1892"/>
                  </a:cubicBezTo>
                  <a:cubicBezTo>
                    <a:pt x="134" y="1692"/>
                    <a:pt x="268" y="1558"/>
                    <a:pt x="435" y="1425"/>
                  </a:cubicBezTo>
                  <a:cubicBezTo>
                    <a:pt x="601" y="1292"/>
                    <a:pt x="768" y="1225"/>
                    <a:pt x="968" y="1158"/>
                  </a:cubicBezTo>
                  <a:cubicBezTo>
                    <a:pt x="1335" y="1058"/>
                    <a:pt x="1735" y="1025"/>
                    <a:pt x="2136" y="1025"/>
                  </a:cubicBezTo>
                  <a:cubicBezTo>
                    <a:pt x="2503" y="1058"/>
                    <a:pt x="2870" y="1158"/>
                    <a:pt x="3203" y="1325"/>
                  </a:cubicBezTo>
                  <a:cubicBezTo>
                    <a:pt x="3337" y="1392"/>
                    <a:pt x="3437" y="1492"/>
                    <a:pt x="3537" y="1592"/>
                  </a:cubicBezTo>
                  <a:cubicBezTo>
                    <a:pt x="3603" y="1725"/>
                    <a:pt x="3670" y="1859"/>
                    <a:pt x="3704" y="2025"/>
                  </a:cubicBezTo>
                  <a:lnTo>
                    <a:pt x="4004" y="2959"/>
                  </a:lnTo>
                  <a:lnTo>
                    <a:pt x="4571" y="2126"/>
                  </a:lnTo>
                  <a:cubicBezTo>
                    <a:pt x="4838" y="1725"/>
                    <a:pt x="5238" y="1392"/>
                    <a:pt x="5672" y="1192"/>
                  </a:cubicBezTo>
                  <a:cubicBezTo>
                    <a:pt x="6139" y="991"/>
                    <a:pt x="6672" y="858"/>
                    <a:pt x="7173" y="858"/>
                  </a:cubicBezTo>
                  <a:cubicBezTo>
                    <a:pt x="7264" y="852"/>
                    <a:pt x="7356" y="849"/>
                    <a:pt x="7447" y="849"/>
                  </a:cubicBezTo>
                  <a:cubicBezTo>
                    <a:pt x="7890" y="849"/>
                    <a:pt x="8332" y="914"/>
                    <a:pt x="8774" y="1025"/>
                  </a:cubicBezTo>
                  <a:cubicBezTo>
                    <a:pt x="9308" y="1192"/>
                    <a:pt x="9775" y="1492"/>
                    <a:pt x="10175" y="1892"/>
                  </a:cubicBezTo>
                  <a:cubicBezTo>
                    <a:pt x="10075" y="1625"/>
                    <a:pt x="9908" y="1392"/>
                    <a:pt x="9708" y="1158"/>
                  </a:cubicBezTo>
                  <a:cubicBezTo>
                    <a:pt x="9508" y="925"/>
                    <a:pt x="9274" y="725"/>
                    <a:pt x="8974" y="558"/>
                  </a:cubicBezTo>
                  <a:cubicBezTo>
                    <a:pt x="8313" y="188"/>
                    <a:pt x="7583" y="0"/>
                    <a:pt x="6852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6595536" y="2280761"/>
              <a:ext cx="105089" cy="61473"/>
            </a:xfrm>
            <a:custGeom>
              <a:avLst/>
              <a:gdLst/>
              <a:ahLst/>
              <a:cxnLst/>
              <a:rect l="l" t="t" r="r" b="b"/>
              <a:pathLst>
                <a:path w="5438" h="3181" extrusionOk="0">
                  <a:moveTo>
                    <a:pt x="2472" y="0"/>
                  </a:moveTo>
                  <a:cubicBezTo>
                    <a:pt x="2393" y="0"/>
                    <a:pt x="2314" y="4"/>
                    <a:pt x="2235" y="11"/>
                  </a:cubicBezTo>
                  <a:cubicBezTo>
                    <a:pt x="1835" y="45"/>
                    <a:pt x="1468" y="178"/>
                    <a:pt x="1134" y="412"/>
                  </a:cubicBezTo>
                  <a:cubicBezTo>
                    <a:pt x="867" y="645"/>
                    <a:pt x="634" y="945"/>
                    <a:pt x="467" y="1279"/>
                  </a:cubicBezTo>
                  <a:cubicBezTo>
                    <a:pt x="200" y="1879"/>
                    <a:pt x="33" y="2513"/>
                    <a:pt x="0" y="3180"/>
                  </a:cubicBezTo>
                  <a:cubicBezTo>
                    <a:pt x="367" y="2647"/>
                    <a:pt x="701" y="2113"/>
                    <a:pt x="1067" y="1646"/>
                  </a:cubicBezTo>
                  <a:cubicBezTo>
                    <a:pt x="1334" y="1212"/>
                    <a:pt x="1801" y="945"/>
                    <a:pt x="2302" y="879"/>
                  </a:cubicBezTo>
                  <a:cubicBezTo>
                    <a:pt x="2356" y="875"/>
                    <a:pt x="2411" y="874"/>
                    <a:pt x="2465" y="874"/>
                  </a:cubicBezTo>
                  <a:cubicBezTo>
                    <a:pt x="2944" y="874"/>
                    <a:pt x="3420" y="1003"/>
                    <a:pt x="3869" y="1212"/>
                  </a:cubicBezTo>
                  <a:cubicBezTo>
                    <a:pt x="4370" y="1479"/>
                    <a:pt x="4870" y="1879"/>
                    <a:pt x="5437" y="2213"/>
                  </a:cubicBezTo>
                  <a:cubicBezTo>
                    <a:pt x="5170" y="1613"/>
                    <a:pt x="4737" y="1079"/>
                    <a:pt x="4236" y="645"/>
                  </a:cubicBezTo>
                  <a:cubicBezTo>
                    <a:pt x="3733" y="231"/>
                    <a:pt x="3098" y="0"/>
                    <a:pt x="2472" y="0"/>
                  </a:cubicBezTo>
                  <a:close/>
                </a:path>
              </a:pathLst>
            </a:custGeom>
            <a:solidFill>
              <a:srgbClr val="8E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7130595" y="1889022"/>
              <a:ext cx="63830" cy="63830"/>
            </a:xfrm>
            <a:custGeom>
              <a:avLst/>
              <a:gdLst/>
              <a:ahLst/>
              <a:cxnLst/>
              <a:rect l="l" t="t" r="r" b="b"/>
              <a:pathLst>
                <a:path w="3303" h="3303" fill="none" extrusionOk="0">
                  <a:moveTo>
                    <a:pt x="3303" y="1668"/>
                  </a:moveTo>
                  <a:cubicBezTo>
                    <a:pt x="3303" y="2569"/>
                    <a:pt x="2569" y="3303"/>
                    <a:pt x="1668" y="3303"/>
                  </a:cubicBezTo>
                  <a:cubicBezTo>
                    <a:pt x="768" y="3303"/>
                    <a:pt x="0" y="2569"/>
                    <a:pt x="0" y="1668"/>
                  </a:cubicBezTo>
                  <a:cubicBezTo>
                    <a:pt x="0" y="767"/>
                    <a:pt x="768" y="0"/>
                    <a:pt x="1668" y="0"/>
                  </a:cubicBezTo>
                  <a:cubicBezTo>
                    <a:pt x="2569" y="0"/>
                    <a:pt x="3303" y="767"/>
                    <a:pt x="3303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7129957" y="1805862"/>
              <a:ext cx="34186" cy="34824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468" y="334"/>
                  </a:moveTo>
                  <a:cubicBezTo>
                    <a:pt x="1768" y="634"/>
                    <a:pt x="1768" y="1168"/>
                    <a:pt x="1468" y="1468"/>
                  </a:cubicBezTo>
                  <a:cubicBezTo>
                    <a:pt x="1134" y="1801"/>
                    <a:pt x="634" y="1801"/>
                    <a:pt x="300" y="1468"/>
                  </a:cubicBezTo>
                  <a:cubicBezTo>
                    <a:pt x="0" y="1168"/>
                    <a:pt x="0" y="634"/>
                    <a:pt x="300" y="334"/>
                  </a:cubicBezTo>
                  <a:cubicBezTo>
                    <a:pt x="634" y="0"/>
                    <a:pt x="1134" y="0"/>
                    <a:pt x="1468" y="334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208595" y="1831643"/>
              <a:ext cx="64488" cy="64488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336" y="1668"/>
                  </a:moveTo>
                  <a:cubicBezTo>
                    <a:pt x="3336" y="2569"/>
                    <a:pt x="2569" y="3336"/>
                    <a:pt x="1669" y="3336"/>
                  </a:cubicBezTo>
                  <a:cubicBezTo>
                    <a:pt x="735" y="3336"/>
                    <a:pt x="1" y="2569"/>
                    <a:pt x="1" y="1668"/>
                  </a:cubicBezTo>
                  <a:cubicBezTo>
                    <a:pt x="1" y="734"/>
                    <a:pt x="735" y="0"/>
                    <a:pt x="1669" y="0"/>
                  </a:cubicBezTo>
                  <a:cubicBezTo>
                    <a:pt x="2569" y="0"/>
                    <a:pt x="3336" y="734"/>
                    <a:pt x="3336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6732190" y="2050819"/>
              <a:ext cx="69647" cy="69647"/>
            </a:xfrm>
            <a:custGeom>
              <a:avLst/>
              <a:gdLst/>
              <a:ahLst/>
              <a:cxnLst/>
              <a:rect l="l" t="t" r="r" b="b"/>
              <a:pathLst>
                <a:path w="3604" h="3604" fill="none" extrusionOk="0">
                  <a:moveTo>
                    <a:pt x="2102" y="168"/>
                  </a:moveTo>
                  <a:cubicBezTo>
                    <a:pt x="3003" y="368"/>
                    <a:pt x="3603" y="1235"/>
                    <a:pt x="3437" y="2102"/>
                  </a:cubicBezTo>
                  <a:cubicBezTo>
                    <a:pt x="3236" y="3003"/>
                    <a:pt x="2369" y="3603"/>
                    <a:pt x="1502" y="3437"/>
                  </a:cubicBezTo>
                  <a:cubicBezTo>
                    <a:pt x="601" y="3237"/>
                    <a:pt x="1" y="2369"/>
                    <a:pt x="168" y="1502"/>
                  </a:cubicBezTo>
                  <a:cubicBezTo>
                    <a:pt x="368" y="601"/>
                    <a:pt x="1235" y="1"/>
                    <a:pt x="2102" y="1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6848243" y="2070803"/>
              <a:ext cx="36118" cy="36118"/>
            </a:xfrm>
            <a:custGeom>
              <a:avLst/>
              <a:gdLst/>
              <a:ahLst/>
              <a:cxnLst/>
              <a:rect l="l" t="t" r="r" b="b"/>
              <a:pathLst>
                <a:path w="1869" h="1869" fill="none" extrusionOk="0">
                  <a:moveTo>
                    <a:pt x="1601" y="468"/>
                  </a:moveTo>
                  <a:cubicBezTo>
                    <a:pt x="1868" y="835"/>
                    <a:pt x="1768" y="1369"/>
                    <a:pt x="1401" y="1602"/>
                  </a:cubicBezTo>
                  <a:cubicBezTo>
                    <a:pt x="1001" y="1869"/>
                    <a:pt x="500" y="1769"/>
                    <a:pt x="267" y="1402"/>
                  </a:cubicBezTo>
                  <a:cubicBezTo>
                    <a:pt x="0" y="1002"/>
                    <a:pt x="100" y="501"/>
                    <a:pt x="467" y="268"/>
                  </a:cubicBezTo>
                  <a:cubicBezTo>
                    <a:pt x="834" y="1"/>
                    <a:pt x="1368" y="101"/>
                    <a:pt x="1601" y="4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6773451" y="2137864"/>
              <a:ext cx="70285" cy="70285"/>
            </a:xfrm>
            <a:custGeom>
              <a:avLst/>
              <a:gdLst/>
              <a:ahLst/>
              <a:cxnLst/>
              <a:rect l="l" t="t" r="r" b="b"/>
              <a:pathLst>
                <a:path w="3637" h="3637" fill="none" extrusionOk="0">
                  <a:moveTo>
                    <a:pt x="2135" y="200"/>
                  </a:moveTo>
                  <a:cubicBezTo>
                    <a:pt x="3036" y="367"/>
                    <a:pt x="3637" y="1234"/>
                    <a:pt x="3470" y="2135"/>
                  </a:cubicBezTo>
                  <a:cubicBezTo>
                    <a:pt x="3303" y="3036"/>
                    <a:pt x="2402" y="3636"/>
                    <a:pt x="1502" y="3469"/>
                  </a:cubicBezTo>
                  <a:cubicBezTo>
                    <a:pt x="601" y="3302"/>
                    <a:pt x="1" y="2402"/>
                    <a:pt x="201" y="1501"/>
                  </a:cubicBezTo>
                  <a:cubicBezTo>
                    <a:pt x="368" y="601"/>
                    <a:pt x="1235" y="0"/>
                    <a:pt x="2135" y="200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6368592" y="2144783"/>
              <a:ext cx="99601" cy="75677"/>
            </a:xfrm>
            <a:custGeom>
              <a:avLst/>
              <a:gdLst/>
              <a:ahLst/>
              <a:cxnLst/>
              <a:rect l="l" t="t" r="r" b="b"/>
              <a:pathLst>
                <a:path w="5154" h="3916" extrusionOk="0">
                  <a:moveTo>
                    <a:pt x="1490" y="0"/>
                  </a:moveTo>
                  <a:cubicBezTo>
                    <a:pt x="1198" y="0"/>
                    <a:pt x="891" y="55"/>
                    <a:pt x="568" y="176"/>
                  </a:cubicBezTo>
                  <a:cubicBezTo>
                    <a:pt x="0" y="385"/>
                    <a:pt x="156" y="1212"/>
                    <a:pt x="651" y="1212"/>
                  </a:cubicBezTo>
                  <a:cubicBezTo>
                    <a:pt x="708" y="1212"/>
                    <a:pt x="770" y="1201"/>
                    <a:pt x="835" y="1177"/>
                  </a:cubicBezTo>
                  <a:lnTo>
                    <a:pt x="835" y="1143"/>
                  </a:lnTo>
                  <a:cubicBezTo>
                    <a:pt x="1063" y="1056"/>
                    <a:pt x="1279" y="1017"/>
                    <a:pt x="1483" y="1017"/>
                  </a:cubicBezTo>
                  <a:cubicBezTo>
                    <a:pt x="2769" y="1017"/>
                    <a:pt x="3581" y="2580"/>
                    <a:pt x="4071" y="3645"/>
                  </a:cubicBezTo>
                  <a:cubicBezTo>
                    <a:pt x="4167" y="3836"/>
                    <a:pt x="4320" y="3916"/>
                    <a:pt x="4476" y="3916"/>
                  </a:cubicBezTo>
                  <a:cubicBezTo>
                    <a:pt x="4809" y="3916"/>
                    <a:pt x="5153" y="3554"/>
                    <a:pt x="4972" y="3145"/>
                  </a:cubicBezTo>
                  <a:cubicBezTo>
                    <a:pt x="4292" y="1729"/>
                    <a:pt x="3131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597604" y="2168863"/>
              <a:ext cx="97862" cy="108819"/>
            </a:xfrm>
            <a:custGeom>
              <a:avLst/>
              <a:gdLst/>
              <a:ahLst/>
              <a:cxnLst/>
              <a:rect l="l" t="t" r="r" b="b"/>
              <a:pathLst>
                <a:path w="5064" h="5631" extrusionOk="0">
                  <a:moveTo>
                    <a:pt x="1332" y="1"/>
                  </a:moveTo>
                  <a:cubicBezTo>
                    <a:pt x="1005" y="1"/>
                    <a:pt x="684" y="106"/>
                    <a:pt x="393" y="364"/>
                  </a:cubicBezTo>
                  <a:cubicBezTo>
                    <a:pt x="0" y="705"/>
                    <a:pt x="369" y="1230"/>
                    <a:pt x="771" y="1230"/>
                  </a:cubicBezTo>
                  <a:cubicBezTo>
                    <a:pt x="881" y="1230"/>
                    <a:pt x="994" y="1191"/>
                    <a:pt x="1094" y="1098"/>
                  </a:cubicBezTo>
                  <a:lnTo>
                    <a:pt x="1127" y="1098"/>
                  </a:lnTo>
                  <a:cubicBezTo>
                    <a:pt x="1221" y="1014"/>
                    <a:pt x="1326" y="978"/>
                    <a:pt x="1438" y="978"/>
                  </a:cubicBezTo>
                  <a:cubicBezTo>
                    <a:pt x="2085" y="978"/>
                    <a:pt x="2963" y="2196"/>
                    <a:pt x="3162" y="2566"/>
                  </a:cubicBezTo>
                  <a:cubicBezTo>
                    <a:pt x="3562" y="3433"/>
                    <a:pt x="3829" y="4334"/>
                    <a:pt x="3996" y="5268"/>
                  </a:cubicBezTo>
                  <a:cubicBezTo>
                    <a:pt x="4049" y="5521"/>
                    <a:pt x="4241" y="5630"/>
                    <a:pt x="4441" y="5630"/>
                  </a:cubicBezTo>
                  <a:cubicBezTo>
                    <a:pt x="4742" y="5630"/>
                    <a:pt x="5064" y="5382"/>
                    <a:pt x="4963" y="5001"/>
                  </a:cubicBezTo>
                  <a:cubicBezTo>
                    <a:pt x="4663" y="3566"/>
                    <a:pt x="4296" y="2065"/>
                    <a:pt x="3229" y="965"/>
                  </a:cubicBezTo>
                  <a:cubicBezTo>
                    <a:pt x="2731" y="467"/>
                    <a:pt x="2020" y="1"/>
                    <a:pt x="1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7198139" y="2709316"/>
              <a:ext cx="136821" cy="350749"/>
            </a:xfrm>
            <a:custGeom>
              <a:avLst/>
              <a:gdLst/>
              <a:ahLst/>
              <a:cxnLst/>
              <a:rect l="l" t="t" r="r" b="b"/>
              <a:pathLst>
                <a:path w="7080" h="18150" extrusionOk="0">
                  <a:moveTo>
                    <a:pt x="4669" y="1"/>
                  </a:moveTo>
                  <a:cubicBezTo>
                    <a:pt x="3486" y="1"/>
                    <a:pt x="2142" y="1023"/>
                    <a:pt x="2343" y="2587"/>
                  </a:cubicBezTo>
                  <a:cubicBezTo>
                    <a:pt x="2943" y="7024"/>
                    <a:pt x="2343" y="11561"/>
                    <a:pt x="608" y="15697"/>
                  </a:cubicBezTo>
                  <a:cubicBezTo>
                    <a:pt x="1" y="17175"/>
                    <a:pt x="1225" y="18149"/>
                    <a:pt x="2505" y="18149"/>
                  </a:cubicBezTo>
                  <a:cubicBezTo>
                    <a:pt x="3333" y="18149"/>
                    <a:pt x="4185" y="17741"/>
                    <a:pt x="4578" y="16798"/>
                  </a:cubicBezTo>
                  <a:cubicBezTo>
                    <a:pt x="6479" y="11927"/>
                    <a:pt x="7080" y="6657"/>
                    <a:pt x="6312" y="1487"/>
                  </a:cubicBezTo>
                  <a:cubicBezTo>
                    <a:pt x="6166" y="450"/>
                    <a:pt x="5453" y="1"/>
                    <a:pt x="4669" y="1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7153805" y="3107432"/>
              <a:ext cx="102519" cy="79310"/>
            </a:xfrm>
            <a:custGeom>
              <a:avLst/>
              <a:gdLst/>
              <a:ahLst/>
              <a:cxnLst/>
              <a:rect l="l" t="t" r="r" b="b"/>
              <a:pathLst>
                <a:path w="5305" h="4104" extrusionOk="0">
                  <a:moveTo>
                    <a:pt x="2636" y="0"/>
                  </a:moveTo>
                  <a:cubicBezTo>
                    <a:pt x="0" y="0"/>
                    <a:pt x="0" y="4103"/>
                    <a:pt x="2636" y="4103"/>
                  </a:cubicBezTo>
                  <a:cubicBezTo>
                    <a:pt x="5271" y="4103"/>
                    <a:pt x="5304" y="0"/>
                    <a:pt x="2636" y="0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7211261" y="2399674"/>
              <a:ext cx="160340" cy="106945"/>
            </a:xfrm>
            <a:custGeom>
              <a:avLst/>
              <a:gdLst/>
              <a:ahLst/>
              <a:cxnLst/>
              <a:rect l="l" t="t" r="r" b="b"/>
              <a:pathLst>
                <a:path w="8297" h="5534" extrusionOk="0">
                  <a:moveTo>
                    <a:pt x="7357" y="0"/>
                  </a:moveTo>
                  <a:cubicBezTo>
                    <a:pt x="7053" y="0"/>
                    <a:pt x="6753" y="161"/>
                    <a:pt x="6634" y="530"/>
                  </a:cubicBezTo>
                  <a:cubicBezTo>
                    <a:pt x="5967" y="2865"/>
                    <a:pt x="3132" y="3699"/>
                    <a:pt x="997" y="3966"/>
                  </a:cubicBezTo>
                  <a:cubicBezTo>
                    <a:pt x="70" y="4094"/>
                    <a:pt x="0" y="5508"/>
                    <a:pt x="877" y="5508"/>
                  </a:cubicBezTo>
                  <a:cubicBezTo>
                    <a:pt x="915" y="5508"/>
                    <a:pt x="955" y="5506"/>
                    <a:pt x="997" y="5500"/>
                  </a:cubicBezTo>
                  <a:lnTo>
                    <a:pt x="997" y="5533"/>
                  </a:lnTo>
                  <a:cubicBezTo>
                    <a:pt x="3866" y="5167"/>
                    <a:pt x="7235" y="4066"/>
                    <a:pt x="8135" y="963"/>
                  </a:cubicBezTo>
                  <a:cubicBezTo>
                    <a:pt x="8297" y="378"/>
                    <a:pt x="7823" y="0"/>
                    <a:pt x="7357" y="0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7164125" y="2483394"/>
              <a:ext cx="37394" cy="29664"/>
            </a:xfrm>
            <a:custGeom>
              <a:avLst/>
              <a:gdLst/>
              <a:ahLst/>
              <a:cxnLst/>
              <a:rect l="l" t="t" r="r" b="b"/>
              <a:pathLst>
                <a:path w="1935" h="1535" extrusionOk="0">
                  <a:moveTo>
                    <a:pt x="967" y="1"/>
                  </a:moveTo>
                  <a:cubicBezTo>
                    <a:pt x="0" y="67"/>
                    <a:pt x="0" y="1468"/>
                    <a:pt x="967" y="1535"/>
                  </a:cubicBezTo>
                  <a:cubicBezTo>
                    <a:pt x="1935" y="1468"/>
                    <a:pt x="1935" y="67"/>
                    <a:pt x="967" y="1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6907457" y="2396466"/>
              <a:ext cx="87793" cy="48989"/>
            </a:xfrm>
            <a:custGeom>
              <a:avLst/>
              <a:gdLst/>
              <a:ahLst/>
              <a:cxnLst/>
              <a:rect l="l" t="t" r="r" b="b"/>
              <a:pathLst>
                <a:path w="4543" h="2535" extrusionOk="0">
                  <a:moveTo>
                    <a:pt x="3001" y="1"/>
                  </a:moveTo>
                  <a:cubicBezTo>
                    <a:pt x="1839" y="1"/>
                    <a:pt x="727" y="668"/>
                    <a:pt x="205" y="1763"/>
                  </a:cubicBezTo>
                  <a:cubicBezTo>
                    <a:pt x="1" y="2172"/>
                    <a:pt x="353" y="2535"/>
                    <a:pt x="683" y="2535"/>
                  </a:cubicBezTo>
                  <a:cubicBezTo>
                    <a:pt x="838" y="2535"/>
                    <a:pt x="987" y="2455"/>
                    <a:pt x="1072" y="2264"/>
                  </a:cubicBezTo>
                  <a:cubicBezTo>
                    <a:pt x="1438" y="1479"/>
                    <a:pt x="2214" y="1023"/>
                    <a:pt x="3031" y="1023"/>
                  </a:cubicBezTo>
                  <a:cubicBezTo>
                    <a:pt x="3256" y="1023"/>
                    <a:pt x="3484" y="1057"/>
                    <a:pt x="3708" y="1129"/>
                  </a:cubicBezTo>
                  <a:cubicBezTo>
                    <a:pt x="3773" y="1154"/>
                    <a:pt x="3835" y="1165"/>
                    <a:pt x="3892" y="1165"/>
                  </a:cubicBezTo>
                  <a:cubicBezTo>
                    <a:pt x="4387" y="1165"/>
                    <a:pt x="4543" y="342"/>
                    <a:pt x="3974" y="162"/>
                  </a:cubicBezTo>
                  <a:cubicBezTo>
                    <a:pt x="3654" y="53"/>
                    <a:pt x="3326" y="1"/>
                    <a:pt x="3001" y="1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6126148" y="2424508"/>
              <a:ext cx="258549" cy="94519"/>
            </a:xfrm>
            <a:custGeom>
              <a:avLst/>
              <a:gdLst/>
              <a:ahLst/>
              <a:cxnLst/>
              <a:rect l="l" t="t" r="r" b="b"/>
              <a:pathLst>
                <a:path w="13379" h="4891" extrusionOk="0">
                  <a:moveTo>
                    <a:pt x="1151" y="1"/>
                  </a:moveTo>
                  <a:cubicBezTo>
                    <a:pt x="538" y="1"/>
                    <a:pt x="1" y="761"/>
                    <a:pt x="571" y="1280"/>
                  </a:cubicBezTo>
                  <a:lnTo>
                    <a:pt x="604" y="1280"/>
                  </a:lnTo>
                  <a:cubicBezTo>
                    <a:pt x="3773" y="4115"/>
                    <a:pt x="8377" y="4382"/>
                    <a:pt x="12413" y="4882"/>
                  </a:cubicBezTo>
                  <a:cubicBezTo>
                    <a:pt x="12453" y="4888"/>
                    <a:pt x="12492" y="4890"/>
                    <a:pt x="12529" y="4890"/>
                  </a:cubicBezTo>
                  <a:cubicBezTo>
                    <a:pt x="13379" y="4890"/>
                    <a:pt x="13340" y="3476"/>
                    <a:pt x="12413" y="3348"/>
                  </a:cubicBezTo>
                  <a:cubicBezTo>
                    <a:pt x="8877" y="2947"/>
                    <a:pt x="4507" y="2681"/>
                    <a:pt x="1672" y="212"/>
                  </a:cubicBezTo>
                  <a:cubicBezTo>
                    <a:pt x="1508" y="64"/>
                    <a:pt x="1327" y="1"/>
                    <a:pt x="1151" y="1"/>
                  </a:cubicBezTo>
                  <a:close/>
                </a:path>
              </a:pathLst>
            </a:custGeom>
            <a:solidFill>
              <a:srgbClr val="FB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7" name="Google Shape;2977;p44"/>
            <p:cNvGrpSpPr/>
            <p:nvPr/>
          </p:nvGrpSpPr>
          <p:grpSpPr>
            <a:xfrm>
              <a:off x="6152992" y="1371622"/>
              <a:ext cx="477740" cy="443498"/>
              <a:chOff x="6708818" y="1610168"/>
              <a:chExt cx="329476" cy="305882"/>
            </a:xfrm>
          </p:grpSpPr>
          <p:sp>
            <p:nvSpPr>
              <p:cNvPr id="2978" name="Google Shape;2978;p44"/>
              <p:cNvSpPr/>
              <p:nvPr/>
            </p:nvSpPr>
            <p:spPr>
              <a:xfrm>
                <a:off x="6734442" y="1610168"/>
                <a:ext cx="303852" cy="303248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4"/>
              <p:cNvSpPr/>
              <p:nvPr/>
            </p:nvSpPr>
            <p:spPr>
              <a:xfrm>
                <a:off x="6708818" y="1662019"/>
                <a:ext cx="325196" cy="254030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3889" extrusionOk="0">
                    <a:moveTo>
                      <a:pt x="3603" y="1"/>
                    </a:moveTo>
                    <a:lnTo>
                      <a:pt x="3603" y="1"/>
                    </a:lnTo>
                    <a:cubicBezTo>
                      <a:pt x="0" y="4004"/>
                      <a:pt x="1068" y="10308"/>
                      <a:pt x="5805" y="12877"/>
                    </a:cubicBezTo>
                    <a:cubicBezTo>
                      <a:pt x="7069" y="13567"/>
                      <a:pt x="8421" y="13889"/>
                      <a:pt x="9747" y="13889"/>
                    </a:cubicBezTo>
                    <a:cubicBezTo>
                      <a:pt x="13355" y="13889"/>
                      <a:pt x="16780" y="11511"/>
                      <a:pt x="17780" y="7706"/>
                    </a:cubicBezTo>
                    <a:lnTo>
                      <a:pt x="17780" y="7706"/>
                    </a:lnTo>
                    <a:cubicBezTo>
                      <a:pt x="16161" y="9494"/>
                      <a:pt x="13905" y="10446"/>
                      <a:pt x="11615" y="10446"/>
                    </a:cubicBezTo>
                    <a:cubicBezTo>
                      <a:pt x="10272" y="10446"/>
                      <a:pt x="8918" y="10119"/>
                      <a:pt x="7673" y="9441"/>
                    </a:cubicBezTo>
                    <a:cubicBezTo>
                      <a:pt x="4304" y="7606"/>
                      <a:pt x="2636" y="3703"/>
                      <a:pt x="3603" y="1"/>
                    </a:cubicBezTo>
                    <a:close/>
                  </a:path>
                </a:pathLst>
              </a:custGeom>
              <a:solidFill>
                <a:srgbClr val="23162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44"/>
              <p:cNvSpPr/>
              <p:nvPr/>
            </p:nvSpPr>
            <p:spPr>
              <a:xfrm>
                <a:off x="6969942" y="1721205"/>
                <a:ext cx="53096" cy="4089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4"/>
              <p:cNvSpPr/>
              <p:nvPr/>
            </p:nvSpPr>
            <p:spPr>
              <a:xfrm>
                <a:off x="6863788" y="1622971"/>
                <a:ext cx="133791" cy="88469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2" name="Google Shape;2982;p44"/>
            <p:cNvGrpSpPr/>
            <p:nvPr/>
          </p:nvGrpSpPr>
          <p:grpSpPr>
            <a:xfrm>
              <a:off x="7001750" y="2001360"/>
              <a:ext cx="240484" cy="223263"/>
              <a:chOff x="6708818" y="1610168"/>
              <a:chExt cx="329476" cy="305882"/>
            </a:xfrm>
          </p:grpSpPr>
          <p:sp>
            <p:nvSpPr>
              <p:cNvPr id="2983" name="Google Shape;2983;p44"/>
              <p:cNvSpPr/>
              <p:nvPr/>
            </p:nvSpPr>
            <p:spPr>
              <a:xfrm>
                <a:off x="6734442" y="1610168"/>
                <a:ext cx="303852" cy="303248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4"/>
              <p:cNvSpPr/>
              <p:nvPr/>
            </p:nvSpPr>
            <p:spPr>
              <a:xfrm>
                <a:off x="6708818" y="1662019"/>
                <a:ext cx="325196" cy="254030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3889" extrusionOk="0">
                    <a:moveTo>
                      <a:pt x="3603" y="1"/>
                    </a:moveTo>
                    <a:lnTo>
                      <a:pt x="3603" y="1"/>
                    </a:lnTo>
                    <a:cubicBezTo>
                      <a:pt x="0" y="4004"/>
                      <a:pt x="1068" y="10308"/>
                      <a:pt x="5805" y="12877"/>
                    </a:cubicBezTo>
                    <a:cubicBezTo>
                      <a:pt x="7069" y="13567"/>
                      <a:pt x="8421" y="13889"/>
                      <a:pt x="9747" y="13889"/>
                    </a:cubicBezTo>
                    <a:cubicBezTo>
                      <a:pt x="13355" y="13889"/>
                      <a:pt x="16780" y="11511"/>
                      <a:pt x="17780" y="7706"/>
                    </a:cubicBezTo>
                    <a:lnTo>
                      <a:pt x="17780" y="7706"/>
                    </a:lnTo>
                    <a:cubicBezTo>
                      <a:pt x="16161" y="9494"/>
                      <a:pt x="13905" y="10446"/>
                      <a:pt x="11615" y="10446"/>
                    </a:cubicBezTo>
                    <a:cubicBezTo>
                      <a:pt x="10272" y="10446"/>
                      <a:pt x="8918" y="10119"/>
                      <a:pt x="7673" y="9441"/>
                    </a:cubicBezTo>
                    <a:cubicBezTo>
                      <a:pt x="4304" y="7606"/>
                      <a:pt x="2636" y="3703"/>
                      <a:pt x="3603" y="1"/>
                    </a:cubicBezTo>
                    <a:close/>
                  </a:path>
                </a:pathLst>
              </a:custGeom>
              <a:solidFill>
                <a:srgbClr val="23162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4"/>
              <p:cNvSpPr/>
              <p:nvPr/>
            </p:nvSpPr>
            <p:spPr>
              <a:xfrm>
                <a:off x="6969942" y="1721205"/>
                <a:ext cx="53096" cy="4089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120C1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4"/>
              <p:cNvSpPr/>
              <p:nvPr/>
            </p:nvSpPr>
            <p:spPr>
              <a:xfrm>
                <a:off x="6863788" y="1622971"/>
                <a:ext cx="133791" cy="88469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120C1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4"/>
            <p:cNvGrpSpPr/>
            <p:nvPr/>
          </p:nvGrpSpPr>
          <p:grpSpPr>
            <a:xfrm>
              <a:off x="6883071" y="1109215"/>
              <a:ext cx="477740" cy="443498"/>
              <a:chOff x="6708818" y="1610168"/>
              <a:chExt cx="329476" cy="305882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734442" y="1610168"/>
                <a:ext cx="303852" cy="303248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708818" y="1662019"/>
                <a:ext cx="325196" cy="254030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3889" extrusionOk="0">
                    <a:moveTo>
                      <a:pt x="3603" y="1"/>
                    </a:moveTo>
                    <a:lnTo>
                      <a:pt x="3603" y="1"/>
                    </a:lnTo>
                    <a:cubicBezTo>
                      <a:pt x="0" y="4004"/>
                      <a:pt x="1068" y="10308"/>
                      <a:pt x="5805" y="12877"/>
                    </a:cubicBezTo>
                    <a:cubicBezTo>
                      <a:pt x="7069" y="13567"/>
                      <a:pt x="8421" y="13889"/>
                      <a:pt x="9747" y="13889"/>
                    </a:cubicBezTo>
                    <a:cubicBezTo>
                      <a:pt x="13355" y="13889"/>
                      <a:pt x="16780" y="11511"/>
                      <a:pt x="17780" y="7706"/>
                    </a:cubicBezTo>
                    <a:lnTo>
                      <a:pt x="17780" y="7706"/>
                    </a:lnTo>
                    <a:cubicBezTo>
                      <a:pt x="16161" y="9494"/>
                      <a:pt x="13905" y="10446"/>
                      <a:pt x="11615" y="10446"/>
                    </a:cubicBezTo>
                    <a:cubicBezTo>
                      <a:pt x="10272" y="10446"/>
                      <a:pt x="8918" y="10119"/>
                      <a:pt x="7673" y="9441"/>
                    </a:cubicBezTo>
                    <a:cubicBezTo>
                      <a:pt x="4304" y="7606"/>
                      <a:pt x="2636" y="3703"/>
                      <a:pt x="3603" y="1"/>
                    </a:cubicBezTo>
                    <a:close/>
                  </a:path>
                </a:pathLst>
              </a:custGeom>
              <a:solidFill>
                <a:srgbClr val="23162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969942" y="1721205"/>
                <a:ext cx="53096" cy="4089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4"/>
              <p:cNvSpPr/>
              <p:nvPr/>
            </p:nvSpPr>
            <p:spPr>
              <a:xfrm>
                <a:off x="6863788" y="1622971"/>
                <a:ext cx="133791" cy="88469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2" name="Google Shape;2992;p44"/>
            <p:cNvGrpSpPr/>
            <p:nvPr/>
          </p:nvGrpSpPr>
          <p:grpSpPr>
            <a:xfrm>
              <a:off x="6706077" y="1644119"/>
              <a:ext cx="348124" cy="323225"/>
              <a:chOff x="6708818" y="1610168"/>
              <a:chExt cx="329476" cy="305882"/>
            </a:xfrm>
          </p:grpSpPr>
          <p:sp>
            <p:nvSpPr>
              <p:cNvPr id="2993" name="Google Shape;2993;p44"/>
              <p:cNvSpPr/>
              <p:nvPr/>
            </p:nvSpPr>
            <p:spPr>
              <a:xfrm>
                <a:off x="6734442" y="1610168"/>
                <a:ext cx="303852" cy="303248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580" extrusionOk="0">
                    <a:moveTo>
                      <a:pt x="8306" y="0"/>
                    </a:moveTo>
                    <a:cubicBezTo>
                      <a:pt x="3736" y="0"/>
                      <a:pt x="0" y="3703"/>
                      <a:pt x="0" y="8306"/>
                    </a:cubicBezTo>
                    <a:cubicBezTo>
                      <a:pt x="0" y="12876"/>
                      <a:pt x="3736" y="16579"/>
                      <a:pt x="8306" y="16579"/>
                    </a:cubicBezTo>
                    <a:cubicBezTo>
                      <a:pt x="12876" y="16579"/>
                      <a:pt x="16612" y="12876"/>
                      <a:pt x="16612" y="8306"/>
                    </a:cubicBezTo>
                    <a:cubicBezTo>
                      <a:pt x="16612" y="3703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4"/>
              <p:cNvSpPr/>
              <p:nvPr/>
            </p:nvSpPr>
            <p:spPr>
              <a:xfrm>
                <a:off x="6969942" y="1721205"/>
                <a:ext cx="53096" cy="4089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236" extrusionOk="0">
                    <a:moveTo>
                      <a:pt x="1435" y="0"/>
                    </a:moveTo>
                    <a:cubicBezTo>
                      <a:pt x="0" y="0"/>
                      <a:pt x="0" y="2235"/>
                      <a:pt x="1435" y="2235"/>
                    </a:cubicBezTo>
                    <a:cubicBezTo>
                      <a:pt x="2869" y="2235"/>
                      <a:pt x="2902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4"/>
              <p:cNvSpPr/>
              <p:nvPr/>
            </p:nvSpPr>
            <p:spPr>
              <a:xfrm>
                <a:off x="6863788" y="1622971"/>
                <a:ext cx="133791" cy="88469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837" extrusionOk="0">
                    <a:moveTo>
                      <a:pt x="1435" y="1"/>
                    </a:moveTo>
                    <a:cubicBezTo>
                      <a:pt x="11" y="34"/>
                      <a:pt x="0" y="2236"/>
                      <a:pt x="1403" y="2236"/>
                    </a:cubicBezTo>
                    <a:cubicBezTo>
                      <a:pt x="1413" y="2236"/>
                      <a:pt x="1424" y="2236"/>
                      <a:pt x="1435" y="2236"/>
                    </a:cubicBezTo>
                    <a:cubicBezTo>
                      <a:pt x="2869" y="2236"/>
                      <a:pt x="4203" y="3003"/>
                      <a:pt x="4870" y="4304"/>
                    </a:cubicBezTo>
                    <a:cubicBezTo>
                      <a:pt x="5094" y="4681"/>
                      <a:pt x="5430" y="4837"/>
                      <a:pt x="5768" y="4837"/>
                    </a:cubicBezTo>
                    <a:cubicBezTo>
                      <a:pt x="6536" y="4837"/>
                      <a:pt x="7315" y="4028"/>
                      <a:pt x="6805" y="3170"/>
                    </a:cubicBezTo>
                    <a:cubicBezTo>
                      <a:pt x="5738" y="1202"/>
                      <a:pt x="3669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708818" y="1662019"/>
                <a:ext cx="325196" cy="254030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3889" extrusionOk="0">
                    <a:moveTo>
                      <a:pt x="3603" y="1"/>
                    </a:moveTo>
                    <a:lnTo>
                      <a:pt x="3603" y="1"/>
                    </a:lnTo>
                    <a:cubicBezTo>
                      <a:pt x="0" y="4004"/>
                      <a:pt x="1068" y="10308"/>
                      <a:pt x="5805" y="12877"/>
                    </a:cubicBezTo>
                    <a:cubicBezTo>
                      <a:pt x="7069" y="13567"/>
                      <a:pt x="8421" y="13889"/>
                      <a:pt x="9747" y="13889"/>
                    </a:cubicBezTo>
                    <a:cubicBezTo>
                      <a:pt x="13355" y="13889"/>
                      <a:pt x="16780" y="11511"/>
                      <a:pt x="17780" y="7706"/>
                    </a:cubicBezTo>
                    <a:lnTo>
                      <a:pt x="17780" y="7706"/>
                    </a:lnTo>
                    <a:cubicBezTo>
                      <a:pt x="16161" y="9494"/>
                      <a:pt x="13905" y="10446"/>
                      <a:pt x="11615" y="10446"/>
                    </a:cubicBezTo>
                    <a:cubicBezTo>
                      <a:pt x="10272" y="10446"/>
                      <a:pt x="8918" y="10119"/>
                      <a:pt x="7673" y="9441"/>
                    </a:cubicBezTo>
                    <a:cubicBezTo>
                      <a:pt x="4304" y="7606"/>
                      <a:pt x="2636" y="3703"/>
                      <a:pt x="3603" y="1"/>
                    </a:cubicBezTo>
                    <a:close/>
                  </a:path>
                </a:pathLst>
              </a:custGeom>
              <a:solidFill>
                <a:srgbClr val="23162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7" name="Google Shape;2997;p44"/>
            <p:cNvSpPr/>
            <p:nvPr/>
          </p:nvSpPr>
          <p:spPr>
            <a:xfrm>
              <a:off x="6605221" y="1324185"/>
              <a:ext cx="69647" cy="69647"/>
            </a:xfrm>
            <a:custGeom>
              <a:avLst/>
              <a:gdLst/>
              <a:ahLst/>
              <a:cxnLst/>
              <a:rect l="l" t="t" r="r" b="b"/>
              <a:pathLst>
                <a:path w="3604" h="3604" fill="none" extrusionOk="0">
                  <a:moveTo>
                    <a:pt x="2102" y="168"/>
                  </a:moveTo>
                  <a:cubicBezTo>
                    <a:pt x="3003" y="368"/>
                    <a:pt x="3603" y="1235"/>
                    <a:pt x="3437" y="2102"/>
                  </a:cubicBezTo>
                  <a:cubicBezTo>
                    <a:pt x="3236" y="3003"/>
                    <a:pt x="2369" y="3603"/>
                    <a:pt x="1502" y="3437"/>
                  </a:cubicBezTo>
                  <a:cubicBezTo>
                    <a:pt x="601" y="3237"/>
                    <a:pt x="1" y="2369"/>
                    <a:pt x="168" y="1502"/>
                  </a:cubicBezTo>
                  <a:cubicBezTo>
                    <a:pt x="368" y="601"/>
                    <a:pt x="1235" y="1"/>
                    <a:pt x="2102" y="1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4"/>
            <p:cNvSpPr/>
            <p:nvPr/>
          </p:nvSpPr>
          <p:spPr>
            <a:xfrm>
              <a:off x="6047582" y="1827102"/>
              <a:ext cx="63830" cy="63830"/>
            </a:xfrm>
            <a:custGeom>
              <a:avLst/>
              <a:gdLst/>
              <a:ahLst/>
              <a:cxnLst/>
              <a:rect l="l" t="t" r="r" b="b"/>
              <a:pathLst>
                <a:path w="3303" h="3303" fill="none" extrusionOk="0">
                  <a:moveTo>
                    <a:pt x="3303" y="1668"/>
                  </a:moveTo>
                  <a:cubicBezTo>
                    <a:pt x="3303" y="2569"/>
                    <a:pt x="2569" y="3303"/>
                    <a:pt x="1668" y="3303"/>
                  </a:cubicBezTo>
                  <a:cubicBezTo>
                    <a:pt x="768" y="3303"/>
                    <a:pt x="0" y="2569"/>
                    <a:pt x="0" y="1668"/>
                  </a:cubicBezTo>
                  <a:cubicBezTo>
                    <a:pt x="0" y="767"/>
                    <a:pt x="768" y="0"/>
                    <a:pt x="1668" y="0"/>
                  </a:cubicBezTo>
                  <a:cubicBezTo>
                    <a:pt x="2569" y="0"/>
                    <a:pt x="3303" y="767"/>
                    <a:pt x="3303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4"/>
            <p:cNvSpPr/>
            <p:nvPr/>
          </p:nvSpPr>
          <p:spPr>
            <a:xfrm>
              <a:off x="6046944" y="1743942"/>
              <a:ext cx="34186" cy="34824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468" y="334"/>
                  </a:moveTo>
                  <a:cubicBezTo>
                    <a:pt x="1768" y="634"/>
                    <a:pt x="1768" y="1168"/>
                    <a:pt x="1468" y="1468"/>
                  </a:cubicBezTo>
                  <a:cubicBezTo>
                    <a:pt x="1134" y="1801"/>
                    <a:pt x="634" y="1801"/>
                    <a:pt x="300" y="1468"/>
                  </a:cubicBezTo>
                  <a:cubicBezTo>
                    <a:pt x="0" y="1168"/>
                    <a:pt x="0" y="634"/>
                    <a:pt x="300" y="334"/>
                  </a:cubicBezTo>
                  <a:cubicBezTo>
                    <a:pt x="634" y="0"/>
                    <a:pt x="1134" y="0"/>
                    <a:pt x="1468" y="334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4"/>
            <p:cNvSpPr/>
            <p:nvPr/>
          </p:nvSpPr>
          <p:spPr>
            <a:xfrm>
              <a:off x="6125581" y="1769723"/>
              <a:ext cx="64488" cy="64488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336" y="1668"/>
                  </a:moveTo>
                  <a:cubicBezTo>
                    <a:pt x="3336" y="2569"/>
                    <a:pt x="2569" y="3336"/>
                    <a:pt x="1669" y="3336"/>
                  </a:cubicBezTo>
                  <a:cubicBezTo>
                    <a:pt x="735" y="3336"/>
                    <a:pt x="1" y="2569"/>
                    <a:pt x="1" y="1668"/>
                  </a:cubicBezTo>
                  <a:cubicBezTo>
                    <a:pt x="1" y="734"/>
                    <a:pt x="735" y="0"/>
                    <a:pt x="1669" y="0"/>
                  </a:cubicBezTo>
                  <a:cubicBezTo>
                    <a:pt x="2569" y="0"/>
                    <a:pt x="3336" y="734"/>
                    <a:pt x="3336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4"/>
            <p:cNvSpPr/>
            <p:nvPr/>
          </p:nvSpPr>
          <p:spPr>
            <a:xfrm rot="4587056">
              <a:off x="6374819" y="1904081"/>
              <a:ext cx="63832" cy="63832"/>
            </a:xfrm>
            <a:custGeom>
              <a:avLst/>
              <a:gdLst/>
              <a:ahLst/>
              <a:cxnLst/>
              <a:rect l="l" t="t" r="r" b="b"/>
              <a:pathLst>
                <a:path w="3303" h="3303" fill="none" extrusionOk="0">
                  <a:moveTo>
                    <a:pt x="3303" y="1668"/>
                  </a:moveTo>
                  <a:cubicBezTo>
                    <a:pt x="3303" y="2569"/>
                    <a:pt x="2569" y="3303"/>
                    <a:pt x="1668" y="3303"/>
                  </a:cubicBezTo>
                  <a:cubicBezTo>
                    <a:pt x="768" y="3303"/>
                    <a:pt x="0" y="2569"/>
                    <a:pt x="0" y="1668"/>
                  </a:cubicBezTo>
                  <a:cubicBezTo>
                    <a:pt x="0" y="767"/>
                    <a:pt x="768" y="0"/>
                    <a:pt x="1668" y="0"/>
                  </a:cubicBezTo>
                  <a:cubicBezTo>
                    <a:pt x="2569" y="0"/>
                    <a:pt x="3303" y="767"/>
                    <a:pt x="3303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 rot="4587056">
              <a:off x="6480966" y="1880677"/>
              <a:ext cx="34187" cy="34824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468" y="334"/>
                  </a:moveTo>
                  <a:cubicBezTo>
                    <a:pt x="1768" y="634"/>
                    <a:pt x="1768" y="1168"/>
                    <a:pt x="1468" y="1468"/>
                  </a:cubicBezTo>
                  <a:cubicBezTo>
                    <a:pt x="1134" y="1801"/>
                    <a:pt x="634" y="1801"/>
                    <a:pt x="300" y="1468"/>
                  </a:cubicBezTo>
                  <a:cubicBezTo>
                    <a:pt x="0" y="1168"/>
                    <a:pt x="0" y="634"/>
                    <a:pt x="300" y="334"/>
                  </a:cubicBezTo>
                  <a:cubicBezTo>
                    <a:pt x="634" y="0"/>
                    <a:pt x="1134" y="0"/>
                    <a:pt x="1468" y="334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 rot="4587056">
              <a:off x="6448301" y="1966538"/>
              <a:ext cx="64489" cy="64489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336" y="1668"/>
                  </a:moveTo>
                  <a:cubicBezTo>
                    <a:pt x="3336" y="2569"/>
                    <a:pt x="2569" y="3336"/>
                    <a:pt x="1669" y="3336"/>
                  </a:cubicBezTo>
                  <a:cubicBezTo>
                    <a:pt x="735" y="3336"/>
                    <a:pt x="1" y="2569"/>
                    <a:pt x="1" y="1668"/>
                  </a:cubicBezTo>
                  <a:cubicBezTo>
                    <a:pt x="1" y="734"/>
                    <a:pt x="735" y="0"/>
                    <a:pt x="1669" y="0"/>
                  </a:cubicBezTo>
                  <a:cubicBezTo>
                    <a:pt x="2569" y="0"/>
                    <a:pt x="3336" y="734"/>
                    <a:pt x="3336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 rot="-2023377">
              <a:off x="7412337" y="1115870"/>
              <a:ext cx="63838" cy="63838"/>
            </a:xfrm>
            <a:custGeom>
              <a:avLst/>
              <a:gdLst/>
              <a:ahLst/>
              <a:cxnLst/>
              <a:rect l="l" t="t" r="r" b="b"/>
              <a:pathLst>
                <a:path w="3303" h="3303" fill="none" extrusionOk="0">
                  <a:moveTo>
                    <a:pt x="3303" y="1668"/>
                  </a:moveTo>
                  <a:cubicBezTo>
                    <a:pt x="3303" y="2569"/>
                    <a:pt x="2569" y="3303"/>
                    <a:pt x="1668" y="3303"/>
                  </a:cubicBezTo>
                  <a:cubicBezTo>
                    <a:pt x="768" y="3303"/>
                    <a:pt x="0" y="2569"/>
                    <a:pt x="0" y="1668"/>
                  </a:cubicBezTo>
                  <a:cubicBezTo>
                    <a:pt x="0" y="767"/>
                    <a:pt x="768" y="0"/>
                    <a:pt x="1668" y="0"/>
                  </a:cubicBezTo>
                  <a:cubicBezTo>
                    <a:pt x="2569" y="0"/>
                    <a:pt x="3303" y="767"/>
                    <a:pt x="3303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 rot="-2023377">
              <a:off x="7360075" y="1057731"/>
              <a:ext cx="34190" cy="34828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468" y="334"/>
                  </a:moveTo>
                  <a:cubicBezTo>
                    <a:pt x="1768" y="634"/>
                    <a:pt x="1768" y="1168"/>
                    <a:pt x="1468" y="1468"/>
                  </a:cubicBezTo>
                  <a:cubicBezTo>
                    <a:pt x="1134" y="1801"/>
                    <a:pt x="634" y="1801"/>
                    <a:pt x="300" y="1468"/>
                  </a:cubicBezTo>
                  <a:cubicBezTo>
                    <a:pt x="0" y="1168"/>
                    <a:pt x="0" y="634"/>
                    <a:pt x="300" y="334"/>
                  </a:cubicBezTo>
                  <a:cubicBezTo>
                    <a:pt x="634" y="0"/>
                    <a:pt x="1134" y="0"/>
                    <a:pt x="1468" y="334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 rot="-2023377">
              <a:off x="7445478" y="1024603"/>
              <a:ext cx="64495" cy="6449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336" y="1668"/>
                  </a:moveTo>
                  <a:cubicBezTo>
                    <a:pt x="3336" y="2569"/>
                    <a:pt x="2569" y="3336"/>
                    <a:pt x="1669" y="3336"/>
                  </a:cubicBezTo>
                  <a:cubicBezTo>
                    <a:pt x="735" y="3336"/>
                    <a:pt x="1" y="2569"/>
                    <a:pt x="1" y="1668"/>
                  </a:cubicBezTo>
                  <a:cubicBezTo>
                    <a:pt x="1" y="734"/>
                    <a:pt x="735" y="0"/>
                    <a:pt x="1669" y="0"/>
                  </a:cubicBezTo>
                  <a:cubicBezTo>
                    <a:pt x="2569" y="0"/>
                    <a:pt x="3336" y="734"/>
                    <a:pt x="3336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 rot="-1868656">
              <a:off x="6751283" y="1422430"/>
              <a:ext cx="63832" cy="63832"/>
            </a:xfrm>
            <a:custGeom>
              <a:avLst/>
              <a:gdLst/>
              <a:ahLst/>
              <a:cxnLst/>
              <a:rect l="l" t="t" r="r" b="b"/>
              <a:pathLst>
                <a:path w="3303" h="3303" fill="none" extrusionOk="0">
                  <a:moveTo>
                    <a:pt x="3303" y="1668"/>
                  </a:moveTo>
                  <a:cubicBezTo>
                    <a:pt x="3303" y="2569"/>
                    <a:pt x="2569" y="3303"/>
                    <a:pt x="1668" y="3303"/>
                  </a:cubicBezTo>
                  <a:cubicBezTo>
                    <a:pt x="768" y="3303"/>
                    <a:pt x="0" y="2569"/>
                    <a:pt x="0" y="1668"/>
                  </a:cubicBezTo>
                  <a:cubicBezTo>
                    <a:pt x="0" y="767"/>
                    <a:pt x="768" y="0"/>
                    <a:pt x="1668" y="0"/>
                  </a:cubicBezTo>
                  <a:cubicBezTo>
                    <a:pt x="2569" y="0"/>
                    <a:pt x="3303" y="767"/>
                    <a:pt x="3303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 rot="-1868656">
              <a:off x="6702360" y="1361344"/>
              <a:ext cx="34187" cy="34824"/>
            </a:xfrm>
            <a:custGeom>
              <a:avLst/>
              <a:gdLst/>
              <a:ahLst/>
              <a:cxnLst/>
              <a:rect l="l" t="t" r="r" b="b"/>
              <a:pathLst>
                <a:path w="1769" h="1802" fill="none" extrusionOk="0">
                  <a:moveTo>
                    <a:pt x="1468" y="334"/>
                  </a:moveTo>
                  <a:cubicBezTo>
                    <a:pt x="1768" y="634"/>
                    <a:pt x="1768" y="1168"/>
                    <a:pt x="1468" y="1468"/>
                  </a:cubicBezTo>
                  <a:cubicBezTo>
                    <a:pt x="1134" y="1801"/>
                    <a:pt x="634" y="1801"/>
                    <a:pt x="300" y="1468"/>
                  </a:cubicBezTo>
                  <a:cubicBezTo>
                    <a:pt x="0" y="1168"/>
                    <a:pt x="0" y="634"/>
                    <a:pt x="300" y="334"/>
                  </a:cubicBezTo>
                  <a:cubicBezTo>
                    <a:pt x="634" y="0"/>
                    <a:pt x="1134" y="0"/>
                    <a:pt x="1468" y="334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 rot="-1868656">
              <a:off x="6788484" y="1332761"/>
              <a:ext cx="64489" cy="64489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336" y="1668"/>
                  </a:moveTo>
                  <a:cubicBezTo>
                    <a:pt x="3336" y="2569"/>
                    <a:pt x="2569" y="3336"/>
                    <a:pt x="1669" y="3336"/>
                  </a:cubicBezTo>
                  <a:cubicBezTo>
                    <a:pt x="735" y="3336"/>
                    <a:pt x="1" y="2569"/>
                    <a:pt x="1" y="1668"/>
                  </a:cubicBezTo>
                  <a:cubicBezTo>
                    <a:pt x="1" y="734"/>
                    <a:pt x="735" y="0"/>
                    <a:pt x="1669" y="0"/>
                  </a:cubicBezTo>
                  <a:cubicBezTo>
                    <a:pt x="2569" y="0"/>
                    <a:pt x="3336" y="734"/>
                    <a:pt x="3336" y="1668"/>
                  </a:cubicBez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FC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Ingredients</a:t>
            </a:r>
            <a:endParaRPr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8" name="Google Shape;1068;p25"/>
          <p:cNvGrpSpPr/>
          <p:nvPr/>
        </p:nvGrpSpPr>
        <p:grpSpPr>
          <a:xfrm>
            <a:off x="1081662" y="1173919"/>
            <a:ext cx="1225853" cy="2436554"/>
            <a:chOff x="1081662" y="1173919"/>
            <a:chExt cx="1225853" cy="2436554"/>
          </a:xfrm>
        </p:grpSpPr>
        <p:sp>
          <p:nvSpPr>
            <p:cNvPr id="1069" name="Google Shape;1069;p25"/>
            <p:cNvSpPr/>
            <p:nvPr/>
          </p:nvSpPr>
          <p:spPr>
            <a:xfrm>
              <a:off x="1081662" y="1440688"/>
              <a:ext cx="1225853" cy="2169785"/>
            </a:xfrm>
            <a:custGeom>
              <a:avLst/>
              <a:gdLst/>
              <a:ahLst/>
              <a:cxnLst/>
              <a:rect l="l" t="t" r="r" b="b"/>
              <a:pathLst>
                <a:path w="78142" h="138313" extrusionOk="0">
                  <a:moveTo>
                    <a:pt x="27841" y="1"/>
                  </a:moveTo>
                  <a:cubicBezTo>
                    <a:pt x="27841" y="1"/>
                    <a:pt x="31019" y="7371"/>
                    <a:pt x="30391" y="11318"/>
                  </a:cubicBezTo>
                  <a:cubicBezTo>
                    <a:pt x="29727" y="15265"/>
                    <a:pt x="27806" y="16732"/>
                    <a:pt x="25221" y="17571"/>
                  </a:cubicBezTo>
                  <a:cubicBezTo>
                    <a:pt x="22636" y="18444"/>
                    <a:pt x="3284" y="21273"/>
                    <a:pt x="1643" y="24627"/>
                  </a:cubicBezTo>
                  <a:cubicBezTo>
                    <a:pt x="1" y="28015"/>
                    <a:pt x="18095" y="119394"/>
                    <a:pt x="16872" y="123726"/>
                  </a:cubicBezTo>
                  <a:cubicBezTo>
                    <a:pt x="15650" y="128022"/>
                    <a:pt x="11982" y="131655"/>
                    <a:pt x="14707" y="134100"/>
                  </a:cubicBezTo>
                  <a:cubicBezTo>
                    <a:pt x="17068" y="136247"/>
                    <a:pt x="24247" y="138312"/>
                    <a:pt x="35088" y="138312"/>
                  </a:cubicBezTo>
                  <a:cubicBezTo>
                    <a:pt x="36596" y="138312"/>
                    <a:pt x="38175" y="138272"/>
                    <a:pt x="39822" y="138187"/>
                  </a:cubicBezTo>
                  <a:cubicBezTo>
                    <a:pt x="53305" y="137453"/>
                    <a:pt x="64308" y="134345"/>
                    <a:pt x="65391" y="131795"/>
                  </a:cubicBezTo>
                  <a:cubicBezTo>
                    <a:pt x="66509" y="129280"/>
                    <a:pt x="61095" y="125786"/>
                    <a:pt x="60990" y="121420"/>
                  </a:cubicBezTo>
                  <a:cubicBezTo>
                    <a:pt x="60885" y="117054"/>
                    <a:pt x="78141" y="32416"/>
                    <a:pt x="77268" y="27351"/>
                  </a:cubicBezTo>
                  <a:cubicBezTo>
                    <a:pt x="76360" y="22252"/>
                    <a:pt x="61689" y="19946"/>
                    <a:pt x="52642" y="18444"/>
                  </a:cubicBezTo>
                  <a:cubicBezTo>
                    <a:pt x="49707" y="17955"/>
                    <a:pt x="50022" y="11667"/>
                    <a:pt x="51209" y="8349"/>
                  </a:cubicBezTo>
                  <a:cubicBezTo>
                    <a:pt x="52432" y="5031"/>
                    <a:pt x="54248" y="525"/>
                    <a:pt x="54248" y="525"/>
                  </a:cubicBezTo>
                  <a:lnTo>
                    <a:pt x="2784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25"/>
            <p:cNvGrpSpPr/>
            <p:nvPr/>
          </p:nvGrpSpPr>
          <p:grpSpPr>
            <a:xfrm>
              <a:off x="1517150" y="1173919"/>
              <a:ext cx="450963" cy="400642"/>
              <a:chOff x="993435" y="1828853"/>
              <a:chExt cx="553669" cy="491887"/>
            </a:xfrm>
          </p:grpSpPr>
          <p:sp>
            <p:nvSpPr>
              <p:cNvPr id="1071" name="Google Shape;1071;p25"/>
              <p:cNvSpPr/>
              <p:nvPr/>
            </p:nvSpPr>
            <p:spPr>
              <a:xfrm>
                <a:off x="993435" y="1828853"/>
                <a:ext cx="553669" cy="491887"/>
              </a:xfrm>
              <a:custGeom>
                <a:avLst/>
                <a:gdLst/>
                <a:ahLst/>
                <a:cxnLst/>
                <a:rect l="l" t="t" r="r" b="b"/>
                <a:pathLst>
                  <a:path w="28749" h="25541" extrusionOk="0">
                    <a:moveTo>
                      <a:pt x="11057" y="1"/>
                    </a:moveTo>
                    <a:cubicBezTo>
                      <a:pt x="5922" y="1"/>
                      <a:pt x="1493" y="283"/>
                      <a:pt x="1049" y="970"/>
                    </a:cubicBezTo>
                    <a:cubicBezTo>
                      <a:pt x="1" y="2647"/>
                      <a:pt x="5869" y="25247"/>
                      <a:pt x="6742" y="25352"/>
                    </a:cubicBezTo>
                    <a:cubicBezTo>
                      <a:pt x="7584" y="25472"/>
                      <a:pt x="9896" y="25541"/>
                      <a:pt x="12331" y="25541"/>
                    </a:cubicBezTo>
                    <a:cubicBezTo>
                      <a:pt x="15553" y="25541"/>
                      <a:pt x="18990" y="25421"/>
                      <a:pt x="19527" y="25142"/>
                    </a:cubicBezTo>
                    <a:cubicBezTo>
                      <a:pt x="20505" y="24688"/>
                      <a:pt x="28749" y="2787"/>
                      <a:pt x="27841" y="1389"/>
                    </a:cubicBezTo>
                    <a:cubicBezTo>
                      <a:pt x="27305" y="586"/>
                      <a:pt x="18450" y="1"/>
                      <a:pt x="1105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1159600" y="2204071"/>
                <a:ext cx="59221" cy="58566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41" extrusionOk="0">
                    <a:moveTo>
                      <a:pt x="1503" y="1"/>
                    </a:moveTo>
                    <a:cubicBezTo>
                      <a:pt x="664" y="36"/>
                      <a:pt x="1" y="734"/>
                      <a:pt x="36" y="1573"/>
                    </a:cubicBezTo>
                    <a:cubicBezTo>
                      <a:pt x="70" y="2390"/>
                      <a:pt x="734" y="3041"/>
                      <a:pt x="1544" y="3041"/>
                    </a:cubicBezTo>
                    <a:cubicBezTo>
                      <a:pt x="1565" y="3041"/>
                      <a:pt x="1586" y="3040"/>
                      <a:pt x="1607" y="3040"/>
                    </a:cubicBezTo>
                    <a:cubicBezTo>
                      <a:pt x="2446" y="3005"/>
                      <a:pt x="3075" y="2306"/>
                      <a:pt x="3075" y="1468"/>
                    </a:cubicBezTo>
                    <a:cubicBezTo>
                      <a:pt x="3040" y="629"/>
                      <a:pt x="2341" y="1"/>
                      <a:pt x="150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1173061" y="2152939"/>
                <a:ext cx="30294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573" extrusionOk="0">
                    <a:moveTo>
                      <a:pt x="734" y="1"/>
                    </a:moveTo>
                    <a:cubicBezTo>
                      <a:pt x="315" y="36"/>
                      <a:pt x="0" y="385"/>
                      <a:pt x="0" y="804"/>
                    </a:cubicBezTo>
                    <a:cubicBezTo>
                      <a:pt x="0" y="1258"/>
                      <a:pt x="384" y="1573"/>
                      <a:pt x="804" y="1573"/>
                    </a:cubicBezTo>
                    <a:cubicBezTo>
                      <a:pt x="1223" y="1573"/>
                      <a:pt x="1572" y="1189"/>
                      <a:pt x="1537" y="769"/>
                    </a:cubicBezTo>
                    <a:cubicBezTo>
                      <a:pt x="1537" y="350"/>
                      <a:pt x="1188" y="1"/>
                      <a:pt x="734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1331811" y="1920120"/>
                <a:ext cx="106982" cy="104363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419" extrusionOk="0">
                    <a:moveTo>
                      <a:pt x="2816" y="1"/>
                    </a:moveTo>
                    <a:cubicBezTo>
                      <a:pt x="2775" y="1"/>
                      <a:pt x="2733" y="2"/>
                      <a:pt x="2691" y="4"/>
                    </a:cubicBezTo>
                    <a:cubicBezTo>
                      <a:pt x="1189" y="39"/>
                      <a:pt x="1" y="1296"/>
                      <a:pt x="71" y="2798"/>
                    </a:cubicBezTo>
                    <a:cubicBezTo>
                      <a:pt x="105" y="4278"/>
                      <a:pt x="1326" y="5419"/>
                      <a:pt x="2799" y="5419"/>
                    </a:cubicBezTo>
                    <a:cubicBezTo>
                      <a:pt x="2821" y="5419"/>
                      <a:pt x="2843" y="5419"/>
                      <a:pt x="2865" y="5418"/>
                    </a:cubicBezTo>
                    <a:cubicBezTo>
                      <a:pt x="4367" y="5383"/>
                      <a:pt x="5555" y="4126"/>
                      <a:pt x="5485" y="2624"/>
                    </a:cubicBezTo>
                    <a:cubicBezTo>
                      <a:pt x="5451" y="1164"/>
                      <a:pt x="4262" y="1"/>
                      <a:pt x="281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1260515" y="1905349"/>
                <a:ext cx="39711" cy="39076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9" extrusionOk="0">
                    <a:moveTo>
                      <a:pt x="1074" y="0"/>
                    </a:moveTo>
                    <a:cubicBezTo>
                      <a:pt x="1054" y="0"/>
                      <a:pt x="1033" y="1"/>
                      <a:pt x="1013" y="2"/>
                    </a:cubicBezTo>
                    <a:cubicBezTo>
                      <a:pt x="454" y="37"/>
                      <a:pt x="0" y="491"/>
                      <a:pt x="35" y="1050"/>
                    </a:cubicBezTo>
                    <a:cubicBezTo>
                      <a:pt x="35" y="1609"/>
                      <a:pt x="489" y="2028"/>
                      <a:pt x="1048" y="2028"/>
                    </a:cubicBezTo>
                    <a:cubicBezTo>
                      <a:pt x="1607" y="1993"/>
                      <a:pt x="2061" y="1539"/>
                      <a:pt x="2061" y="980"/>
                    </a:cubicBezTo>
                    <a:cubicBezTo>
                      <a:pt x="2027" y="442"/>
                      <a:pt x="1604" y="0"/>
                      <a:pt x="10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1256471" y="2097050"/>
                <a:ext cx="105634" cy="103689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5384" extrusionOk="0">
                    <a:moveTo>
                      <a:pt x="2781" y="1"/>
                    </a:moveTo>
                    <a:cubicBezTo>
                      <a:pt x="2740" y="1"/>
                      <a:pt x="2698" y="2"/>
                      <a:pt x="2655" y="4"/>
                    </a:cubicBezTo>
                    <a:cubicBezTo>
                      <a:pt x="1188" y="39"/>
                      <a:pt x="1" y="1296"/>
                      <a:pt x="70" y="2763"/>
                    </a:cubicBezTo>
                    <a:cubicBezTo>
                      <a:pt x="105" y="4243"/>
                      <a:pt x="1326" y="5384"/>
                      <a:pt x="2765" y="5384"/>
                    </a:cubicBezTo>
                    <a:cubicBezTo>
                      <a:pt x="2787" y="5384"/>
                      <a:pt x="2808" y="5383"/>
                      <a:pt x="2830" y="5383"/>
                    </a:cubicBezTo>
                    <a:cubicBezTo>
                      <a:pt x="4332" y="5313"/>
                      <a:pt x="5485" y="4091"/>
                      <a:pt x="5450" y="2589"/>
                    </a:cubicBezTo>
                    <a:cubicBezTo>
                      <a:pt x="5382" y="1163"/>
                      <a:pt x="4225" y="1"/>
                      <a:pt x="2781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1112512" y="2004223"/>
                <a:ext cx="104960" cy="103689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5384" extrusionOk="0">
                    <a:moveTo>
                      <a:pt x="2778" y="0"/>
                    </a:moveTo>
                    <a:cubicBezTo>
                      <a:pt x="2737" y="0"/>
                      <a:pt x="2696" y="1"/>
                      <a:pt x="2655" y="3"/>
                    </a:cubicBezTo>
                    <a:cubicBezTo>
                      <a:pt x="1153" y="38"/>
                      <a:pt x="0" y="1261"/>
                      <a:pt x="35" y="2763"/>
                    </a:cubicBezTo>
                    <a:cubicBezTo>
                      <a:pt x="70" y="4243"/>
                      <a:pt x="1291" y="5383"/>
                      <a:pt x="2730" y="5383"/>
                    </a:cubicBezTo>
                    <a:cubicBezTo>
                      <a:pt x="2752" y="5383"/>
                      <a:pt x="2773" y="5383"/>
                      <a:pt x="2795" y="5383"/>
                    </a:cubicBezTo>
                    <a:cubicBezTo>
                      <a:pt x="4297" y="5348"/>
                      <a:pt x="5450" y="4090"/>
                      <a:pt x="5415" y="2588"/>
                    </a:cubicBezTo>
                    <a:cubicBezTo>
                      <a:pt x="5381" y="1162"/>
                      <a:pt x="4192" y="0"/>
                      <a:pt x="2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1290790" y="2232304"/>
                <a:ext cx="51806" cy="5053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624" extrusionOk="0">
                    <a:moveTo>
                      <a:pt x="1354" y="0"/>
                    </a:moveTo>
                    <a:cubicBezTo>
                      <a:pt x="1334" y="0"/>
                      <a:pt x="1313" y="1"/>
                      <a:pt x="1293" y="2"/>
                    </a:cubicBezTo>
                    <a:cubicBezTo>
                      <a:pt x="559" y="2"/>
                      <a:pt x="0" y="630"/>
                      <a:pt x="0" y="1364"/>
                    </a:cubicBezTo>
                    <a:cubicBezTo>
                      <a:pt x="34" y="2076"/>
                      <a:pt x="627" y="2623"/>
                      <a:pt x="1332" y="2623"/>
                    </a:cubicBezTo>
                    <a:cubicBezTo>
                      <a:pt x="1354" y="2623"/>
                      <a:pt x="1376" y="2623"/>
                      <a:pt x="1397" y="2622"/>
                    </a:cubicBezTo>
                    <a:cubicBezTo>
                      <a:pt x="2096" y="2622"/>
                      <a:pt x="2690" y="1993"/>
                      <a:pt x="2655" y="1259"/>
                    </a:cubicBezTo>
                    <a:cubicBezTo>
                      <a:pt x="2621" y="580"/>
                      <a:pt x="2059" y="0"/>
                      <a:pt x="135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1090981" y="1890558"/>
                <a:ext cx="59895" cy="5924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1"/>
                    </a:moveTo>
                    <a:cubicBezTo>
                      <a:pt x="1545" y="1"/>
                      <a:pt x="1524" y="1"/>
                      <a:pt x="1503" y="2"/>
                    </a:cubicBezTo>
                    <a:cubicBezTo>
                      <a:pt x="664" y="37"/>
                      <a:pt x="1" y="735"/>
                      <a:pt x="36" y="1574"/>
                    </a:cubicBezTo>
                    <a:cubicBezTo>
                      <a:pt x="71" y="2412"/>
                      <a:pt x="769" y="3076"/>
                      <a:pt x="1607" y="3076"/>
                    </a:cubicBezTo>
                    <a:cubicBezTo>
                      <a:pt x="2446" y="3041"/>
                      <a:pt x="3109" y="2307"/>
                      <a:pt x="3109" y="1469"/>
                    </a:cubicBezTo>
                    <a:cubicBezTo>
                      <a:pt x="3075" y="652"/>
                      <a:pt x="2378" y="1"/>
                      <a:pt x="156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1254449" y="1998195"/>
                <a:ext cx="59895" cy="5924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0"/>
                    </a:moveTo>
                    <a:cubicBezTo>
                      <a:pt x="1545" y="0"/>
                      <a:pt x="1524" y="1"/>
                      <a:pt x="1503" y="2"/>
                    </a:cubicBezTo>
                    <a:cubicBezTo>
                      <a:pt x="665" y="37"/>
                      <a:pt x="1" y="735"/>
                      <a:pt x="1" y="1574"/>
                    </a:cubicBezTo>
                    <a:cubicBezTo>
                      <a:pt x="36" y="2412"/>
                      <a:pt x="734" y="3076"/>
                      <a:pt x="1608" y="3076"/>
                    </a:cubicBezTo>
                    <a:cubicBezTo>
                      <a:pt x="2446" y="3041"/>
                      <a:pt x="3110" y="2342"/>
                      <a:pt x="3075" y="1469"/>
                    </a:cubicBezTo>
                    <a:cubicBezTo>
                      <a:pt x="3041" y="652"/>
                      <a:pt x="2376" y="0"/>
                      <a:pt x="15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1179783" y="1914747"/>
                <a:ext cx="29620" cy="28368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473" extrusionOk="0">
                    <a:moveTo>
                      <a:pt x="792" y="1"/>
                    </a:moveTo>
                    <a:cubicBezTo>
                      <a:pt x="773" y="1"/>
                      <a:pt x="754" y="2"/>
                      <a:pt x="734" y="3"/>
                    </a:cubicBezTo>
                    <a:cubicBezTo>
                      <a:pt x="350" y="3"/>
                      <a:pt x="1" y="353"/>
                      <a:pt x="35" y="772"/>
                    </a:cubicBezTo>
                    <a:cubicBezTo>
                      <a:pt x="35" y="1138"/>
                      <a:pt x="353" y="1473"/>
                      <a:pt x="746" y="1473"/>
                    </a:cubicBezTo>
                    <a:cubicBezTo>
                      <a:pt x="765" y="1473"/>
                      <a:pt x="784" y="1472"/>
                      <a:pt x="804" y="1470"/>
                    </a:cubicBezTo>
                    <a:cubicBezTo>
                      <a:pt x="1188" y="1470"/>
                      <a:pt x="1537" y="1121"/>
                      <a:pt x="1503" y="702"/>
                    </a:cubicBezTo>
                    <a:cubicBezTo>
                      <a:pt x="1503" y="336"/>
                      <a:pt x="1185" y="1"/>
                      <a:pt x="792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1394383" y="1866369"/>
                <a:ext cx="28946" cy="2894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503" extrusionOk="0">
                    <a:moveTo>
                      <a:pt x="734" y="0"/>
                    </a:moveTo>
                    <a:cubicBezTo>
                      <a:pt x="315" y="35"/>
                      <a:pt x="0" y="350"/>
                      <a:pt x="0" y="769"/>
                    </a:cubicBezTo>
                    <a:cubicBezTo>
                      <a:pt x="0" y="1188"/>
                      <a:pt x="350" y="1502"/>
                      <a:pt x="769" y="1502"/>
                    </a:cubicBezTo>
                    <a:cubicBezTo>
                      <a:pt x="1188" y="1467"/>
                      <a:pt x="1502" y="1153"/>
                      <a:pt x="1502" y="734"/>
                    </a:cubicBezTo>
                    <a:cubicBezTo>
                      <a:pt x="1468" y="315"/>
                      <a:pt x="1118" y="0"/>
                      <a:pt x="73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1340054" y="1901555"/>
                <a:ext cx="152953" cy="400138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20777" extrusionOk="0">
                    <a:moveTo>
                      <a:pt x="7674" y="0"/>
                    </a:moveTo>
                    <a:cubicBezTo>
                      <a:pt x="7583" y="0"/>
                      <a:pt x="7496" y="50"/>
                      <a:pt x="7467" y="164"/>
                    </a:cubicBezTo>
                    <a:lnTo>
                      <a:pt x="7502" y="164"/>
                    </a:lnTo>
                    <a:cubicBezTo>
                      <a:pt x="6349" y="7325"/>
                      <a:pt x="3031" y="13857"/>
                      <a:pt x="97" y="20424"/>
                    </a:cubicBezTo>
                    <a:cubicBezTo>
                      <a:pt x="0" y="20617"/>
                      <a:pt x="154" y="20777"/>
                      <a:pt x="292" y="20777"/>
                    </a:cubicBezTo>
                    <a:cubicBezTo>
                      <a:pt x="354" y="20777"/>
                      <a:pt x="414" y="20745"/>
                      <a:pt x="446" y="20669"/>
                    </a:cubicBezTo>
                    <a:cubicBezTo>
                      <a:pt x="3415" y="14067"/>
                      <a:pt x="6734" y="7500"/>
                      <a:pt x="7921" y="269"/>
                    </a:cubicBezTo>
                    <a:cubicBezTo>
                      <a:pt x="7942" y="104"/>
                      <a:pt x="7804" y="0"/>
                      <a:pt x="76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1356154" y="1983038"/>
                <a:ext cx="98605" cy="217296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11283" extrusionOk="0">
                    <a:moveTo>
                      <a:pt x="4833" y="1"/>
                    </a:moveTo>
                    <a:cubicBezTo>
                      <a:pt x="4770" y="1"/>
                      <a:pt x="4708" y="37"/>
                      <a:pt x="4675" y="125"/>
                    </a:cubicBezTo>
                    <a:lnTo>
                      <a:pt x="4640" y="90"/>
                    </a:lnTo>
                    <a:cubicBezTo>
                      <a:pt x="2998" y="3688"/>
                      <a:pt x="1392" y="7286"/>
                      <a:pt x="64" y="11024"/>
                    </a:cubicBezTo>
                    <a:cubicBezTo>
                      <a:pt x="0" y="11173"/>
                      <a:pt x="131" y="11283"/>
                      <a:pt x="267" y="11283"/>
                    </a:cubicBezTo>
                    <a:cubicBezTo>
                      <a:pt x="354" y="11283"/>
                      <a:pt x="443" y="11237"/>
                      <a:pt x="483" y="11128"/>
                    </a:cubicBezTo>
                    <a:cubicBezTo>
                      <a:pt x="1811" y="7461"/>
                      <a:pt x="3418" y="3898"/>
                      <a:pt x="5024" y="335"/>
                    </a:cubicBezTo>
                    <a:cubicBezTo>
                      <a:pt x="5120" y="168"/>
                      <a:pt x="4971" y="1"/>
                      <a:pt x="483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5" name="Google Shape;1085;p25"/>
            <p:cNvSpPr/>
            <p:nvPr/>
          </p:nvSpPr>
          <p:spPr>
            <a:xfrm rot="-157871">
              <a:off x="1446879" y="1316223"/>
              <a:ext cx="564312" cy="139431"/>
            </a:xfrm>
            <a:custGeom>
              <a:avLst/>
              <a:gdLst/>
              <a:ahLst/>
              <a:cxnLst/>
              <a:rect l="l" t="t" r="r" b="b"/>
              <a:pathLst>
                <a:path w="35980" h="8890" extrusionOk="0">
                  <a:moveTo>
                    <a:pt x="12966" y="0"/>
                  </a:moveTo>
                  <a:cubicBezTo>
                    <a:pt x="6004" y="0"/>
                    <a:pt x="1070" y="683"/>
                    <a:pt x="734" y="1634"/>
                  </a:cubicBezTo>
                  <a:cubicBezTo>
                    <a:pt x="105" y="3241"/>
                    <a:pt x="0" y="6734"/>
                    <a:pt x="1328" y="7118"/>
                  </a:cubicBezTo>
                  <a:cubicBezTo>
                    <a:pt x="2655" y="7538"/>
                    <a:pt x="9222" y="7433"/>
                    <a:pt x="16523" y="7573"/>
                  </a:cubicBezTo>
                  <a:cubicBezTo>
                    <a:pt x="22877" y="7694"/>
                    <a:pt x="30803" y="8889"/>
                    <a:pt x="33514" y="8889"/>
                  </a:cubicBezTo>
                  <a:cubicBezTo>
                    <a:pt x="33933" y="8889"/>
                    <a:pt x="34227" y="8861"/>
                    <a:pt x="34372" y="8795"/>
                  </a:cubicBezTo>
                  <a:cubicBezTo>
                    <a:pt x="35455" y="8341"/>
                    <a:pt x="35979" y="4603"/>
                    <a:pt x="35630" y="3171"/>
                  </a:cubicBezTo>
                  <a:cubicBezTo>
                    <a:pt x="35246" y="1704"/>
                    <a:pt x="28225" y="586"/>
                    <a:pt x="18479" y="132"/>
                  </a:cubicBezTo>
                  <a:cubicBezTo>
                    <a:pt x="16543" y="42"/>
                    <a:pt x="14692" y="0"/>
                    <a:pt x="12966" y="0"/>
                  </a:cubicBez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 rot="-157871">
              <a:off x="1469223" y="1342529"/>
              <a:ext cx="279129" cy="37971"/>
            </a:xfrm>
            <a:custGeom>
              <a:avLst/>
              <a:gdLst/>
              <a:ahLst/>
              <a:cxnLst/>
              <a:rect l="l" t="t" r="r" b="b"/>
              <a:pathLst>
                <a:path w="17797" h="2421" extrusionOk="0">
                  <a:moveTo>
                    <a:pt x="8804" y="1"/>
                  </a:moveTo>
                  <a:cubicBezTo>
                    <a:pt x="6183" y="1"/>
                    <a:pt x="3679" y="198"/>
                    <a:pt x="2147" y="607"/>
                  </a:cubicBezTo>
                  <a:cubicBezTo>
                    <a:pt x="569" y="994"/>
                    <a:pt x="0" y="2421"/>
                    <a:pt x="1703" y="2421"/>
                  </a:cubicBezTo>
                  <a:cubicBezTo>
                    <a:pt x="1846" y="2421"/>
                    <a:pt x="2006" y="2411"/>
                    <a:pt x="2182" y="2389"/>
                  </a:cubicBezTo>
                  <a:cubicBezTo>
                    <a:pt x="4488" y="2075"/>
                    <a:pt x="13220" y="2284"/>
                    <a:pt x="15526" y="1970"/>
                  </a:cubicBezTo>
                  <a:cubicBezTo>
                    <a:pt x="17796" y="1655"/>
                    <a:pt x="17552" y="607"/>
                    <a:pt x="13605" y="223"/>
                  </a:cubicBezTo>
                  <a:cubicBezTo>
                    <a:pt x="12095" y="76"/>
                    <a:pt x="10427" y="1"/>
                    <a:pt x="880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25"/>
          <p:cNvGrpSpPr/>
          <p:nvPr/>
        </p:nvGrpSpPr>
        <p:grpSpPr>
          <a:xfrm>
            <a:off x="932288" y="2082950"/>
            <a:ext cx="2098376" cy="2657101"/>
            <a:chOff x="932288" y="2082950"/>
            <a:chExt cx="2098376" cy="2657101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932288" y="3766638"/>
              <a:ext cx="1524600" cy="973413"/>
              <a:chOff x="6686400" y="2455175"/>
              <a:chExt cx="1524600" cy="973413"/>
            </a:xfrm>
          </p:grpSpPr>
          <p:sp>
            <p:nvSpPr>
              <p:cNvPr id="1089" name="Google Shape;1089;p25"/>
              <p:cNvSpPr txBox="1"/>
              <p:nvPr/>
            </p:nvSpPr>
            <p:spPr>
              <a:xfrm>
                <a:off x="6686400" y="2878388"/>
                <a:ext cx="1524600" cy="5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A4FFCE"/>
                    </a:solidFill>
                    <a:latin typeface="Lato"/>
                    <a:ea typeface="Lato"/>
                    <a:cs typeface="Lato"/>
                    <a:sym typeface="Lato"/>
                  </a:rPr>
                  <a:t>Debian package to infect</a:t>
                </a:r>
                <a:endParaRPr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0" name="Google Shape;1090;p25"/>
              <p:cNvSpPr txBox="1"/>
              <p:nvPr/>
            </p:nvSpPr>
            <p:spPr>
              <a:xfrm>
                <a:off x="6686400" y="2455175"/>
                <a:ext cx="1524600" cy="4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2"/>
                    </a:solidFill>
                    <a:latin typeface="Metal Mania"/>
                    <a:ea typeface="Metal Mania"/>
                    <a:cs typeface="Metal Mania"/>
                    <a:sym typeface="Metal Mania"/>
                  </a:rPr>
                  <a:t>.deb</a:t>
                </a:r>
                <a:endParaRPr sz="2200" dirty="0">
                  <a:solidFill>
                    <a:schemeClr val="dk2"/>
                  </a:solidFill>
                  <a:latin typeface="Metal Mania"/>
                  <a:ea typeface="Metal Mania"/>
                  <a:cs typeface="Metal Mania"/>
                  <a:sym typeface="Metal Mania"/>
                </a:endParaRPr>
              </a:p>
            </p:txBody>
          </p:sp>
        </p:grpSp>
        <p:sp>
          <p:nvSpPr>
            <p:cNvPr id="1091" name="Google Shape;1091;p25"/>
            <p:cNvSpPr txBox="1"/>
            <p:nvPr/>
          </p:nvSpPr>
          <p:spPr>
            <a:xfrm>
              <a:off x="2307364" y="2082950"/>
              <a:ext cx="7233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90%</a:t>
              </a:r>
              <a:endParaRPr sz="2200" dirty="0">
                <a:solidFill>
                  <a:schemeClr val="dk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092" name="Google Shape;1092;p25"/>
          <p:cNvGrpSpPr/>
          <p:nvPr/>
        </p:nvGrpSpPr>
        <p:grpSpPr>
          <a:xfrm>
            <a:off x="3719657" y="1186790"/>
            <a:ext cx="1225853" cy="2436554"/>
            <a:chOff x="3748312" y="1173919"/>
            <a:chExt cx="1225853" cy="2436554"/>
          </a:xfrm>
        </p:grpSpPr>
        <p:sp>
          <p:nvSpPr>
            <p:cNvPr id="1093" name="Google Shape;1093;p25"/>
            <p:cNvSpPr/>
            <p:nvPr/>
          </p:nvSpPr>
          <p:spPr>
            <a:xfrm>
              <a:off x="3748312" y="1440688"/>
              <a:ext cx="1225853" cy="2169785"/>
            </a:xfrm>
            <a:custGeom>
              <a:avLst/>
              <a:gdLst/>
              <a:ahLst/>
              <a:cxnLst/>
              <a:rect l="l" t="t" r="r" b="b"/>
              <a:pathLst>
                <a:path w="78142" h="138313" extrusionOk="0">
                  <a:moveTo>
                    <a:pt x="27841" y="1"/>
                  </a:moveTo>
                  <a:cubicBezTo>
                    <a:pt x="27841" y="1"/>
                    <a:pt x="31019" y="7371"/>
                    <a:pt x="30391" y="11318"/>
                  </a:cubicBezTo>
                  <a:cubicBezTo>
                    <a:pt x="29727" y="15265"/>
                    <a:pt x="27806" y="16732"/>
                    <a:pt x="25221" y="17571"/>
                  </a:cubicBezTo>
                  <a:cubicBezTo>
                    <a:pt x="22636" y="18444"/>
                    <a:pt x="3284" y="21273"/>
                    <a:pt x="1643" y="24627"/>
                  </a:cubicBezTo>
                  <a:cubicBezTo>
                    <a:pt x="1" y="28015"/>
                    <a:pt x="18095" y="119394"/>
                    <a:pt x="16872" y="123726"/>
                  </a:cubicBezTo>
                  <a:cubicBezTo>
                    <a:pt x="15650" y="128022"/>
                    <a:pt x="11982" y="131655"/>
                    <a:pt x="14707" y="134100"/>
                  </a:cubicBezTo>
                  <a:cubicBezTo>
                    <a:pt x="17068" y="136247"/>
                    <a:pt x="24247" y="138312"/>
                    <a:pt x="35088" y="138312"/>
                  </a:cubicBezTo>
                  <a:cubicBezTo>
                    <a:pt x="36596" y="138312"/>
                    <a:pt x="38175" y="138272"/>
                    <a:pt x="39822" y="138187"/>
                  </a:cubicBezTo>
                  <a:cubicBezTo>
                    <a:pt x="53305" y="137453"/>
                    <a:pt x="64308" y="134345"/>
                    <a:pt x="65391" y="131795"/>
                  </a:cubicBezTo>
                  <a:cubicBezTo>
                    <a:pt x="66509" y="129280"/>
                    <a:pt x="61095" y="125786"/>
                    <a:pt x="60990" y="121420"/>
                  </a:cubicBezTo>
                  <a:cubicBezTo>
                    <a:pt x="60885" y="117054"/>
                    <a:pt x="78141" y="32416"/>
                    <a:pt x="77268" y="27351"/>
                  </a:cubicBezTo>
                  <a:cubicBezTo>
                    <a:pt x="76360" y="22252"/>
                    <a:pt x="61689" y="19946"/>
                    <a:pt x="52642" y="18444"/>
                  </a:cubicBezTo>
                  <a:cubicBezTo>
                    <a:pt x="49707" y="17955"/>
                    <a:pt x="50022" y="11667"/>
                    <a:pt x="51209" y="8349"/>
                  </a:cubicBezTo>
                  <a:cubicBezTo>
                    <a:pt x="52432" y="5031"/>
                    <a:pt x="54248" y="525"/>
                    <a:pt x="54248" y="525"/>
                  </a:cubicBezTo>
                  <a:lnTo>
                    <a:pt x="2784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4183800" y="1173919"/>
              <a:ext cx="450935" cy="400617"/>
              <a:chOff x="993435" y="1828853"/>
              <a:chExt cx="553634" cy="491856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993435" y="1828853"/>
                <a:ext cx="553634" cy="491856"/>
              </a:xfrm>
              <a:custGeom>
                <a:avLst/>
                <a:gdLst/>
                <a:ahLst/>
                <a:cxnLst/>
                <a:rect l="l" t="t" r="r" b="b"/>
                <a:pathLst>
                  <a:path w="28749" h="25541" extrusionOk="0">
                    <a:moveTo>
                      <a:pt x="11057" y="1"/>
                    </a:moveTo>
                    <a:cubicBezTo>
                      <a:pt x="5922" y="1"/>
                      <a:pt x="1493" y="283"/>
                      <a:pt x="1049" y="970"/>
                    </a:cubicBezTo>
                    <a:cubicBezTo>
                      <a:pt x="1" y="2647"/>
                      <a:pt x="5869" y="25247"/>
                      <a:pt x="6742" y="25352"/>
                    </a:cubicBezTo>
                    <a:cubicBezTo>
                      <a:pt x="7584" y="25472"/>
                      <a:pt x="9896" y="25541"/>
                      <a:pt x="12331" y="25541"/>
                    </a:cubicBezTo>
                    <a:cubicBezTo>
                      <a:pt x="15553" y="25541"/>
                      <a:pt x="18990" y="25421"/>
                      <a:pt x="19527" y="25142"/>
                    </a:cubicBezTo>
                    <a:cubicBezTo>
                      <a:pt x="20505" y="24688"/>
                      <a:pt x="28749" y="2787"/>
                      <a:pt x="27841" y="1389"/>
                    </a:cubicBezTo>
                    <a:cubicBezTo>
                      <a:pt x="27305" y="586"/>
                      <a:pt x="18450" y="1"/>
                      <a:pt x="1105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159600" y="2204071"/>
                <a:ext cx="59217" cy="5856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41" extrusionOk="0">
                    <a:moveTo>
                      <a:pt x="1503" y="1"/>
                    </a:moveTo>
                    <a:cubicBezTo>
                      <a:pt x="664" y="36"/>
                      <a:pt x="1" y="734"/>
                      <a:pt x="36" y="1573"/>
                    </a:cubicBezTo>
                    <a:cubicBezTo>
                      <a:pt x="70" y="2390"/>
                      <a:pt x="734" y="3041"/>
                      <a:pt x="1544" y="3041"/>
                    </a:cubicBezTo>
                    <a:cubicBezTo>
                      <a:pt x="1565" y="3041"/>
                      <a:pt x="1586" y="3040"/>
                      <a:pt x="1607" y="3040"/>
                    </a:cubicBezTo>
                    <a:cubicBezTo>
                      <a:pt x="2446" y="3005"/>
                      <a:pt x="3075" y="2306"/>
                      <a:pt x="3075" y="1468"/>
                    </a:cubicBezTo>
                    <a:cubicBezTo>
                      <a:pt x="3040" y="629"/>
                      <a:pt x="2341" y="1"/>
                      <a:pt x="150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1173061" y="2152939"/>
                <a:ext cx="30292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573" extrusionOk="0">
                    <a:moveTo>
                      <a:pt x="734" y="1"/>
                    </a:moveTo>
                    <a:cubicBezTo>
                      <a:pt x="315" y="36"/>
                      <a:pt x="0" y="385"/>
                      <a:pt x="0" y="804"/>
                    </a:cubicBezTo>
                    <a:cubicBezTo>
                      <a:pt x="0" y="1258"/>
                      <a:pt x="384" y="1573"/>
                      <a:pt x="804" y="1573"/>
                    </a:cubicBezTo>
                    <a:cubicBezTo>
                      <a:pt x="1223" y="1573"/>
                      <a:pt x="1572" y="1189"/>
                      <a:pt x="1537" y="769"/>
                    </a:cubicBezTo>
                    <a:cubicBezTo>
                      <a:pt x="1537" y="350"/>
                      <a:pt x="1188" y="1"/>
                      <a:pt x="734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1331811" y="1920120"/>
                <a:ext cx="106975" cy="104356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419" extrusionOk="0">
                    <a:moveTo>
                      <a:pt x="2816" y="1"/>
                    </a:moveTo>
                    <a:cubicBezTo>
                      <a:pt x="2775" y="1"/>
                      <a:pt x="2733" y="2"/>
                      <a:pt x="2691" y="4"/>
                    </a:cubicBezTo>
                    <a:cubicBezTo>
                      <a:pt x="1189" y="39"/>
                      <a:pt x="1" y="1296"/>
                      <a:pt x="71" y="2798"/>
                    </a:cubicBezTo>
                    <a:cubicBezTo>
                      <a:pt x="105" y="4278"/>
                      <a:pt x="1326" y="5419"/>
                      <a:pt x="2799" y="5419"/>
                    </a:cubicBezTo>
                    <a:cubicBezTo>
                      <a:pt x="2821" y="5419"/>
                      <a:pt x="2843" y="5419"/>
                      <a:pt x="2865" y="5418"/>
                    </a:cubicBezTo>
                    <a:cubicBezTo>
                      <a:pt x="4367" y="5383"/>
                      <a:pt x="5555" y="4126"/>
                      <a:pt x="5485" y="2624"/>
                    </a:cubicBezTo>
                    <a:cubicBezTo>
                      <a:pt x="5451" y="1164"/>
                      <a:pt x="4262" y="1"/>
                      <a:pt x="281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1260515" y="1905349"/>
                <a:ext cx="39709" cy="39073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9" extrusionOk="0">
                    <a:moveTo>
                      <a:pt x="1074" y="0"/>
                    </a:moveTo>
                    <a:cubicBezTo>
                      <a:pt x="1054" y="0"/>
                      <a:pt x="1033" y="1"/>
                      <a:pt x="1013" y="2"/>
                    </a:cubicBezTo>
                    <a:cubicBezTo>
                      <a:pt x="454" y="37"/>
                      <a:pt x="0" y="491"/>
                      <a:pt x="35" y="1050"/>
                    </a:cubicBezTo>
                    <a:cubicBezTo>
                      <a:pt x="35" y="1609"/>
                      <a:pt x="489" y="2028"/>
                      <a:pt x="1048" y="2028"/>
                    </a:cubicBezTo>
                    <a:cubicBezTo>
                      <a:pt x="1607" y="1993"/>
                      <a:pt x="2061" y="1539"/>
                      <a:pt x="2061" y="980"/>
                    </a:cubicBezTo>
                    <a:cubicBezTo>
                      <a:pt x="2027" y="442"/>
                      <a:pt x="1604" y="0"/>
                      <a:pt x="10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1256471" y="2097050"/>
                <a:ext cx="105627" cy="103682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5384" extrusionOk="0">
                    <a:moveTo>
                      <a:pt x="2781" y="1"/>
                    </a:moveTo>
                    <a:cubicBezTo>
                      <a:pt x="2740" y="1"/>
                      <a:pt x="2698" y="2"/>
                      <a:pt x="2655" y="4"/>
                    </a:cubicBezTo>
                    <a:cubicBezTo>
                      <a:pt x="1188" y="39"/>
                      <a:pt x="1" y="1296"/>
                      <a:pt x="70" y="2763"/>
                    </a:cubicBezTo>
                    <a:cubicBezTo>
                      <a:pt x="105" y="4243"/>
                      <a:pt x="1326" y="5384"/>
                      <a:pt x="2765" y="5384"/>
                    </a:cubicBezTo>
                    <a:cubicBezTo>
                      <a:pt x="2787" y="5384"/>
                      <a:pt x="2808" y="5383"/>
                      <a:pt x="2830" y="5383"/>
                    </a:cubicBezTo>
                    <a:cubicBezTo>
                      <a:pt x="4332" y="5313"/>
                      <a:pt x="5485" y="4091"/>
                      <a:pt x="5450" y="2589"/>
                    </a:cubicBezTo>
                    <a:cubicBezTo>
                      <a:pt x="5382" y="1163"/>
                      <a:pt x="4225" y="1"/>
                      <a:pt x="2781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1112512" y="2004223"/>
                <a:ext cx="104953" cy="103682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5384" extrusionOk="0">
                    <a:moveTo>
                      <a:pt x="2778" y="0"/>
                    </a:moveTo>
                    <a:cubicBezTo>
                      <a:pt x="2737" y="0"/>
                      <a:pt x="2696" y="1"/>
                      <a:pt x="2655" y="3"/>
                    </a:cubicBezTo>
                    <a:cubicBezTo>
                      <a:pt x="1153" y="38"/>
                      <a:pt x="0" y="1261"/>
                      <a:pt x="35" y="2763"/>
                    </a:cubicBezTo>
                    <a:cubicBezTo>
                      <a:pt x="70" y="4243"/>
                      <a:pt x="1291" y="5383"/>
                      <a:pt x="2730" y="5383"/>
                    </a:cubicBezTo>
                    <a:cubicBezTo>
                      <a:pt x="2752" y="5383"/>
                      <a:pt x="2773" y="5383"/>
                      <a:pt x="2795" y="5383"/>
                    </a:cubicBezTo>
                    <a:cubicBezTo>
                      <a:pt x="4297" y="5348"/>
                      <a:pt x="5450" y="4090"/>
                      <a:pt x="5415" y="2588"/>
                    </a:cubicBezTo>
                    <a:cubicBezTo>
                      <a:pt x="5381" y="1162"/>
                      <a:pt x="4192" y="0"/>
                      <a:pt x="2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1290790" y="2232304"/>
                <a:ext cx="51803" cy="50532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624" extrusionOk="0">
                    <a:moveTo>
                      <a:pt x="1354" y="0"/>
                    </a:moveTo>
                    <a:cubicBezTo>
                      <a:pt x="1334" y="0"/>
                      <a:pt x="1313" y="1"/>
                      <a:pt x="1293" y="2"/>
                    </a:cubicBezTo>
                    <a:cubicBezTo>
                      <a:pt x="559" y="2"/>
                      <a:pt x="0" y="630"/>
                      <a:pt x="0" y="1364"/>
                    </a:cubicBezTo>
                    <a:cubicBezTo>
                      <a:pt x="34" y="2076"/>
                      <a:pt x="627" y="2623"/>
                      <a:pt x="1332" y="2623"/>
                    </a:cubicBezTo>
                    <a:cubicBezTo>
                      <a:pt x="1354" y="2623"/>
                      <a:pt x="1376" y="2623"/>
                      <a:pt x="1397" y="2622"/>
                    </a:cubicBezTo>
                    <a:cubicBezTo>
                      <a:pt x="2096" y="2622"/>
                      <a:pt x="2690" y="1993"/>
                      <a:pt x="2655" y="1259"/>
                    </a:cubicBezTo>
                    <a:cubicBezTo>
                      <a:pt x="2621" y="580"/>
                      <a:pt x="2059" y="0"/>
                      <a:pt x="135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1090981" y="1890558"/>
                <a:ext cx="59891" cy="59236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1"/>
                    </a:moveTo>
                    <a:cubicBezTo>
                      <a:pt x="1545" y="1"/>
                      <a:pt x="1524" y="1"/>
                      <a:pt x="1503" y="2"/>
                    </a:cubicBezTo>
                    <a:cubicBezTo>
                      <a:pt x="664" y="37"/>
                      <a:pt x="1" y="735"/>
                      <a:pt x="36" y="1574"/>
                    </a:cubicBezTo>
                    <a:cubicBezTo>
                      <a:pt x="71" y="2412"/>
                      <a:pt x="769" y="3076"/>
                      <a:pt x="1607" y="3076"/>
                    </a:cubicBezTo>
                    <a:cubicBezTo>
                      <a:pt x="2446" y="3041"/>
                      <a:pt x="3109" y="2307"/>
                      <a:pt x="3109" y="1469"/>
                    </a:cubicBezTo>
                    <a:cubicBezTo>
                      <a:pt x="3075" y="652"/>
                      <a:pt x="2378" y="1"/>
                      <a:pt x="156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1254449" y="1998195"/>
                <a:ext cx="59891" cy="59236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0"/>
                    </a:moveTo>
                    <a:cubicBezTo>
                      <a:pt x="1545" y="0"/>
                      <a:pt x="1524" y="1"/>
                      <a:pt x="1503" y="2"/>
                    </a:cubicBezTo>
                    <a:cubicBezTo>
                      <a:pt x="665" y="37"/>
                      <a:pt x="1" y="735"/>
                      <a:pt x="1" y="1574"/>
                    </a:cubicBezTo>
                    <a:cubicBezTo>
                      <a:pt x="36" y="2412"/>
                      <a:pt x="734" y="3076"/>
                      <a:pt x="1608" y="3076"/>
                    </a:cubicBezTo>
                    <a:cubicBezTo>
                      <a:pt x="2446" y="3041"/>
                      <a:pt x="3110" y="2342"/>
                      <a:pt x="3075" y="1469"/>
                    </a:cubicBezTo>
                    <a:cubicBezTo>
                      <a:pt x="3041" y="652"/>
                      <a:pt x="2376" y="0"/>
                      <a:pt x="15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1179783" y="1914747"/>
                <a:ext cx="29618" cy="2836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473" extrusionOk="0">
                    <a:moveTo>
                      <a:pt x="792" y="1"/>
                    </a:moveTo>
                    <a:cubicBezTo>
                      <a:pt x="773" y="1"/>
                      <a:pt x="754" y="2"/>
                      <a:pt x="734" y="3"/>
                    </a:cubicBezTo>
                    <a:cubicBezTo>
                      <a:pt x="350" y="3"/>
                      <a:pt x="1" y="353"/>
                      <a:pt x="35" y="772"/>
                    </a:cubicBezTo>
                    <a:cubicBezTo>
                      <a:pt x="35" y="1138"/>
                      <a:pt x="353" y="1473"/>
                      <a:pt x="746" y="1473"/>
                    </a:cubicBezTo>
                    <a:cubicBezTo>
                      <a:pt x="765" y="1473"/>
                      <a:pt x="784" y="1472"/>
                      <a:pt x="804" y="1470"/>
                    </a:cubicBezTo>
                    <a:cubicBezTo>
                      <a:pt x="1188" y="1470"/>
                      <a:pt x="1537" y="1121"/>
                      <a:pt x="1503" y="702"/>
                    </a:cubicBezTo>
                    <a:cubicBezTo>
                      <a:pt x="1503" y="336"/>
                      <a:pt x="1185" y="1"/>
                      <a:pt x="792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1394383" y="1866369"/>
                <a:ext cx="28944" cy="2894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503" extrusionOk="0">
                    <a:moveTo>
                      <a:pt x="734" y="0"/>
                    </a:moveTo>
                    <a:cubicBezTo>
                      <a:pt x="315" y="35"/>
                      <a:pt x="0" y="350"/>
                      <a:pt x="0" y="769"/>
                    </a:cubicBezTo>
                    <a:cubicBezTo>
                      <a:pt x="0" y="1188"/>
                      <a:pt x="350" y="1502"/>
                      <a:pt x="769" y="1502"/>
                    </a:cubicBezTo>
                    <a:cubicBezTo>
                      <a:pt x="1188" y="1467"/>
                      <a:pt x="1502" y="1153"/>
                      <a:pt x="1502" y="734"/>
                    </a:cubicBezTo>
                    <a:cubicBezTo>
                      <a:pt x="1468" y="315"/>
                      <a:pt x="1118" y="0"/>
                      <a:pt x="73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1340054" y="1901555"/>
                <a:ext cx="152943" cy="400113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20777" extrusionOk="0">
                    <a:moveTo>
                      <a:pt x="7674" y="0"/>
                    </a:moveTo>
                    <a:cubicBezTo>
                      <a:pt x="7583" y="0"/>
                      <a:pt x="7496" y="50"/>
                      <a:pt x="7467" y="164"/>
                    </a:cubicBezTo>
                    <a:lnTo>
                      <a:pt x="7502" y="164"/>
                    </a:lnTo>
                    <a:cubicBezTo>
                      <a:pt x="6349" y="7325"/>
                      <a:pt x="3031" y="13857"/>
                      <a:pt x="97" y="20424"/>
                    </a:cubicBezTo>
                    <a:cubicBezTo>
                      <a:pt x="0" y="20617"/>
                      <a:pt x="154" y="20777"/>
                      <a:pt x="292" y="20777"/>
                    </a:cubicBezTo>
                    <a:cubicBezTo>
                      <a:pt x="354" y="20777"/>
                      <a:pt x="414" y="20745"/>
                      <a:pt x="446" y="20669"/>
                    </a:cubicBezTo>
                    <a:cubicBezTo>
                      <a:pt x="3415" y="14067"/>
                      <a:pt x="6734" y="7500"/>
                      <a:pt x="7921" y="269"/>
                    </a:cubicBezTo>
                    <a:cubicBezTo>
                      <a:pt x="7942" y="104"/>
                      <a:pt x="7804" y="0"/>
                      <a:pt x="76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1356154" y="1983038"/>
                <a:ext cx="98598" cy="21728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11283" extrusionOk="0">
                    <a:moveTo>
                      <a:pt x="4833" y="1"/>
                    </a:moveTo>
                    <a:cubicBezTo>
                      <a:pt x="4770" y="1"/>
                      <a:pt x="4708" y="37"/>
                      <a:pt x="4675" y="125"/>
                    </a:cubicBezTo>
                    <a:lnTo>
                      <a:pt x="4640" y="90"/>
                    </a:lnTo>
                    <a:cubicBezTo>
                      <a:pt x="2998" y="3688"/>
                      <a:pt x="1392" y="7286"/>
                      <a:pt x="64" y="11024"/>
                    </a:cubicBezTo>
                    <a:cubicBezTo>
                      <a:pt x="0" y="11173"/>
                      <a:pt x="131" y="11283"/>
                      <a:pt x="267" y="11283"/>
                    </a:cubicBezTo>
                    <a:cubicBezTo>
                      <a:pt x="354" y="11283"/>
                      <a:pt x="443" y="11237"/>
                      <a:pt x="483" y="11128"/>
                    </a:cubicBezTo>
                    <a:cubicBezTo>
                      <a:pt x="1811" y="7461"/>
                      <a:pt x="3418" y="3898"/>
                      <a:pt x="5024" y="335"/>
                    </a:cubicBezTo>
                    <a:cubicBezTo>
                      <a:pt x="5120" y="168"/>
                      <a:pt x="4971" y="1"/>
                      <a:pt x="483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25"/>
            <p:cNvSpPr/>
            <p:nvPr/>
          </p:nvSpPr>
          <p:spPr>
            <a:xfrm rot="-157871">
              <a:off x="4113529" y="1316223"/>
              <a:ext cx="564312" cy="139431"/>
            </a:xfrm>
            <a:custGeom>
              <a:avLst/>
              <a:gdLst/>
              <a:ahLst/>
              <a:cxnLst/>
              <a:rect l="l" t="t" r="r" b="b"/>
              <a:pathLst>
                <a:path w="35980" h="8890" extrusionOk="0">
                  <a:moveTo>
                    <a:pt x="12966" y="0"/>
                  </a:moveTo>
                  <a:cubicBezTo>
                    <a:pt x="6004" y="0"/>
                    <a:pt x="1070" y="683"/>
                    <a:pt x="734" y="1634"/>
                  </a:cubicBezTo>
                  <a:cubicBezTo>
                    <a:pt x="105" y="3241"/>
                    <a:pt x="0" y="6734"/>
                    <a:pt x="1328" y="7118"/>
                  </a:cubicBezTo>
                  <a:cubicBezTo>
                    <a:pt x="2655" y="7538"/>
                    <a:pt x="9222" y="7433"/>
                    <a:pt x="16523" y="7573"/>
                  </a:cubicBezTo>
                  <a:cubicBezTo>
                    <a:pt x="22877" y="7694"/>
                    <a:pt x="30803" y="8889"/>
                    <a:pt x="33514" y="8889"/>
                  </a:cubicBezTo>
                  <a:cubicBezTo>
                    <a:pt x="33933" y="8889"/>
                    <a:pt x="34227" y="8861"/>
                    <a:pt x="34372" y="8795"/>
                  </a:cubicBezTo>
                  <a:cubicBezTo>
                    <a:pt x="35455" y="8341"/>
                    <a:pt x="35979" y="4603"/>
                    <a:pt x="35630" y="3171"/>
                  </a:cubicBezTo>
                  <a:cubicBezTo>
                    <a:pt x="35246" y="1704"/>
                    <a:pt x="28225" y="586"/>
                    <a:pt x="18479" y="132"/>
                  </a:cubicBezTo>
                  <a:cubicBezTo>
                    <a:pt x="16543" y="42"/>
                    <a:pt x="14692" y="0"/>
                    <a:pt x="12966" y="0"/>
                  </a:cubicBez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 rot="-157871">
              <a:off x="4135873" y="1342529"/>
              <a:ext cx="279129" cy="37971"/>
            </a:xfrm>
            <a:custGeom>
              <a:avLst/>
              <a:gdLst/>
              <a:ahLst/>
              <a:cxnLst/>
              <a:rect l="l" t="t" r="r" b="b"/>
              <a:pathLst>
                <a:path w="17797" h="2421" extrusionOk="0">
                  <a:moveTo>
                    <a:pt x="8804" y="1"/>
                  </a:moveTo>
                  <a:cubicBezTo>
                    <a:pt x="6183" y="1"/>
                    <a:pt x="3679" y="198"/>
                    <a:pt x="2147" y="607"/>
                  </a:cubicBezTo>
                  <a:cubicBezTo>
                    <a:pt x="569" y="994"/>
                    <a:pt x="0" y="2421"/>
                    <a:pt x="1703" y="2421"/>
                  </a:cubicBezTo>
                  <a:cubicBezTo>
                    <a:pt x="1846" y="2421"/>
                    <a:pt x="2006" y="2411"/>
                    <a:pt x="2182" y="2389"/>
                  </a:cubicBezTo>
                  <a:cubicBezTo>
                    <a:pt x="4488" y="2075"/>
                    <a:pt x="13220" y="2284"/>
                    <a:pt x="15526" y="1970"/>
                  </a:cubicBezTo>
                  <a:cubicBezTo>
                    <a:pt x="17796" y="1655"/>
                    <a:pt x="17552" y="607"/>
                    <a:pt x="13605" y="223"/>
                  </a:cubicBezTo>
                  <a:cubicBezTo>
                    <a:pt x="12095" y="76"/>
                    <a:pt x="10427" y="1"/>
                    <a:pt x="880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5"/>
          <p:cNvGrpSpPr/>
          <p:nvPr/>
        </p:nvGrpSpPr>
        <p:grpSpPr>
          <a:xfrm>
            <a:off x="3598938" y="3131732"/>
            <a:ext cx="1952996" cy="1608319"/>
            <a:chOff x="3598938" y="3131732"/>
            <a:chExt cx="1952996" cy="1608319"/>
          </a:xfrm>
        </p:grpSpPr>
        <p:grpSp>
          <p:nvGrpSpPr>
            <p:cNvPr id="1112" name="Google Shape;1112;p25"/>
            <p:cNvGrpSpPr/>
            <p:nvPr/>
          </p:nvGrpSpPr>
          <p:grpSpPr>
            <a:xfrm>
              <a:off x="3598938" y="3766638"/>
              <a:ext cx="1524600" cy="973413"/>
              <a:chOff x="6686400" y="2455175"/>
              <a:chExt cx="1524600" cy="973413"/>
            </a:xfrm>
          </p:grpSpPr>
          <p:sp>
            <p:nvSpPr>
              <p:cNvPr id="1113" name="Google Shape;1113;p25"/>
              <p:cNvSpPr txBox="1"/>
              <p:nvPr/>
            </p:nvSpPr>
            <p:spPr>
              <a:xfrm>
                <a:off x="6686400" y="2878388"/>
                <a:ext cx="1524600" cy="5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A4FFCE"/>
                    </a:solidFill>
                    <a:latin typeface="Lato"/>
                    <a:ea typeface="Lato"/>
                    <a:cs typeface="Lato"/>
                    <a:sym typeface="Lato"/>
                  </a:rPr>
                  <a:t>Sorte pura</a:t>
                </a:r>
                <a:endParaRPr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4" name="Google Shape;1114;p25"/>
              <p:cNvSpPr txBox="1"/>
              <p:nvPr/>
            </p:nvSpPr>
            <p:spPr>
              <a:xfrm>
                <a:off x="6686400" y="2455175"/>
                <a:ext cx="1524600" cy="4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rgbClr val="FFDF5C"/>
                    </a:solidFill>
                    <a:latin typeface="Metal Mania"/>
                    <a:ea typeface="Metal Mania"/>
                    <a:cs typeface="Metal Mania"/>
                    <a:sym typeface="Metal Mania"/>
                  </a:rPr>
                  <a:t>lucky</a:t>
                </a:r>
                <a:endParaRPr sz="2200" dirty="0">
                  <a:solidFill>
                    <a:srgbClr val="FFDF5C"/>
                  </a:solidFill>
                  <a:latin typeface="Metal Mania"/>
                  <a:ea typeface="Metal Mania"/>
                  <a:cs typeface="Metal Mania"/>
                  <a:sym typeface="Metal Mania"/>
                </a:endParaRPr>
              </a:p>
            </p:txBody>
          </p:sp>
        </p:grpSp>
        <p:sp>
          <p:nvSpPr>
            <p:cNvPr id="1115" name="Google Shape;1115;p25"/>
            <p:cNvSpPr txBox="1"/>
            <p:nvPr/>
          </p:nvSpPr>
          <p:spPr>
            <a:xfrm>
              <a:off x="4828634" y="3131732"/>
              <a:ext cx="7233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5%</a:t>
              </a:r>
              <a:endParaRPr sz="2200" dirty="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116" name="Google Shape;1116;p25"/>
          <p:cNvGrpSpPr/>
          <p:nvPr/>
        </p:nvGrpSpPr>
        <p:grpSpPr>
          <a:xfrm>
            <a:off x="6341787" y="2875500"/>
            <a:ext cx="2098525" cy="1864550"/>
            <a:chOff x="6341788" y="2875500"/>
            <a:chExt cx="2098525" cy="1864550"/>
          </a:xfrm>
        </p:grpSpPr>
        <p:grpSp>
          <p:nvGrpSpPr>
            <p:cNvPr id="1117" name="Google Shape;1117;p25"/>
            <p:cNvGrpSpPr/>
            <p:nvPr/>
          </p:nvGrpSpPr>
          <p:grpSpPr>
            <a:xfrm>
              <a:off x="6341788" y="3766638"/>
              <a:ext cx="1524600" cy="973413"/>
              <a:chOff x="3809700" y="1150875"/>
              <a:chExt cx="1524600" cy="973413"/>
            </a:xfrm>
          </p:grpSpPr>
          <p:sp>
            <p:nvSpPr>
              <p:cNvPr id="1118" name="Google Shape;1118;p25"/>
              <p:cNvSpPr txBox="1"/>
              <p:nvPr/>
            </p:nvSpPr>
            <p:spPr>
              <a:xfrm>
                <a:off x="3809700" y="1574088"/>
                <a:ext cx="1524600" cy="5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A4FFCE"/>
                    </a:solidFill>
                    <a:latin typeface="Lato"/>
                    <a:ea typeface="Lato"/>
                    <a:cs typeface="Lato"/>
                    <a:sym typeface="Lato"/>
                  </a:rPr>
                  <a:t>Malicious payload</a:t>
                </a:r>
                <a:endParaRPr dirty="0">
                  <a:solidFill>
                    <a:srgbClr val="A4FFCE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9" name="Google Shape;1119;p25"/>
              <p:cNvSpPr txBox="1"/>
              <p:nvPr/>
            </p:nvSpPr>
            <p:spPr>
              <a:xfrm>
                <a:off x="3809700" y="1150875"/>
                <a:ext cx="1524600" cy="4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lt2"/>
                    </a:solidFill>
                    <a:latin typeface="Metal Mania"/>
                    <a:ea typeface="Metal Mania"/>
                    <a:cs typeface="Metal Mania"/>
                    <a:sym typeface="Metal Mania"/>
                  </a:rPr>
                  <a:t>msfvenom</a:t>
                </a:r>
                <a:endParaRPr sz="2200" dirty="0">
                  <a:solidFill>
                    <a:schemeClr val="lt2"/>
                  </a:solidFill>
                  <a:latin typeface="Metal Mania"/>
                  <a:ea typeface="Metal Mania"/>
                  <a:cs typeface="Metal Mania"/>
                  <a:sym typeface="Metal Mania"/>
                </a:endParaRPr>
              </a:p>
            </p:txBody>
          </p:sp>
        </p:grpSp>
        <p:sp>
          <p:nvSpPr>
            <p:cNvPr id="1120" name="Google Shape;1120;p25"/>
            <p:cNvSpPr txBox="1"/>
            <p:nvPr/>
          </p:nvSpPr>
          <p:spPr>
            <a:xfrm>
              <a:off x="7717013" y="2875500"/>
              <a:ext cx="7233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2"/>
                  </a:solidFill>
                  <a:latin typeface="Metal Mania"/>
                  <a:ea typeface="Metal Mania"/>
                  <a:cs typeface="Metal Mania"/>
                  <a:sym typeface="Metal Mania"/>
                </a:rPr>
                <a:t>20%</a:t>
              </a:r>
              <a:endParaRPr sz="2200" dirty="0">
                <a:solidFill>
                  <a:schemeClr val="lt2"/>
                </a:solidFill>
                <a:latin typeface="Metal Mania"/>
                <a:ea typeface="Metal Mania"/>
                <a:cs typeface="Metal Mania"/>
                <a:sym typeface="Metal Mania"/>
              </a:endParaRPr>
            </a:p>
          </p:txBody>
        </p:sp>
      </p:grpSp>
      <p:grpSp>
        <p:nvGrpSpPr>
          <p:cNvPr id="1121" name="Google Shape;1121;p25"/>
          <p:cNvGrpSpPr/>
          <p:nvPr/>
        </p:nvGrpSpPr>
        <p:grpSpPr>
          <a:xfrm>
            <a:off x="6491162" y="1173919"/>
            <a:ext cx="1225853" cy="2436554"/>
            <a:chOff x="6491162" y="1173919"/>
            <a:chExt cx="1225853" cy="2436554"/>
          </a:xfrm>
        </p:grpSpPr>
        <p:sp>
          <p:nvSpPr>
            <p:cNvPr id="1122" name="Google Shape;1122;p25"/>
            <p:cNvSpPr/>
            <p:nvPr/>
          </p:nvSpPr>
          <p:spPr>
            <a:xfrm>
              <a:off x="6491162" y="1440688"/>
              <a:ext cx="1225853" cy="2169785"/>
            </a:xfrm>
            <a:custGeom>
              <a:avLst/>
              <a:gdLst/>
              <a:ahLst/>
              <a:cxnLst/>
              <a:rect l="l" t="t" r="r" b="b"/>
              <a:pathLst>
                <a:path w="78142" h="138313" extrusionOk="0">
                  <a:moveTo>
                    <a:pt x="27841" y="1"/>
                  </a:moveTo>
                  <a:cubicBezTo>
                    <a:pt x="27841" y="1"/>
                    <a:pt x="31019" y="7371"/>
                    <a:pt x="30391" y="11318"/>
                  </a:cubicBezTo>
                  <a:cubicBezTo>
                    <a:pt x="29727" y="15265"/>
                    <a:pt x="27806" y="16732"/>
                    <a:pt x="25221" y="17571"/>
                  </a:cubicBezTo>
                  <a:cubicBezTo>
                    <a:pt x="22636" y="18444"/>
                    <a:pt x="3284" y="21273"/>
                    <a:pt x="1643" y="24627"/>
                  </a:cubicBezTo>
                  <a:cubicBezTo>
                    <a:pt x="1" y="28015"/>
                    <a:pt x="18095" y="119394"/>
                    <a:pt x="16872" y="123726"/>
                  </a:cubicBezTo>
                  <a:cubicBezTo>
                    <a:pt x="15650" y="128022"/>
                    <a:pt x="11982" y="131655"/>
                    <a:pt x="14707" y="134100"/>
                  </a:cubicBezTo>
                  <a:cubicBezTo>
                    <a:pt x="17068" y="136247"/>
                    <a:pt x="24247" y="138312"/>
                    <a:pt x="35088" y="138312"/>
                  </a:cubicBezTo>
                  <a:cubicBezTo>
                    <a:pt x="36596" y="138312"/>
                    <a:pt x="38175" y="138272"/>
                    <a:pt x="39822" y="138187"/>
                  </a:cubicBezTo>
                  <a:cubicBezTo>
                    <a:pt x="53305" y="137453"/>
                    <a:pt x="64308" y="134345"/>
                    <a:pt x="65391" y="131795"/>
                  </a:cubicBezTo>
                  <a:cubicBezTo>
                    <a:pt x="66509" y="129280"/>
                    <a:pt x="61095" y="125786"/>
                    <a:pt x="60990" y="121420"/>
                  </a:cubicBezTo>
                  <a:cubicBezTo>
                    <a:pt x="60885" y="117054"/>
                    <a:pt x="78141" y="32416"/>
                    <a:pt x="77268" y="27351"/>
                  </a:cubicBezTo>
                  <a:cubicBezTo>
                    <a:pt x="76360" y="22252"/>
                    <a:pt x="61689" y="19946"/>
                    <a:pt x="52642" y="18444"/>
                  </a:cubicBezTo>
                  <a:cubicBezTo>
                    <a:pt x="49707" y="17955"/>
                    <a:pt x="50022" y="11667"/>
                    <a:pt x="51209" y="8349"/>
                  </a:cubicBezTo>
                  <a:cubicBezTo>
                    <a:pt x="52432" y="5031"/>
                    <a:pt x="54248" y="525"/>
                    <a:pt x="54248" y="525"/>
                  </a:cubicBezTo>
                  <a:lnTo>
                    <a:pt x="2784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25"/>
            <p:cNvGrpSpPr/>
            <p:nvPr/>
          </p:nvGrpSpPr>
          <p:grpSpPr>
            <a:xfrm>
              <a:off x="6926650" y="1173919"/>
              <a:ext cx="450935" cy="400617"/>
              <a:chOff x="993435" y="1828853"/>
              <a:chExt cx="553634" cy="491856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993435" y="1828853"/>
                <a:ext cx="553634" cy="491856"/>
              </a:xfrm>
              <a:custGeom>
                <a:avLst/>
                <a:gdLst/>
                <a:ahLst/>
                <a:cxnLst/>
                <a:rect l="l" t="t" r="r" b="b"/>
                <a:pathLst>
                  <a:path w="28749" h="25541" extrusionOk="0">
                    <a:moveTo>
                      <a:pt x="11057" y="1"/>
                    </a:moveTo>
                    <a:cubicBezTo>
                      <a:pt x="5922" y="1"/>
                      <a:pt x="1493" y="283"/>
                      <a:pt x="1049" y="970"/>
                    </a:cubicBezTo>
                    <a:cubicBezTo>
                      <a:pt x="1" y="2647"/>
                      <a:pt x="5869" y="25247"/>
                      <a:pt x="6742" y="25352"/>
                    </a:cubicBezTo>
                    <a:cubicBezTo>
                      <a:pt x="7584" y="25472"/>
                      <a:pt x="9896" y="25541"/>
                      <a:pt x="12331" y="25541"/>
                    </a:cubicBezTo>
                    <a:cubicBezTo>
                      <a:pt x="15553" y="25541"/>
                      <a:pt x="18990" y="25421"/>
                      <a:pt x="19527" y="25142"/>
                    </a:cubicBezTo>
                    <a:cubicBezTo>
                      <a:pt x="20505" y="24688"/>
                      <a:pt x="28749" y="2787"/>
                      <a:pt x="27841" y="1389"/>
                    </a:cubicBezTo>
                    <a:cubicBezTo>
                      <a:pt x="27305" y="586"/>
                      <a:pt x="18450" y="1"/>
                      <a:pt x="11057" y="1"/>
                    </a:cubicBezTo>
                    <a:close/>
                  </a:path>
                </a:pathLst>
              </a:custGeom>
              <a:solidFill>
                <a:srgbClr val="2316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1159600" y="2204071"/>
                <a:ext cx="59217" cy="5856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41" extrusionOk="0">
                    <a:moveTo>
                      <a:pt x="1503" y="1"/>
                    </a:moveTo>
                    <a:cubicBezTo>
                      <a:pt x="664" y="36"/>
                      <a:pt x="1" y="734"/>
                      <a:pt x="36" y="1573"/>
                    </a:cubicBezTo>
                    <a:cubicBezTo>
                      <a:pt x="70" y="2390"/>
                      <a:pt x="734" y="3041"/>
                      <a:pt x="1544" y="3041"/>
                    </a:cubicBezTo>
                    <a:cubicBezTo>
                      <a:pt x="1565" y="3041"/>
                      <a:pt x="1586" y="3040"/>
                      <a:pt x="1607" y="3040"/>
                    </a:cubicBezTo>
                    <a:cubicBezTo>
                      <a:pt x="2446" y="3005"/>
                      <a:pt x="3075" y="2306"/>
                      <a:pt x="3075" y="1468"/>
                    </a:cubicBezTo>
                    <a:cubicBezTo>
                      <a:pt x="3040" y="629"/>
                      <a:pt x="2341" y="1"/>
                      <a:pt x="150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1173061" y="2152939"/>
                <a:ext cx="30292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573" extrusionOk="0">
                    <a:moveTo>
                      <a:pt x="734" y="1"/>
                    </a:moveTo>
                    <a:cubicBezTo>
                      <a:pt x="315" y="36"/>
                      <a:pt x="0" y="385"/>
                      <a:pt x="0" y="804"/>
                    </a:cubicBezTo>
                    <a:cubicBezTo>
                      <a:pt x="0" y="1258"/>
                      <a:pt x="384" y="1573"/>
                      <a:pt x="804" y="1573"/>
                    </a:cubicBezTo>
                    <a:cubicBezTo>
                      <a:pt x="1223" y="1573"/>
                      <a:pt x="1572" y="1189"/>
                      <a:pt x="1537" y="769"/>
                    </a:cubicBezTo>
                    <a:cubicBezTo>
                      <a:pt x="1537" y="350"/>
                      <a:pt x="1188" y="1"/>
                      <a:pt x="734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1331811" y="1920120"/>
                <a:ext cx="106975" cy="104356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419" extrusionOk="0">
                    <a:moveTo>
                      <a:pt x="2816" y="1"/>
                    </a:moveTo>
                    <a:cubicBezTo>
                      <a:pt x="2775" y="1"/>
                      <a:pt x="2733" y="2"/>
                      <a:pt x="2691" y="4"/>
                    </a:cubicBezTo>
                    <a:cubicBezTo>
                      <a:pt x="1189" y="39"/>
                      <a:pt x="1" y="1296"/>
                      <a:pt x="71" y="2798"/>
                    </a:cubicBezTo>
                    <a:cubicBezTo>
                      <a:pt x="105" y="4278"/>
                      <a:pt x="1326" y="5419"/>
                      <a:pt x="2799" y="5419"/>
                    </a:cubicBezTo>
                    <a:cubicBezTo>
                      <a:pt x="2821" y="5419"/>
                      <a:pt x="2843" y="5419"/>
                      <a:pt x="2865" y="5418"/>
                    </a:cubicBezTo>
                    <a:cubicBezTo>
                      <a:pt x="4367" y="5383"/>
                      <a:pt x="5555" y="4126"/>
                      <a:pt x="5485" y="2624"/>
                    </a:cubicBezTo>
                    <a:cubicBezTo>
                      <a:pt x="5451" y="1164"/>
                      <a:pt x="4262" y="1"/>
                      <a:pt x="281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1260515" y="1905349"/>
                <a:ext cx="39709" cy="39073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9" extrusionOk="0">
                    <a:moveTo>
                      <a:pt x="1074" y="0"/>
                    </a:moveTo>
                    <a:cubicBezTo>
                      <a:pt x="1054" y="0"/>
                      <a:pt x="1033" y="1"/>
                      <a:pt x="1013" y="2"/>
                    </a:cubicBezTo>
                    <a:cubicBezTo>
                      <a:pt x="454" y="37"/>
                      <a:pt x="0" y="491"/>
                      <a:pt x="35" y="1050"/>
                    </a:cubicBezTo>
                    <a:cubicBezTo>
                      <a:pt x="35" y="1609"/>
                      <a:pt x="489" y="2028"/>
                      <a:pt x="1048" y="2028"/>
                    </a:cubicBezTo>
                    <a:cubicBezTo>
                      <a:pt x="1607" y="1993"/>
                      <a:pt x="2061" y="1539"/>
                      <a:pt x="2061" y="980"/>
                    </a:cubicBezTo>
                    <a:cubicBezTo>
                      <a:pt x="2027" y="442"/>
                      <a:pt x="1604" y="0"/>
                      <a:pt x="10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1256471" y="2097050"/>
                <a:ext cx="105627" cy="103682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5384" extrusionOk="0">
                    <a:moveTo>
                      <a:pt x="2781" y="1"/>
                    </a:moveTo>
                    <a:cubicBezTo>
                      <a:pt x="2740" y="1"/>
                      <a:pt x="2698" y="2"/>
                      <a:pt x="2655" y="4"/>
                    </a:cubicBezTo>
                    <a:cubicBezTo>
                      <a:pt x="1188" y="39"/>
                      <a:pt x="1" y="1296"/>
                      <a:pt x="70" y="2763"/>
                    </a:cubicBezTo>
                    <a:cubicBezTo>
                      <a:pt x="105" y="4243"/>
                      <a:pt x="1326" y="5384"/>
                      <a:pt x="2765" y="5384"/>
                    </a:cubicBezTo>
                    <a:cubicBezTo>
                      <a:pt x="2787" y="5384"/>
                      <a:pt x="2808" y="5383"/>
                      <a:pt x="2830" y="5383"/>
                    </a:cubicBezTo>
                    <a:cubicBezTo>
                      <a:pt x="4332" y="5313"/>
                      <a:pt x="5485" y="4091"/>
                      <a:pt x="5450" y="2589"/>
                    </a:cubicBezTo>
                    <a:cubicBezTo>
                      <a:pt x="5382" y="1163"/>
                      <a:pt x="4225" y="1"/>
                      <a:pt x="2781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1112512" y="2004223"/>
                <a:ext cx="104953" cy="103682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5384" extrusionOk="0">
                    <a:moveTo>
                      <a:pt x="2778" y="0"/>
                    </a:moveTo>
                    <a:cubicBezTo>
                      <a:pt x="2737" y="0"/>
                      <a:pt x="2696" y="1"/>
                      <a:pt x="2655" y="3"/>
                    </a:cubicBezTo>
                    <a:cubicBezTo>
                      <a:pt x="1153" y="38"/>
                      <a:pt x="0" y="1261"/>
                      <a:pt x="35" y="2763"/>
                    </a:cubicBezTo>
                    <a:cubicBezTo>
                      <a:pt x="70" y="4243"/>
                      <a:pt x="1291" y="5383"/>
                      <a:pt x="2730" y="5383"/>
                    </a:cubicBezTo>
                    <a:cubicBezTo>
                      <a:pt x="2752" y="5383"/>
                      <a:pt x="2773" y="5383"/>
                      <a:pt x="2795" y="5383"/>
                    </a:cubicBezTo>
                    <a:cubicBezTo>
                      <a:pt x="4297" y="5348"/>
                      <a:pt x="5450" y="4090"/>
                      <a:pt x="5415" y="2588"/>
                    </a:cubicBezTo>
                    <a:cubicBezTo>
                      <a:pt x="5381" y="1162"/>
                      <a:pt x="4192" y="0"/>
                      <a:pt x="2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1290790" y="2232304"/>
                <a:ext cx="51803" cy="50532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624" extrusionOk="0">
                    <a:moveTo>
                      <a:pt x="1354" y="0"/>
                    </a:moveTo>
                    <a:cubicBezTo>
                      <a:pt x="1334" y="0"/>
                      <a:pt x="1313" y="1"/>
                      <a:pt x="1293" y="2"/>
                    </a:cubicBezTo>
                    <a:cubicBezTo>
                      <a:pt x="559" y="2"/>
                      <a:pt x="0" y="630"/>
                      <a:pt x="0" y="1364"/>
                    </a:cubicBezTo>
                    <a:cubicBezTo>
                      <a:pt x="34" y="2076"/>
                      <a:pt x="627" y="2623"/>
                      <a:pt x="1332" y="2623"/>
                    </a:cubicBezTo>
                    <a:cubicBezTo>
                      <a:pt x="1354" y="2623"/>
                      <a:pt x="1376" y="2623"/>
                      <a:pt x="1397" y="2622"/>
                    </a:cubicBezTo>
                    <a:cubicBezTo>
                      <a:pt x="2096" y="2622"/>
                      <a:pt x="2690" y="1993"/>
                      <a:pt x="2655" y="1259"/>
                    </a:cubicBezTo>
                    <a:cubicBezTo>
                      <a:pt x="2621" y="580"/>
                      <a:pt x="2059" y="0"/>
                      <a:pt x="135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1090981" y="1890558"/>
                <a:ext cx="59891" cy="59236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1"/>
                    </a:moveTo>
                    <a:cubicBezTo>
                      <a:pt x="1545" y="1"/>
                      <a:pt x="1524" y="1"/>
                      <a:pt x="1503" y="2"/>
                    </a:cubicBezTo>
                    <a:cubicBezTo>
                      <a:pt x="664" y="37"/>
                      <a:pt x="1" y="735"/>
                      <a:pt x="36" y="1574"/>
                    </a:cubicBezTo>
                    <a:cubicBezTo>
                      <a:pt x="71" y="2412"/>
                      <a:pt x="769" y="3076"/>
                      <a:pt x="1607" y="3076"/>
                    </a:cubicBezTo>
                    <a:cubicBezTo>
                      <a:pt x="2446" y="3041"/>
                      <a:pt x="3109" y="2307"/>
                      <a:pt x="3109" y="1469"/>
                    </a:cubicBezTo>
                    <a:cubicBezTo>
                      <a:pt x="3075" y="652"/>
                      <a:pt x="2378" y="1"/>
                      <a:pt x="1566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1254449" y="1998195"/>
                <a:ext cx="59891" cy="59236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076" extrusionOk="0">
                    <a:moveTo>
                      <a:pt x="1566" y="0"/>
                    </a:moveTo>
                    <a:cubicBezTo>
                      <a:pt x="1545" y="0"/>
                      <a:pt x="1524" y="1"/>
                      <a:pt x="1503" y="2"/>
                    </a:cubicBezTo>
                    <a:cubicBezTo>
                      <a:pt x="665" y="37"/>
                      <a:pt x="1" y="735"/>
                      <a:pt x="1" y="1574"/>
                    </a:cubicBezTo>
                    <a:cubicBezTo>
                      <a:pt x="36" y="2412"/>
                      <a:pt x="734" y="3076"/>
                      <a:pt x="1608" y="3076"/>
                    </a:cubicBezTo>
                    <a:cubicBezTo>
                      <a:pt x="2446" y="3041"/>
                      <a:pt x="3110" y="2342"/>
                      <a:pt x="3075" y="1469"/>
                    </a:cubicBezTo>
                    <a:cubicBezTo>
                      <a:pt x="3041" y="652"/>
                      <a:pt x="2376" y="0"/>
                      <a:pt x="15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1179783" y="1914747"/>
                <a:ext cx="29618" cy="2836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473" extrusionOk="0">
                    <a:moveTo>
                      <a:pt x="792" y="1"/>
                    </a:moveTo>
                    <a:cubicBezTo>
                      <a:pt x="773" y="1"/>
                      <a:pt x="754" y="2"/>
                      <a:pt x="734" y="3"/>
                    </a:cubicBezTo>
                    <a:cubicBezTo>
                      <a:pt x="350" y="3"/>
                      <a:pt x="1" y="353"/>
                      <a:pt x="35" y="772"/>
                    </a:cubicBezTo>
                    <a:cubicBezTo>
                      <a:pt x="35" y="1138"/>
                      <a:pt x="353" y="1473"/>
                      <a:pt x="746" y="1473"/>
                    </a:cubicBezTo>
                    <a:cubicBezTo>
                      <a:pt x="765" y="1473"/>
                      <a:pt x="784" y="1472"/>
                      <a:pt x="804" y="1470"/>
                    </a:cubicBezTo>
                    <a:cubicBezTo>
                      <a:pt x="1188" y="1470"/>
                      <a:pt x="1537" y="1121"/>
                      <a:pt x="1503" y="702"/>
                    </a:cubicBezTo>
                    <a:cubicBezTo>
                      <a:pt x="1503" y="336"/>
                      <a:pt x="1185" y="1"/>
                      <a:pt x="792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>
                <a:off x="1394383" y="1866369"/>
                <a:ext cx="28944" cy="2894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503" extrusionOk="0">
                    <a:moveTo>
                      <a:pt x="734" y="0"/>
                    </a:moveTo>
                    <a:cubicBezTo>
                      <a:pt x="315" y="35"/>
                      <a:pt x="0" y="350"/>
                      <a:pt x="0" y="769"/>
                    </a:cubicBezTo>
                    <a:cubicBezTo>
                      <a:pt x="0" y="1188"/>
                      <a:pt x="350" y="1502"/>
                      <a:pt x="769" y="1502"/>
                    </a:cubicBezTo>
                    <a:cubicBezTo>
                      <a:pt x="1188" y="1467"/>
                      <a:pt x="1502" y="1153"/>
                      <a:pt x="1502" y="734"/>
                    </a:cubicBezTo>
                    <a:cubicBezTo>
                      <a:pt x="1468" y="315"/>
                      <a:pt x="1118" y="0"/>
                      <a:pt x="73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1340054" y="1901555"/>
                <a:ext cx="152943" cy="400113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20777" extrusionOk="0">
                    <a:moveTo>
                      <a:pt x="7674" y="0"/>
                    </a:moveTo>
                    <a:cubicBezTo>
                      <a:pt x="7583" y="0"/>
                      <a:pt x="7496" y="50"/>
                      <a:pt x="7467" y="164"/>
                    </a:cubicBezTo>
                    <a:lnTo>
                      <a:pt x="7502" y="164"/>
                    </a:lnTo>
                    <a:cubicBezTo>
                      <a:pt x="6349" y="7325"/>
                      <a:pt x="3031" y="13857"/>
                      <a:pt x="97" y="20424"/>
                    </a:cubicBezTo>
                    <a:cubicBezTo>
                      <a:pt x="0" y="20617"/>
                      <a:pt x="154" y="20777"/>
                      <a:pt x="292" y="20777"/>
                    </a:cubicBezTo>
                    <a:cubicBezTo>
                      <a:pt x="354" y="20777"/>
                      <a:pt x="414" y="20745"/>
                      <a:pt x="446" y="20669"/>
                    </a:cubicBezTo>
                    <a:cubicBezTo>
                      <a:pt x="3415" y="14067"/>
                      <a:pt x="6734" y="7500"/>
                      <a:pt x="7921" y="269"/>
                    </a:cubicBezTo>
                    <a:cubicBezTo>
                      <a:pt x="7942" y="104"/>
                      <a:pt x="7804" y="0"/>
                      <a:pt x="7674" y="0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1356154" y="1983038"/>
                <a:ext cx="98598" cy="21728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11283" extrusionOk="0">
                    <a:moveTo>
                      <a:pt x="4833" y="1"/>
                    </a:moveTo>
                    <a:cubicBezTo>
                      <a:pt x="4770" y="1"/>
                      <a:pt x="4708" y="37"/>
                      <a:pt x="4675" y="125"/>
                    </a:cubicBezTo>
                    <a:lnTo>
                      <a:pt x="4640" y="90"/>
                    </a:lnTo>
                    <a:cubicBezTo>
                      <a:pt x="2998" y="3688"/>
                      <a:pt x="1392" y="7286"/>
                      <a:pt x="64" y="11024"/>
                    </a:cubicBezTo>
                    <a:cubicBezTo>
                      <a:pt x="0" y="11173"/>
                      <a:pt x="131" y="11283"/>
                      <a:pt x="267" y="11283"/>
                    </a:cubicBezTo>
                    <a:cubicBezTo>
                      <a:pt x="354" y="11283"/>
                      <a:pt x="443" y="11237"/>
                      <a:pt x="483" y="11128"/>
                    </a:cubicBezTo>
                    <a:cubicBezTo>
                      <a:pt x="1811" y="7461"/>
                      <a:pt x="3418" y="3898"/>
                      <a:pt x="5024" y="335"/>
                    </a:cubicBezTo>
                    <a:cubicBezTo>
                      <a:pt x="5120" y="168"/>
                      <a:pt x="4971" y="1"/>
                      <a:pt x="4833" y="1"/>
                    </a:cubicBezTo>
                    <a:close/>
                  </a:path>
                </a:pathLst>
              </a:custGeom>
              <a:solidFill>
                <a:srgbClr val="120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8" name="Google Shape;1138;p25"/>
            <p:cNvSpPr/>
            <p:nvPr/>
          </p:nvSpPr>
          <p:spPr>
            <a:xfrm rot="-157871">
              <a:off x="6856379" y="1316223"/>
              <a:ext cx="564312" cy="139431"/>
            </a:xfrm>
            <a:custGeom>
              <a:avLst/>
              <a:gdLst/>
              <a:ahLst/>
              <a:cxnLst/>
              <a:rect l="l" t="t" r="r" b="b"/>
              <a:pathLst>
                <a:path w="35980" h="8890" extrusionOk="0">
                  <a:moveTo>
                    <a:pt x="12966" y="0"/>
                  </a:moveTo>
                  <a:cubicBezTo>
                    <a:pt x="6004" y="0"/>
                    <a:pt x="1070" y="683"/>
                    <a:pt x="734" y="1634"/>
                  </a:cubicBezTo>
                  <a:cubicBezTo>
                    <a:pt x="105" y="3241"/>
                    <a:pt x="0" y="6734"/>
                    <a:pt x="1328" y="7118"/>
                  </a:cubicBezTo>
                  <a:cubicBezTo>
                    <a:pt x="2655" y="7538"/>
                    <a:pt x="9222" y="7433"/>
                    <a:pt x="16523" y="7573"/>
                  </a:cubicBezTo>
                  <a:cubicBezTo>
                    <a:pt x="22877" y="7694"/>
                    <a:pt x="30803" y="8889"/>
                    <a:pt x="33514" y="8889"/>
                  </a:cubicBezTo>
                  <a:cubicBezTo>
                    <a:pt x="33933" y="8889"/>
                    <a:pt x="34227" y="8861"/>
                    <a:pt x="34372" y="8795"/>
                  </a:cubicBezTo>
                  <a:cubicBezTo>
                    <a:pt x="35455" y="8341"/>
                    <a:pt x="35979" y="4603"/>
                    <a:pt x="35630" y="3171"/>
                  </a:cubicBezTo>
                  <a:cubicBezTo>
                    <a:pt x="35246" y="1704"/>
                    <a:pt x="28225" y="586"/>
                    <a:pt x="18479" y="132"/>
                  </a:cubicBezTo>
                  <a:cubicBezTo>
                    <a:pt x="16543" y="42"/>
                    <a:pt x="14692" y="0"/>
                    <a:pt x="12966" y="0"/>
                  </a:cubicBez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 rot="-157871">
              <a:off x="6878723" y="1342529"/>
              <a:ext cx="279129" cy="37971"/>
            </a:xfrm>
            <a:custGeom>
              <a:avLst/>
              <a:gdLst/>
              <a:ahLst/>
              <a:cxnLst/>
              <a:rect l="l" t="t" r="r" b="b"/>
              <a:pathLst>
                <a:path w="17797" h="2421" extrusionOk="0">
                  <a:moveTo>
                    <a:pt x="8804" y="1"/>
                  </a:moveTo>
                  <a:cubicBezTo>
                    <a:pt x="6183" y="1"/>
                    <a:pt x="3679" y="198"/>
                    <a:pt x="2147" y="607"/>
                  </a:cubicBezTo>
                  <a:cubicBezTo>
                    <a:pt x="569" y="994"/>
                    <a:pt x="0" y="2421"/>
                    <a:pt x="1703" y="2421"/>
                  </a:cubicBezTo>
                  <a:cubicBezTo>
                    <a:pt x="1846" y="2421"/>
                    <a:pt x="2006" y="2411"/>
                    <a:pt x="2182" y="2389"/>
                  </a:cubicBezTo>
                  <a:cubicBezTo>
                    <a:pt x="4488" y="2075"/>
                    <a:pt x="13220" y="2284"/>
                    <a:pt x="15526" y="1970"/>
                  </a:cubicBezTo>
                  <a:cubicBezTo>
                    <a:pt x="17796" y="1655"/>
                    <a:pt x="17552" y="607"/>
                    <a:pt x="13605" y="223"/>
                  </a:cubicBezTo>
                  <a:cubicBezTo>
                    <a:pt x="12095" y="76"/>
                    <a:pt x="10427" y="1"/>
                    <a:pt x="880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6923263" y="1827775"/>
            <a:ext cx="361512" cy="1652400"/>
            <a:chOff x="1038676" y="1827775"/>
            <a:chExt cx="361512" cy="1652400"/>
          </a:xfrm>
        </p:grpSpPr>
        <p:sp>
          <p:nvSpPr>
            <p:cNvPr id="1141" name="Google Shape;1141;p25"/>
            <p:cNvSpPr/>
            <p:nvPr/>
          </p:nvSpPr>
          <p:spPr>
            <a:xfrm>
              <a:off x="1038676" y="1827775"/>
              <a:ext cx="361500" cy="1652400"/>
            </a:xfrm>
            <a:prstGeom prst="rect">
              <a:avLst/>
            </a:prstGeom>
            <a:solidFill>
              <a:srgbClr val="120C1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1038688" y="3087149"/>
              <a:ext cx="361500" cy="3927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25"/>
          <p:cNvGrpSpPr/>
          <p:nvPr/>
        </p:nvGrpSpPr>
        <p:grpSpPr>
          <a:xfrm>
            <a:off x="4180413" y="1827775"/>
            <a:ext cx="361501" cy="1652400"/>
            <a:chOff x="1038675" y="1827775"/>
            <a:chExt cx="361501" cy="1652400"/>
          </a:xfrm>
        </p:grpSpPr>
        <p:sp>
          <p:nvSpPr>
            <p:cNvPr id="1144" name="Google Shape;1144;p25"/>
            <p:cNvSpPr/>
            <p:nvPr/>
          </p:nvSpPr>
          <p:spPr>
            <a:xfrm>
              <a:off x="1038676" y="1827775"/>
              <a:ext cx="361500" cy="1652400"/>
            </a:xfrm>
            <a:prstGeom prst="rect">
              <a:avLst/>
            </a:prstGeom>
            <a:solidFill>
              <a:srgbClr val="FFDF5C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1038675" y="3298800"/>
              <a:ext cx="361500" cy="181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25"/>
          <p:cNvGrpSpPr/>
          <p:nvPr/>
        </p:nvGrpSpPr>
        <p:grpSpPr>
          <a:xfrm>
            <a:off x="1513763" y="1827775"/>
            <a:ext cx="361501" cy="1652400"/>
            <a:chOff x="1038675" y="1827775"/>
            <a:chExt cx="361501" cy="1652400"/>
          </a:xfrm>
        </p:grpSpPr>
        <p:sp>
          <p:nvSpPr>
            <p:cNvPr id="1147" name="Google Shape;1147;p25"/>
            <p:cNvSpPr/>
            <p:nvPr/>
          </p:nvSpPr>
          <p:spPr>
            <a:xfrm>
              <a:off x="1038676" y="1827775"/>
              <a:ext cx="361500" cy="1652400"/>
            </a:xfrm>
            <a:prstGeom prst="rect">
              <a:avLst/>
            </a:prstGeom>
            <a:solidFill>
              <a:srgbClr val="A4FFCE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1038675" y="2119191"/>
              <a:ext cx="361500" cy="136073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 Wizards: The Slides that Cannot be Named Infographics by Slidesgo">
  <a:themeElements>
    <a:clrScheme name="Simple Light">
      <a:dk1>
        <a:srgbClr val="00575F"/>
      </a:dk1>
      <a:lt1>
        <a:srgbClr val="FFDF5C"/>
      </a:lt1>
      <a:dk2>
        <a:srgbClr val="A4FFCE"/>
      </a:dk2>
      <a:lt2>
        <a:srgbClr val="23162C"/>
      </a:lt2>
      <a:accent1>
        <a:srgbClr val="8EC5A7"/>
      </a:accent1>
      <a:accent2>
        <a:srgbClr val="FFFFFF"/>
      </a:accent2>
      <a:accent3>
        <a:srgbClr val="120C16"/>
      </a:accent3>
      <a:accent4>
        <a:srgbClr val="DABA36"/>
      </a:accent4>
      <a:accent5>
        <a:srgbClr val="D9D9D9"/>
      </a:accent5>
      <a:accent6>
        <a:srgbClr val="FFFFFF"/>
      </a:accent6>
      <a:hlink>
        <a:srgbClr val="A4FF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14570</TotalTime>
  <Words>402</Words>
  <Application>Microsoft Office PowerPoint</Application>
  <PresentationFormat>Apresentação na tela (16:9)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Inter</vt:lpstr>
      <vt:lpstr>Metal Mania</vt:lpstr>
      <vt:lpstr>Berlin Sans FB</vt:lpstr>
      <vt:lpstr>For Wizards: The Slides that Cannot be Named Infographics by Slidesgo</vt:lpstr>
      <vt:lpstr>Tricks &amp;&amp; Treats  BooPass</vt:lpstr>
      <vt:lpstr>Apresentação do PowerPoint</vt:lpstr>
      <vt:lpstr>Apresentação do PowerPoint</vt:lpstr>
      <vt:lpstr>Fases Cobertas</vt:lpstr>
      <vt:lpstr>Pyramid of Pain </vt:lpstr>
      <vt:lpstr>Tricks or Treats?</vt:lpstr>
      <vt:lpstr>The recon</vt:lpstr>
      <vt:lpstr>The Potion</vt:lpstr>
      <vt:lpstr>Ingredients</vt:lpstr>
      <vt:lpstr>Delivery</vt:lpstr>
      <vt:lpstr>Installation</vt:lpstr>
      <vt:lpstr>Installation PoV</vt:lpstr>
      <vt:lpstr>Exfiltration</vt:lpstr>
      <vt:lpstr>Hands-On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Tricks &amp;&amp; Treats  Explorando APIs</dc:title>
  <dc:creator>Wallace Luiz Vieira (Teltec Solutions)</dc:creator>
  <cp:lastModifiedBy>Wallace Luiz Vieira (Teltec Solutions)</cp:lastModifiedBy>
  <cp:revision>15</cp:revision>
  <dcterms:modified xsi:type="dcterms:W3CDTF">2023-11-14T11:42:18Z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c16bc-710e-473b-8e3d-8f32b6b4c5e8_Enabled">
    <vt:lpwstr>true</vt:lpwstr>
  </property>
  <property fmtid="{D5CDD505-2E9C-101B-9397-08002B2CF9AE}" pid="3" name="MSIP_Label_54fc16bc-710e-473b-8e3d-8f32b6b4c5e8_SetDate">
    <vt:lpwstr>2023-11-07T14:07:55Z</vt:lpwstr>
  </property>
  <property fmtid="{D5CDD505-2E9C-101B-9397-08002B2CF9AE}" pid="4" name="MSIP_Label_54fc16bc-710e-473b-8e3d-8f32b6b4c5e8_Method">
    <vt:lpwstr>Privileged</vt:lpwstr>
  </property>
  <property fmtid="{D5CDD505-2E9C-101B-9397-08002B2CF9AE}" pid="5" name="MSIP_Label_54fc16bc-710e-473b-8e3d-8f32b6b4c5e8_Name">
    <vt:lpwstr>Externo</vt:lpwstr>
  </property>
  <property fmtid="{D5CDD505-2E9C-101B-9397-08002B2CF9AE}" pid="6" name="MSIP_Label_54fc16bc-710e-473b-8e3d-8f32b6b4c5e8_SiteId">
    <vt:lpwstr>ae4e6f79-dec3-4e70-98c6-b7a76242029f</vt:lpwstr>
  </property>
  <property fmtid="{D5CDD505-2E9C-101B-9397-08002B2CF9AE}" pid="7" name="MSIP_Label_54fc16bc-710e-473b-8e3d-8f32b6b4c5e8_ActionId">
    <vt:lpwstr>a960a3c8-3f13-40f0-82ce-3d131eebc522</vt:lpwstr>
  </property>
  <property fmtid="{D5CDD505-2E9C-101B-9397-08002B2CF9AE}" pid="8" name="MSIP_Label_54fc16bc-710e-473b-8e3d-8f32b6b4c5e8_ContentBits">
    <vt:lpwstr>2</vt:lpwstr>
  </property>
  <property fmtid="{D5CDD505-2E9C-101B-9397-08002B2CF9AE}" pid="9" name="ClassificationContentMarkingFooterLocations">
    <vt:lpwstr>For Wizards\: The Slides that Cannot be Named Infographics by Slidesgo:3</vt:lpwstr>
  </property>
  <property fmtid="{D5CDD505-2E9C-101B-9397-08002B2CF9AE}" pid="10" name="ClassificationContentMarkingFooterText">
    <vt:lpwstr>#Classificação:Externo</vt:lpwstr>
  </property>
</Properties>
</file>