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4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EDC8-F65E-4336-A64B-EBDB6AC40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A1B9-4A12-4D4B-A9BD-BC26DDAF4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CCDE-51D4-43FE-B416-9301295F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17CE-5CBA-4751-9056-EF491A03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11F0-4365-43C1-A32D-04A19F84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CB1C-A4FC-4F8C-8456-C634E65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BE86A-36B8-4C54-A4EC-1359F2D40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F5B4-AC3A-43D5-A16D-F1C8DFED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C2AD-5270-4EBE-ABE8-F83FB382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68E2-CAE3-4023-9712-A3B8A447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457A-C480-4CB6-B07E-82747BEF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12E5-8C95-4AEE-9D75-626DFC61B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1D3-8B6C-4621-AE52-9AABB9D9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F480-EB8B-492E-A262-FE37567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D516-02B5-45E6-8698-0136285B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D3CF-85BE-4ECE-B55B-87EA395E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EEEE-7B5B-4BC8-87D4-A0D3E7FF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6089-6357-4BEB-8451-A6DB1388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01D24-F0EC-40E7-B7AA-5A4C1457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6B3F-CC8C-452F-92D4-A7CD677A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B0D8-E86D-4F4D-A8B5-DD2D9A58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14CD3-63E7-46E0-A359-B32F555F4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DB2B-ED7C-4780-AF2E-3E372880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7F3E-01D7-49FA-A781-29A90621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61D1-193D-40F9-B331-D55E162E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5A9B-D64E-4812-AFD1-0C0D1C41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4874-5D3E-468E-9DBC-199A36F35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8815A-6EDC-4965-AF00-FA58059C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409FD-C85F-4018-A8B8-E54DAA9D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64315-87FE-463F-ACE7-5D69B7F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DDD3-9526-4ED9-A475-393F8B68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4EB-B4CA-45A8-AEEA-98E773F0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95D4-24C1-435E-A233-5F2E0D99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1539A-1C38-4881-8094-9E59820B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ACE09-6484-4F6E-A278-31AA504B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A194E-53BD-4CED-9C39-8F5FFA306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91426-E973-43B9-A7C2-88EDE27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793BB-0C65-4B43-AA55-52F94485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193E7-81F8-4C34-A11A-6BB3BDC3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60B-B8E4-416E-9AA9-B8E9B2A6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35076-CAED-4E40-9714-969548C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ABEBC-C8AD-4B30-9A4C-8D2608F8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0662-001F-4BBF-B588-C067F741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E31FF-F936-4311-8F60-7C263CD5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DE7D8-253D-431F-85ED-B543089C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839F-7BEE-4425-A344-17BD0BC3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B2BD-2F2A-4CD6-9B5A-BF35A129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D14B-1B54-4E5D-8D8D-1E27CF42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760C7-8BFE-4ABB-9F6A-CB8264C6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FAE8-2CC3-4B98-9A50-8BDCC521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6EDD-071E-4295-8305-8150522F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4EF0-0359-4BA6-809A-D1DCC09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636C-1E62-4A61-8461-DC6041E4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6D9E1-31BC-4F6E-935E-9492FF776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58D1C-C6AF-4B20-9BD6-C0AC62DA0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B357-BF82-4783-877E-679D0782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EFF0B-F4EF-4AE7-9158-FD961B8E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40412-FEF6-434C-BF53-58F20741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D73D8-EDE7-4648-B452-3655F673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1AD3-CE87-4442-A890-AF95A567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3E408-1CAE-4AC1-B623-2F6E82CDC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93BE-304D-4767-939B-2E0882D78F9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9E74-CA81-48BC-AF2D-8F59ACE88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FE50-A964-44EA-96FB-29140EF64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F792-9716-4C4C-87F6-81798934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38AE08-B06D-490A-87E1-FA500601544F}"/>
              </a:ext>
            </a:extLst>
          </p:cNvPr>
          <p:cNvSpPr/>
          <p:nvPr/>
        </p:nvSpPr>
        <p:spPr>
          <a:xfrm>
            <a:off x="2551814" y="1148317"/>
            <a:ext cx="2785730" cy="38064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69C6D-C45A-40B0-8000-76DFDDB467AC}"/>
              </a:ext>
            </a:extLst>
          </p:cNvPr>
          <p:cNvSpPr/>
          <p:nvPr/>
        </p:nvSpPr>
        <p:spPr>
          <a:xfrm>
            <a:off x="3338621" y="2959411"/>
            <a:ext cx="1733105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Search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05F7F-8558-42D8-B126-3CAB829F25C0}"/>
              </a:ext>
            </a:extLst>
          </p:cNvPr>
          <p:cNvSpPr/>
          <p:nvPr/>
        </p:nvSpPr>
        <p:spPr>
          <a:xfrm>
            <a:off x="3338621" y="3636350"/>
            <a:ext cx="1733105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highlight>
                  <a:srgbClr val="0000FF"/>
                </a:highlight>
              </a:rPr>
              <a:t>FT Data Upload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EA829-172F-4841-A822-6D1871FAC46C}"/>
              </a:ext>
            </a:extLst>
          </p:cNvPr>
          <p:cNvSpPr/>
          <p:nvPr/>
        </p:nvSpPr>
        <p:spPr>
          <a:xfrm>
            <a:off x="3338622" y="4313289"/>
            <a:ext cx="1733106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Location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D4A6F-D1E7-43DA-A5C0-84779BED580F}"/>
              </a:ext>
            </a:extLst>
          </p:cNvPr>
          <p:cNvSpPr/>
          <p:nvPr/>
        </p:nvSpPr>
        <p:spPr>
          <a:xfrm>
            <a:off x="3338621" y="2191059"/>
            <a:ext cx="1733106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User Profile / Session Mgt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2781C1-52DC-4B3B-8C70-23CB9CA3234C}"/>
              </a:ext>
            </a:extLst>
          </p:cNvPr>
          <p:cNvSpPr/>
          <p:nvPr/>
        </p:nvSpPr>
        <p:spPr>
          <a:xfrm>
            <a:off x="5454502" y="4646410"/>
            <a:ext cx="5475768" cy="11961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3625C-157E-4C29-9AFB-9EA1672ED478}"/>
              </a:ext>
            </a:extLst>
          </p:cNvPr>
          <p:cNvSpPr/>
          <p:nvPr/>
        </p:nvSpPr>
        <p:spPr>
          <a:xfrm>
            <a:off x="5787660" y="4972488"/>
            <a:ext cx="1733106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SQL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04A2A-E0A9-44A1-8522-60497CBB9C42}"/>
              </a:ext>
            </a:extLst>
          </p:cNvPr>
          <p:cNvSpPr/>
          <p:nvPr/>
        </p:nvSpPr>
        <p:spPr>
          <a:xfrm>
            <a:off x="8523775" y="4972489"/>
            <a:ext cx="1733106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Azure 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09B858-FB8E-406E-AA23-E7A7CEF61C2E}"/>
              </a:ext>
            </a:extLst>
          </p:cNvPr>
          <p:cNvSpPr/>
          <p:nvPr/>
        </p:nvSpPr>
        <p:spPr>
          <a:xfrm>
            <a:off x="8371372" y="3278377"/>
            <a:ext cx="2144228" cy="832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Food Truck Open Data End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FF5F7-949A-4F99-A321-B9E38847D43C}"/>
              </a:ext>
            </a:extLst>
          </p:cNvPr>
          <p:cNvSpPr/>
          <p:nvPr/>
        </p:nvSpPr>
        <p:spPr>
          <a:xfrm>
            <a:off x="5987905" y="3278377"/>
            <a:ext cx="1733106" cy="832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Google Maps API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03687B-AF8D-424B-8945-473D64BF5DB3}"/>
              </a:ext>
            </a:extLst>
          </p:cNvPr>
          <p:cNvSpPr/>
          <p:nvPr/>
        </p:nvSpPr>
        <p:spPr>
          <a:xfrm>
            <a:off x="7559746" y="1885528"/>
            <a:ext cx="1201479" cy="655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highlight>
                  <a:srgbClr val="0000FF"/>
                </a:highlight>
              </a:rPr>
              <a:t>DevOps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85B69-D507-45DC-9FA4-1E09E3A37074}"/>
              </a:ext>
            </a:extLst>
          </p:cNvPr>
          <p:cNvSpPr/>
          <p:nvPr/>
        </p:nvSpPr>
        <p:spPr>
          <a:xfrm>
            <a:off x="425305" y="1924508"/>
            <a:ext cx="1733105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ighlight>
                  <a:srgbClr val="0000FF"/>
                </a:highlight>
              </a:rPr>
              <a:t>Mpbile</a:t>
            </a:r>
            <a:r>
              <a:rPr lang="en-US" dirty="0">
                <a:highlight>
                  <a:srgbClr val="0000FF"/>
                </a:highlight>
              </a:rPr>
              <a:t> Client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D40A-2AAE-44E0-81C6-6FE0213D28C1}"/>
              </a:ext>
            </a:extLst>
          </p:cNvPr>
          <p:cNvSpPr/>
          <p:nvPr/>
        </p:nvSpPr>
        <p:spPr>
          <a:xfrm>
            <a:off x="425305" y="2620943"/>
            <a:ext cx="1733105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Desktop / Laptop Client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62905-9B26-445B-8272-A0BA6E0442CB}"/>
              </a:ext>
            </a:extLst>
          </p:cNvPr>
          <p:cNvSpPr/>
          <p:nvPr/>
        </p:nvSpPr>
        <p:spPr>
          <a:xfrm>
            <a:off x="425305" y="4359368"/>
            <a:ext cx="1733105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Admin Access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0DEAB-A113-40C1-96C5-0698F4168A9A}"/>
              </a:ext>
            </a:extLst>
          </p:cNvPr>
          <p:cNvSpPr/>
          <p:nvPr/>
        </p:nvSpPr>
        <p:spPr>
          <a:xfrm>
            <a:off x="3338619" y="1364515"/>
            <a:ext cx="1733106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UI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0067E6-0C81-4074-91A5-DAD8E2FE2077}"/>
              </a:ext>
            </a:extLst>
          </p:cNvPr>
          <p:cNvSpPr/>
          <p:nvPr/>
        </p:nvSpPr>
        <p:spPr>
          <a:xfrm>
            <a:off x="5835501" y="1905024"/>
            <a:ext cx="1201479" cy="655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highlight>
                  <a:srgbClr val="0000FF"/>
                </a:highlight>
              </a:rPr>
              <a:t>Azure Container Registry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4338FA-27B6-4EE6-B8A6-093284B92EC5}"/>
              </a:ext>
            </a:extLst>
          </p:cNvPr>
          <p:cNvSpPr/>
          <p:nvPr/>
        </p:nvSpPr>
        <p:spPr>
          <a:xfrm>
            <a:off x="9053089" y="899013"/>
            <a:ext cx="1733105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highlight>
                  <a:srgbClr val="0000FF"/>
                </a:highlight>
              </a:rPr>
              <a:t>Developer</a:t>
            </a:r>
            <a:r>
              <a:rPr lang="en-US" dirty="0">
                <a:highlight>
                  <a:srgbClr val="0000FF"/>
                </a:highlight>
              </a:rPr>
              <a:t> Laptop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7A69-5383-490F-821B-BD9687D9B90A}"/>
              </a:ext>
            </a:extLst>
          </p:cNvPr>
          <p:cNvSpPr/>
          <p:nvPr/>
        </p:nvSpPr>
        <p:spPr>
          <a:xfrm>
            <a:off x="9202482" y="1888032"/>
            <a:ext cx="1727788" cy="52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GitHub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4D9DDEF-3960-4783-B6D9-81654CE68326}"/>
              </a:ext>
            </a:extLst>
          </p:cNvPr>
          <p:cNvSpPr/>
          <p:nvPr/>
        </p:nvSpPr>
        <p:spPr>
          <a:xfrm>
            <a:off x="425306" y="489099"/>
            <a:ext cx="1476148" cy="111641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FF"/>
                </a:highlight>
              </a:rPr>
              <a:t>Azure </a:t>
            </a:r>
            <a:r>
              <a:rPr lang="en-US" sz="1400" dirty="0">
                <a:highlight>
                  <a:srgbClr val="0000FF"/>
                </a:highlight>
              </a:rPr>
              <a:t>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95970F-81B1-40C1-A951-17B7CD4C359A}"/>
              </a:ext>
            </a:extLst>
          </p:cNvPr>
          <p:cNvSpPr txBox="1"/>
          <p:nvPr/>
        </p:nvSpPr>
        <p:spPr>
          <a:xfrm>
            <a:off x="3104707" y="839972"/>
            <a:ext cx="5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2DB657A-E3BC-4FD0-B102-BC22925FD616}"/>
              </a:ext>
            </a:extLst>
          </p:cNvPr>
          <p:cNvSpPr/>
          <p:nvPr/>
        </p:nvSpPr>
        <p:spPr>
          <a:xfrm>
            <a:off x="5730948" y="3081689"/>
            <a:ext cx="5199322" cy="12776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51CF5-0587-42C9-B7A8-56BFE98A052A}"/>
              </a:ext>
            </a:extLst>
          </p:cNvPr>
          <p:cNvSpPr txBox="1"/>
          <p:nvPr/>
        </p:nvSpPr>
        <p:spPr>
          <a:xfrm>
            <a:off x="7332917" y="5816443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C1E1C2-88C9-417B-97C2-D2BBBC05C548}"/>
              </a:ext>
            </a:extLst>
          </p:cNvPr>
          <p:cNvSpPr txBox="1"/>
          <p:nvPr/>
        </p:nvSpPr>
        <p:spPr>
          <a:xfrm>
            <a:off x="9443486" y="2765524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2E57202-6E93-4B84-8D27-9D61BD56F2B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16200000" flipH="1">
            <a:off x="9758997" y="1580653"/>
            <a:ext cx="468024" cy="14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7CA2E3-DFAF-4BD6-82C7-490B675401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1397" y="1733053"/>
            <a:ext cx="468024" cy="14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F24399-3BE9-4383-A7C1-3747EDD4DCA5}"/>
              </a:ext>
            </a:extLst>
          </p:cNvPr>
          <p:cNvCxnSpPr>
            <a:stCxn id="23" idx="1"/>
            <a:endCxn id="16" idx="6"/>
          </p:cNvCxnSpPr>
          <p:nvPr/>
        </p:nvCxnSpPr>
        <p:spPr>
          <a:xfrm rot="10800000" flipV="1">
            <a:off x="8761226" y="2148530"/>
            <a:ext cx="441257" cy="64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13C6F25-9787-4911-9575-243489AF201C}"/>
              </a:ext>
            </a:extLst>
          </p:cNvPr>
          <p:cNvCxnSpPr>
            <a:stCxn id="16" idx="2"/>
            <a:endCxn id="21" idx="6"/>
          </p:cNvCxnSpPr>
          <p:nvPr/>
        </p:nvCxnSpPr>
        <p:spPr>
          <a:xfrm rot="10800000" flipV="1">
            <a:off x="7036980" y="2213364"/>
            <a:ext cx="522766" cy="19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6E62F8-DFF7-4FE7-8536-B66534483329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rot="10800000">
            <a:off x="3944679" y="1148318"/>
            <a:ext cx="1890822" cy="1084543"/>
          </a:xfrm>
          <a:prstGeom prst="bentConnector4">
            <a:avLst>
              <a:gd name="adj1" fmla="val 13168"/>
              <a:gd name="adj2" fmla="val 121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B998CA-17A9-4913-B9D3-57A4DE2C3A87}"/>
              </a:ext>
            </a:extLst>
          </p:cNvPr>
          <p:cNvCxnSpPr>
            <a:stCxn id="4" idx="2"/>
            <a:endCxn id="11" idx="1"/>
          </p:cNvCxnSpPr>
          <p:nvPr/>
        </p:nvCxnSpPr>
        <p:spPr>
          <a:xfrm rot="16200000" flipH="1">
            <a:off x="4727063" y="4172388"/>
            <a:ext cx="278213" cy="1842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603B44B-0D49-4BC4-BF2A-C97619EBABA9}"/>
              </a:ext>
            </a:extLst>
          </p:cNvPr>
          <p:cNvCxnSpPr>
            <a:stCxn id="4" idx="2"/>
            <a:endCxn id="12" idx="2"/>
          </p:cNvCxnSpPr>
          <p:nvPr/>
        </p:nvCxnSpPr>
        <p:spPr>
          <a:xfrm rot="16200000" flipH="1">
            <a:off x="6398148" y="2501303"/>
            <a:ext cx="538711" cy="5445649"/>
          </a:xfrm>
          <a:prstGeom prst="bentConnector3">
            <a:avLst>
              <a:gd name="adj1" fmla="val 142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EB03A24-92E4-4809-9125-3449DA7427D9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2158410" y="3051545"/>
            <a:ext cx="393404" cy="1568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A916BE0-CBB9-4ABC-B67F-9BDB1EC1D0DA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2158410" y="1625013"/>
            <a:ext cx="1180209" cy="12564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D042B2D-D8A3-442F-9008-8D4B9C20EE9A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2158410" y="1625013"/>
            <a:ext cx="1180209" cy="559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C7E9BE4-9EAE-417A-9133-D7F40F728C7B}"/>
              </a:ext>
            </a:extLst>
          </p:cNvPr>
          <p:cNvCxnSpPr>
            <a:stCxn id="18" idx="3"/>
            <a:endCxn id="24" idx="3"/>
          </p:cNvCxnSpPr>
          <p:nvPr/>
        </p:nvCxnSpPr>
        <p:spPr>
          <a:xfrm flipH="1" flipV="1">
            <a:off x="1901454" y="1047308"/>
            <a:ext cx="256956" cy="1834133"/>
          </a:xfrm>
          <a:prstGeom prst="bentConnector3">
            <a:avLst>
              <a:gd name="adj1" fmla="val -88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43EE862-9E98-42C8-AA7A-473C4383961A}"/>
              </a:ext>
            </a:extLst>
          </p:cNvPr>
          <p:cNvCxnSpPr>
            <a:stCxn id="17" idx="3"/>
            <a:endCxn id="24" idx="3"/>
          </p:cNvCxnSpPr>
          <p:nvPr/>
        </p:nvCxnSpPr>
        <p:spPr>
          <a:xfrm flipH="1" flipV="1">
            <a:off x="1901454" y="1047308"/>
            <a:ext cx="256956" cy="1137698"/>
          </a:xfrm>
          <a:prstGeom prst="bentConnector3">
            <a:avLst>
              <a:gd name="adj1" fmla="val -88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8A85ECC-D497-45D2-A4E1-9DFE9D5130F0}"/>
              </a:ext>
            </a:extLst>
          </p:cNvPr>
          <p:cNvCxnSpPr>
            <a:stCxn id="8" idx="3"/>
            <a:endCxn id="15" idx="2"/>
          </p:cNvCxnSpPr>
          <p:nvPr/>
        </p:nvCxnSpPr>
        <p:spPr>
          <a:xfrm flipV="1">
            <a:off x="5071728" y="4111260"/>
            <a:ext cx="1782730" cy="4625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E5D4220-2CC3-402F-80D4-973D72692C8E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>
          <a:xfrm rot="5400000" flipH="1" flipV="1">
            <a:off x="6801287" y="1515147"/>
            <a:ext cx="46085" cy="5238312"/>
          </a:xfrm>
          <a:prstGeom prst="bentConnector3">
            <a:avLst>
              <a:gd name="adj1" fmla="val -496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DE8B139-3025-43C8-B7F5-F68ABF1FDCFF}"/>
              </a:ext>
            </a:extLst>
          </p:cNvPr>
          <p:cNvCxnSpPr>
            <a:stCxn id="20" idx="2"/>
            <a:endCxn id="9" idx="0"/>
          </p:cNvCxnSpPr>
          <p:nvPr/>
        </p:nvCxnSpPr>
        <p:spPr>
          <a:xfrm rot="16200000" flipH="1">
            <a:off x="4052399" y="2038283"/>
            <a:ext cx="30554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C0F839D-8681-43E0-B3E4-DFC3ED8F52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127202" y="3558378"/>
            <a:ext cx="15594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218EE91-C16B-49CD-823D-D9CC87FA558A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3338622" y="3896849"/>
            <a:ext cx="1" cy="67693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F8C7C4-0FFB-4BF7-A576-EA88FD4FBE59}"/>
              </a:ext>
            </a:extLst>
          </p:cNvPr>
          <p:cNvSpPr txBox="1"/>
          <p:nvPr/>
        </p:nvSpPr>
        <p:spPr>
          <a:xfrm>
            <a:off x="3774558" y="308344"/>
            <a:ext cx="3292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CFTB: City Food Truck in a Box</a:t>
            </a:r>
          </a:p>
        </p:txBody>
      </p:sp>
    </p:spTree>
    <p:extLst>
      <p:ext uri="{BB962C8B-B14F-4D97-AF65-F5344CB8AC3E}">
        <p14:creationId xmlns:p14="http://schemas.microsoft.com/office/powerpoint/2010/main" val="15240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Ayoade Mustapha</dc:creator>
  <cp:lastModifiedBy>Ayoade Mustapha</cp:lastModifiedBy>
  <cp:revision>11</cp:revision>
  <dcterms:created xsi:type="dcterms:W3CDTF">2021-02-11T04:28:23Z</dcterms:created>
  <dcterms:modified xsi:type="dcterms:W3CDTF">2021-02-11T08:15:38Z</dcterms:modified>
</cp:coreProperties>
</file>