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09E2-B721-4FF6-918C-83D5DC855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56FEE-E9EF-4EB3-AF68-C1E6514A5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811A-8ED1-41A9-960F-BAAFCA62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A843-CCC6-45FD-B7C4-AD3736FB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5DFE-63BF-4CCE-9EAD-E45A2116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834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C1F8-CAAF-4EB1-9F9B-B48AC026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EAF9C-3335-484B-A188-96E12A9D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82F7-D554-45FD-82BC-9DC39463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B89F-9301-49F8-AB33-9CFBDA98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0C46-44DE-4534-B64D-CB35FE15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7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22947-07F9-423B-A65A-BF3E96DE0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9B76-8D59-4215-B3FB-A7911180D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946C-DC9E-44BD-9284-51A4947F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4C2A-4C6B-4FA2-A02E-76CD829B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01D1-33C6-41A7-8497-C4A53A35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431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6497-CFDA-4EE5-9F13-789DEF1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0D12-2971-43B6-A88B-1B552447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E804-546B-4C2C-B090-486B1F5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898F-0D64-45D3-991A-C81CCB62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DCB8-80D2-4993-BF48-8831E9B6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084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BC88-DE91-4F1D-8012-C0A82FDF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CEEBF-74D8-476B-8F0C-6FA8A2E5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8FC7-1CC4-4E9E-95E0-DD5F0971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1FA6-ABD0-4ECC-AD04-8F9CDB69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C634-B9F9-4B40-9172-F28140EF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90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0B7A-4E98-4AEC-AEC1-3664C0B1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D557-8700-415F-A65D-A138A511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DD4D-AB0B-4AC5-916C-F1237A2E9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058C5-86F8-4A57-88F7-08EF9BC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C64A-BF3F-4C61-8C5F-49F42D30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6683D-8E0C-4D7B-B982-ECA2C5B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32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59B0-1857-42A4-8C2A-368C78F3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9D270-0244-4353-9E2E-34CB78DD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EF0B8-02A5-481B-9B1A-C79DD4D77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FA753-8C7C-445F-809D-ACA7CD237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28B66-509F-4E33-A7E5-B019A7A7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79FDA-870C-40F2-8975-2D989EB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084ED-8FB7-4649-A8D3-F5867992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DC189-B3DF-4FC1-8CA5-D241E2E1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74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F401-822D-4A80-A01F-DBC08EAA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B896B-A436-4CC8-B355-FBB4035E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27CD9-9573-42DF-BFB6-56FC537C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AE64C-8A6B-4482-A4E6-0E98AD6B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013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D4E72-AE6F-4365-B685-96E0A413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6204F-2D4D-4E76-8E44-1E3D8E22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5AD0-F95B-4C12-B495-BD5F0987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09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037B-7DB6-4102-ABBA-6F1F2DFD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6E34-CD60-43BF-A64E-D35FAE23A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FA762-F0AA-411C-9971-E99E116D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38ABA-6102-4153-8EAA-E8CB6AA2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5330D-BAE2-4D05-B8CE-E864AD58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C76AE-9325-4EA4-9A95-7EB5E202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4174-D8CF-4DE1-A370-4F2CCB3A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28E35-8B5C-4BE6-A9B7-6BA55722F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00DAF-AB98-44EF-B327-7D098544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73108-F65F-4F4D-BC80-A016221E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67214-B707-4853-98CD-448927DE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0DCC9-9780-42FF-B595-25E4FC50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794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F4A35-5545-42A2-8D33-3C2531AC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D16CA-23FC-4D24-9F3A-F5171E7B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6B-BFF2-4789-B313-C516DE45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8562-F62E-4177-82C1-450969E9A1E8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8F69-DF1D-4108-8B30-E48FD1960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D260D-0A02-4ADC-B2F9-979FB06D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8983-7420-4D6F-839B-E20F4737D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23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2561D-7D2A-4494-953E-2036AEA04D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5970" y="1069022"/>
            <a:ext cx="5731510" cy="41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E7CF4-88B8-4453-A6A4-1CD8FC4F43A7}"/>
              </a:ext>
            </a:extLst>
          </p:cNvPr>
          <p:cNvSpPr txBox="1"/>
          <p:nvPr/>
        </p:nvSpPr>
        <p:spPr>
          <a:xfrm>
            <a:off x="495300" y="619125"/>
            <a:ext cx="37814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b="1" dirty="0" err="1"/>
              <a:t>Siswa</a:t>
            </a:r>
            <a:endParaRPr lang="en-US" b="1" dirty="0"/>
          </a:p>
          <a:p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r>
              <a:rPr lang="en-US" u="sng" dirty="0" err="1"/>
              <a:t>Id_siswa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kelas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b="1" dirty="0" err="1"/>
              <a:t>Anggota</a:t>
            </a:r>
            <a:r>
              <a:rPr lang="en-US" dirty="0"/>
              <a:t>:</a:t>
            </a:r>
          </a:p>
          <a:p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r>
              <a:rPr lang="en-US" u="sng" dirty="0" err="1"/>
              <a:t>Id_anggota</a:t>
            </a:r>
            <a:r>
              <a:rPr lang="en-US" dirty="0"/>
              <a:t>, </a:t>
            </a:r>
            <a:r>
              <a:rPr lang="en-US" dirty="0" err="1"/>
              <a:t>nama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b="1" dirty="0" err="1"/>
              <a:t>Pengurus</a:t>
            </a:r>
            <a:r>
              <a:rPr lang="en-US" dirty="0"/>
              <a:t>:</a:t>
            </a:r>
          </a:p>
          <a:p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r>
              <a:rPr lang="en-US" u="sng" dirty="0" err="1"/>
              <a:t>Id_pengurus</a:t>
            </a:r>
            <a:r>
              <a:rPr lang="en-US" dirty="0"/>
              <a:t>, </a:t>
            </a:r>
            <a:r>
              <a:rPr lang="en-US" dirty="0" err="1"/>
              <a:t>nama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b="1" dirty="0" err="1"/>
              <a:t>Buku</a:t>
            </a:r>
            <a:r>
              <a:rPr lang="en-US" dirty="0"/>
              <a:t>:</a:t>
            </a:r>
          </a:p>
          <a:p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r>
              <a:rPr lang="en-US" u="sng" dirty="0" err="1"/>
              <a:t>Id_buku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penerbit</a:t>
            </a:r>
            <a:r>
              <a:rPr lang="en-US" dirty="0"/>
              <a:t>, </a:t>
            </a:r>
            <a:r>
              <a:rPr lang="en-US" dirty="0" err="1"/>
              <a:t>penulis</a:t>
            </a:r>
            <a:r>
              <a:rPr lang="en-US" dirty="0"/>
              <a:t>, </a:t>
            </a:r>
            <a:r>
              <a:rPr lang="en-US" dirty="0" err="1"/>
              <a:t>tahun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b="1" dirty="0" err="1"/>
              <a:t>Kategori</a:t>
            </a:r>
            <a:r>
              <a:rPr lang="en-US" dirty="0"/>
              <a:t>:</a:t>
            </a:r>
          </a:p>
          <a:p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r>
              <a:rPr lang="en-US" u="sng" dirty="0" err="1"/>
              <a:t>Id_kat</a:t>
            </a:r>
            <a:r>
              <a:rPr lang="en-US" dirty="0"/>
              <a:t>, </a:t>
            </a:r>
            <a:r>
              <a:rPr lang="en-US" dirty="0" err="1"/>
              <a:t>deskripsi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1DE0D-0D66-4BDF-AF32-035C2746AA38}"/>
              </a:ext>
            </a:extLst>
          </p:cNvPr>
          <p:cNvSpPr txBox="1"/>
          <p:nvPr/>
        </p:nvSpPr>
        <p:spPr>
          <a:xfrm>
            <a:off x="6800850" y="282883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Setiap</a:t>
            </a:r>
            <a:r>
              <a:rPr lang="en-US" dirty="0"/>
              <a:t> id </a:t>
            </a:r>
            <a:r>
              <a:rPr lang="en-US" dirty="0" err="1"/>
              <a:t>etinitas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primary key,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key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garis </a:t>
            </a:r>
            <a:r>
              <a:rPr lang="en-US" dirty="0" err="1"/>
              <a:t>bawah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‘</a:t>
            </a:r>
            <a:r>
              <a:rPr lang="en-US" u="sng" dirty="0"/>
              <a:t>Id</a:t>
            </a:r>
            <a:r>
              <a:rPr lang="en-US" dirty="0"/>
              <a:t>’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591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6FB6DD-5B96-471D-AB25-F23EA4D0C6B2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 flipH="1">
            <a:off x="943570" y="2919399"/>
            <a:ext cx="52787" cy="1017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0D7A15-BB9B-45AC-829B-BE0820B918B7}"/>
              </a:ext>
            </a:extLst>
          </p:cNvPr>
          <p:cNvCxnSpPr>
            <a:stCxn id="7" idx="2"/>
            <a:endCxn id="3" idx="2"/>
          </p:cNvCxnSpPr>
          <p:nvPr/>
        </p:nvCxnSpPr>
        <p:spPr>
          <a:xfrm flipH="1">
            <a:off x="11115673" y="1071560"/>
            <a:ext cx="1" cy="471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A71336-8354-4088-AEE9-5F89E9C037C7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1443633" y="3428997"/>
            <a:ext cx="91719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013177-0276-47F2-8F6E-6A7C8FF2BA4E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5905499" y="3557587"/>
            <a:ext cx="1" cy="213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33AC52-27E5-4A3B-B8BC-5E850E6C34E9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6949082" y="5915027"/>
            <a:ext cx="352127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D7F65-1F2B-49E5-A523-044C631F819C}"/>
              </a:ext>
            </a:extLst>
          </p:cNvPr>
          <p:cNvCxnSpPr>
            <a:cxnSpLocks/>
            <a:stCxn id="20" idx="6"/>
            <a:endCxn id="7" idx="1"/>
          </p:cNvCxnSpPr>
          <p:nvPr/>
        </p:nvCxnSpPr>
        <p:spPr>
          <a:xfrm>
            <a:off x="10246218" y="632216"/>
            <a:ext cx="369393" cy="31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3076AC-1ED2-444B-9AF3-6DF4EC716810}"/>
              </a:ext>
            </a:extLst>
          </p:cNvPr>
          <p:cNvCxnSpPr>
            <a:stCxn id="21" idx="7"/>
            <a:endCxn id="7" idx="1"/>
          </p:cNvCxnSpPr>
          <p:nvPr/>
        </p:nvCxnSpPr>
        <p:spPr>
          <a:xfrm flipV="1">
            <a:off x="10233885" y="942973"/>
            <a:ext cx="381726" cy="201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F57996-A02D-4626-9C7D-DCABB62D8201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10168292" y="3095013"/>
            <a:ext cx="642583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6807C8-A238-4A09-944B-55CA8CBAB1A3}"/>
              </a:ext>
            </a:extLst>
          </p:cNvPr>
          <p:cNvCxnSpPr>
            <a:stCxn id="24" idx="7"/>
            <a:endCxn id="4" idx="1"/>
          </p:cNvCxnSpPr>
          <p:nvPr/>
        </p:nvCxnSpPr>
        <p:spPr>
          <a:xfrm flipV="1">
            <a:off x="10455047" y="3557584"/>
            <a:ext cx="251053" cy="237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5B9C31-FB51-4AE5-BED4-C96FAAA9B95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10253119" y="5616767"/>
            <a:ext cx="284952" cy="16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97855FB-6324-4FFE-9B39-FBDD6AA7E34C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6266410" y="3557584"/>
            <a:ext cx="206053" cy="314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E6FFC1-D960-4ADE-BE05-4F0D3DFD6356}"/>
              </a:ext>
            </a:extLst>
          </p:cNvPr>
          <p:cNvCxnSpPr>
            <a:stCxn id="32" idx="7"/>
          </p:cNvCxnSpPr>
          <p:nvPr/>
        </p:nvCxnSpPr>
        <p:spPr>
          <a:xfrm flipV="1">
            <a:off x="5325289" y="3557584"/>
            <a:ext cx="206053" cy="314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5218EE-A1BA-4DAB-8624-C1E002915041}"/>
              </a:ext>
            </a:extLst>
          </p:cNvPr>
          <p:cNvCxnSpPr>
            <a:stCxn id="30" idx="3"/>
          </p:cNvCxnSpPr>
          <p:nvPr/>
        </p:nvCxnSpPr>
        <p:spPr>
          <a:xfrm flipH="1">
            <a:off x="6266410" y="2929524"/>
            <a:ext cx="68877" cy="499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33012D-64AA-41F6-B342-7B46F18BCC8A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5316938" y="2909277"/>
            <a:ext cx="214404" cy="39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0D1E11-56E1-42EF-9FAB-E1ECC988FE99}"/>
              </a:ext>
            </a:extLst>
          </p:cNvPr>
          <p:cNvCxnSpPr>
            <a:stCxn id="31" idx="4"/>
            <a:endCxn id="2" idx="0"/>
          </p:cNvCxnSpPr>
          <p:nvPr/>
        </p:nvCxnSpPr>
        <p:spPr>
          <a:xfrm>
            <a:off x="5905499" y="2250277"/>
            <a:ext cx="1" cy="1050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23A6837-9C17-4310-BF6F-E5BAB17ECC59}"/>
              </a:ext>
            </a:extLst>
          </p:cNvPr>
          <p:cNvSpPr/>
          <p:nvPr/>
        </p:nvSpPr>
        <p:spPr>
          <a:xfrm>
            <a:off x="5405437" y="3300412"/>
            <a:ext cx="1000125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Buku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BE548-422A-402B-89C6-72589088CC45}"/>
              </a:ext>
            </a:extLst>
          </p:cNvPr>
          <p:cNvSpPr/>
          <p:nvPr/>
        </p:nvSpPr>
        <p:spPr>
          <a:xfrm>
            <a:off x="10470354" y="5786440"/>
            <a:ext cx="1290638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Pengurus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CD4BB-216B-45DB-8E63-18C26E68FCA7}"/>
              </a:ext>
            </a:extLst>
          </p:cNvPr>
          <p:cNvSpPr/>
          <p:nvPr/>
        </p:nvSpPr>
        <p:spPr>
          <a:xfrm>
            <a:off x="10615612" y="3300410"/>
            <a:ext cx="1000125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en-ID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5643577-70CE-4154-B3F3-B68DB4D6364C}"/>
              </a:ext>
            </a:extLst>
          </p:cNvPr>
          <p:cNvSpPr/>
          <p:nvPr/>
        </p:nvSpPr>
        <p:spPr>
          <a:xfrm>
            <a:off x="4861916" y="5689999"/>
            <a:ext cx="2087166" cy="450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Mendata</a:t>
            </a:r>
            <a:endParaRPr lang="en-ID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5F6375B-5EBC-4357-9643-D3D7081177FC}"/>
              </a:ext>
            </a:extLst>
          </p:cNvPr>
          <p:cNvSpPr/>
          <p:nvPr/>
        </p:nvSpPr>
        <p:spPr>
          <a:xfrm>
            <a:off x="7467004" y="3203972"/>
            <a:ext cx="2087166" cy="450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Pinjam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04DEA-7F55-4496-96B0-37C5B1C605C2}"/>
              </a:ext>
            </a:extLst>
          </p:cNvPr>
          <p:cNvSpPr/>
          <p:nvPr/>
        </p:nvSpPr>
        <p:spPr>
          <a:xfrm>
            <a:off x="10615611" y="814385"/>
            <a:ext cx="1000125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Siswa</a:t>
            </a:r>
            <a:endParaRPr lang="en-ID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1AB167B-202E-4B79-AB43-89A4396062CB}"/>
              </a:ext>
            </a:extLst>
          </p:cNvPr>
          <p:cNvSpPr/>
          <p:nvPr/>
        </p:nvSpPr>
        <p:spPr>
          <a:xfrm>
            <a:off x="10255743" y="1960957"/>
            <a:ext cx="1719860" cy="450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Daftar</a:t>
            </a:r>
            <a:endParaRPr lang="en-ID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E69165F-1389-493A-83B9-30150A1AF00A}"/>
              </a:ext>
            </a:extLst>
          </p:cNvPr>
          <p:cNvSpPr/>
          <p:nvPr/>
        </p:nvSpPr>
        <p:spPr>
          <a:xfrm>
            <a:off x="10142784" y="4446982"/>
            <a:ext cx="1945778" cy="450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Dilayani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2B26A5-639A-40A7-BCBD-822C64F9471F}"/>
              </a:ext>
            </a:extLst>
          </p:cNvPr>
          <p:cNvSpPr/>
          <p:nvPr/>
        </p:nvSpPr>
        <p:spPr>
          <a:xfrm>
            <a:off x="443508" y="3300409"/>
            <a:ext cx="1000125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Kategori</a:t>
            </a:r>
            <a:endParaRPr lang="en-ID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E58C475-47A4-4441-B202-FDD2D5C4AA6C}"/>
              </a:ext>
            </a:extLst>
          </p:cNvPr>
          <p:cNvSpPr/>
          <p:nvPr/>
        </p:nvSpPr>
        <p:spPr>
          <a:xfrm>
            <a:off x="2256829" y="3203969"/>
            <a:ext cx="2087166" cy="450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Punya</a:t>
            </a:r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9E11C4-CCA1-4F78-8D6C-9B0EB7760714}"/>
              </a:ext>
            </a:extLst>
          </p:cNvPr>
          <p:cNvSpPr/>
          <p:nvPr/>
        </p:nvSpPr>
        <p:spPr>
          <a:xfrm>
            <a:off x="8715378" y="382186"/>
            <a:ext cx="1530840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Id_siswa</a:t>
            </a:r>
            <a:endParaRPr lang="en-ID" u="sng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E96C4D-51E8-4EF0-BEA4-455382291C6E}"/>
              </a:ext>
            </a:extLst>
          </p:cNvPr>
          <p:cNvSpPr/>
          <p:nvPr/>
        </p:nvSpPr>
        <p:spPr>
          <a:xfrm>
            <a:off x="9309347" y="1071555"/>
            <a:ext cx="1083164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</a:t>
            </a:r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C0A79E-3A71-4B66-ABD0-432CE1C4956B}"/>
              </a:ext>
            </a:extLst>
          </p:cNvPr>
          <p:cNvSpPr/>
          <p:nvPr/>
        </p:nvSpPr>
        <p:spPr>
          <a:xfrm>
            <a:off x="10574091" y="126799"/>
            <a:ext cx="1083164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</a:t>
            </a:r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CE2A62-8323-4BE5-B578-3AF3D5797B01}"/>
              </a:ext>
            </a:extLst>
          </p:cNvPr>
          <p:cNvSpPr/>
          <p:nvPr/>
        </p:nvSpPr>
        <p:spPr>
          <a:xfrm>
            <a:off x="8534401" y="2668185"/>
            <a:ext cx="1914222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Id_anggota</a:t>
            </a:r>
            <a:endParaRPr lang="en-ID" u="sng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84EE89-9A48-4FA4-B76E-5EA306F8723E}"/>
              </a:ext>
            </a:extLst>
          </p:cNvPr>
          <p:cNvSpPr/>
          <p:nvPr/>
        </p:nvSpPr>
        <p:spPr>
          <a:xfrm>
            <a:off x="9530509" y="3721895"/>
            <a:ext cx="1083164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</a:t>
            </a:r>
            <a:endParaRPr lang="en-I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CA0B57-A9FB-4332-A333-7701D77AA8F3}"/>
              </a:ext>
            </a:extLst>
          </p:cNvPr>
          <p:cNvSpPr/>
          <p:nvPr/>
        </p:nvSpPr>
        <p:spPr>
          <a:xfrm>
            <a:off x="8592294" y="5189939"/>
            <a:ext cx="1945777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Id_pengurus</a:t>
            </a:r>
            <a:endParaRPr lang="en-ID" u="sng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63B3B7-20E1-4EDB-AC1F-9F1453EBC0DA}"/>
              </a:ext>
            </a:extLst>
          </p:cNvPr>
          <p:cNvSpPr/>
          <p:nvPr/>
        </p:nvSpPr>
        <p:spPr>
          <a:xfrm>
            <a:off x="10574091" y="6272215"/>
            <a:ext cx="1083164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</a:t>
            </a:r>
            <a:endParaRPr lang="en-I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0EF774-BABE-417F-91FA-418040E6C4D3}"/>
              </a:ext>
            </a:extLst>
          </p:cNvPr>
          <p:cNvSpPr/>
          <p:nvPr/>
        </p:nvSpPr>
        <p:spPr>
          <a:xfrm>
            <a:off x="4067297" y="2482449"/>
            <a:ext cx="1464046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Id_buku</a:t>
            </a:r>
            <a:endParaRPr lang="en-ID" u="sng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7F4547-2B55-49F0-A29D-2114EBC81B9E}"/>
              </a:ext>
            </a:extLst>
          </p:cNvPr>
          <p:cNvSpPr/>
          <p:nvPr/>
        </p:nvSpPr>
        <p:spPr>
          <a:xfrm>
            <a:off x="6176661" y="2502696"/>
            <a:ext cx="1083164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40A57A-B915-4EB8-986B-8CEE2C3D404C}"/>
              </a:ext>
            </a:extLst>
          </p:cNvPr>
          <p:cNvSpPr/>
          <p:nvPr/>
        </p:nvSpPr>
        <p:spPr>
          <a:xfrm>
            <a:off x="5363917" y="1750217"/>
            <a:ext cx="1083164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Tahun</a:t>
            </a:r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11DE01-3B15-4900-B1E4-B09B260ED50F}"/>
              </a:ext>
            </a:extLst>
          </p:cNvPr>
          <p:cNvSpPr/>
          <p:nvPr/>
        </p:nvSpPr>
        <p:spPr>
          <a:xfrm>
            <a:off x="4124325" y="3798986"/>
            <a:ext cx="1407017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Penerbit</a:t>
            </a:r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1D1991-64A0-467B-B073-07D76AE55612}"/>
              </a:ext>
            </a:extLst>
          </p:cNvPr>
          <p:cNvSpPr/>
          <p:nvPr/>
        </p:nvSpPr>
        <p:spPr>
          <a:xfrm>
            <a:off x="6266410" y="3798986"/>
            <a:ext cx="1407017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Penulis</a:t>
            </a:r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F22F99-8F81-4660-AD5E-B35B214BEFA5}"/>
              </a:ext>
            </a:extLst>
          </p:cNvPr>
          <p:cNvSpPr/>
          <p:nvPr/>
        </p:nvSpPr>
        <p:spPr>
          <a:xfrm>
            <a:off x="106765" y="2419339"/>
            <a:ext cx="1779184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Id_deskrpsi</a:t>
            </a:r>
            <a:endParaRPr lang="en-ID" u="sng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E044C0D-CA50-47D3-87F2-D7420B3EEB0E}"/>
              </a:ext>
            </a:extLst>
          </p:cNvPr>
          <p:cNvSpPr/>
          <p:nvPr/>
        </p:nvSpPr>
        <p:spPr>
          <a:xfrm>
            <a:off x="189231" y="3937383"/>
            <a:ext cx="1508677" cy="500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Deskripsi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4876A0-9484-4603-BC17-8F244992AE44}"/>
              </a:ext>
            </a:extLst>
          </p:cNvPr>
          <p:cNvCxnSpPr>
            <a:stCxn id="7" idx="0"/>
            <a:endCxn id="22" idx="4"/>
          </p:cNvCxnSpPr>
          <p:nvPr/>
        </p:nvCxnSpPr>
        <p:spPr>
          <a:xfrm flipH="1" flipV="1">
            <a:off x="11115673" y="626859"/>
            <a:ext cx="1" cy="187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4E4809-E548-498B-BE91-98659594D542}"/>
              </a:ext>
            </a:extLst>
          </p:cNvPr>
          <p:cNvCxnSpPr>
            <a:stCxn id="26" idx="0"/>
            <a:endCxn id="3" idx="2"/>
          </p:cNvCxnSpPr>
          <p:nvPr/>
        </p:nvCxnSpPr>
        <p:spPr>
          <a:xfrm flipV="1">
            <a:off x="11115673" y="604361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 jauza firjatullah</dc:creator>
  <cp:lastModifiedBy>nabila jauza firjatullah</cp:lastModifiedBy>
  <cp:revision>2</cp:revision>
  <dcterms:created xsi:type="dcterms:W3CDTF">2021-09-07T01:33:38Z</dcterms:created>
  <dcterms:modified xsi:type="dcterms:W3CDTF">2021-09-07T01:38:02Z</dcterms:modified>
</cp:coreProperties>
</file>