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8"/>
    <p:restoredTop sz="94685"/>
  </p:normalViewPr>
  <p:slideViewPr>
    <p:cSldViewPr snapToGrid="0" showGuides="1">
      <p:cViewPr>
        <p:scale>
          <a:sx n="151" d="100"/>
          <a:sy n="151" d="100"/>
        </p:scale>
        <p:origin x="-216" y="14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02899-ED22-2915-E81C-3D4CFDA40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A4B90-DDFD-30D8-0BAD-DB8BA606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E0CB3-F27E-79BE-A493-CA3E35CB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F498-75E7-EFE2-7C16-071BFA36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84336-3D51-B28A-488C-F987C9EB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BD8D8-E30B-A752-24C0-73656E9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F08737-798F-DE2A-8B22-698109A4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18298-545D-FE13-A28F-7AE45B3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ECC3E-694C-29B2-4F24-B06F0DDB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57C-43A8-6568-76C0-895B7456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6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FD4CA1-71BF-2D50-0067-1C0070FC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663C79-CD35-1037-C702-0DBB67FE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B6EDD-13E2-1CE0-FC11-180163B5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6BA65-853C-C2FA-C062-A48A446F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C0D2C-BA14-28F9-B79D-EE0E6B77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9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F80C7-2252-7440-818D-BE9FD9DB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248A8-277C-7180-694B-26A02561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88112-9F55-4A0D-30DB-AAFA3734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42D1D-1F52-5388-FD7C-F55C3452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882CA-9AD0-6FF5-7DB9-3B0EA1A6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6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9668D-D0CB-9200-B5CE-2080B4B8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9C9A47-6BA2-4E1D-F794-65E1AC89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99F3D-F15C-EEC6-BE96-5E9C0940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24B02-C90A-05FF-FEF5-FBD3EF7D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EA2A7-6F0D-DE86-7B96-BB18B78D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8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55ED3-3567-C37C-013F-297C3315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C7718-F7D9-1D92-892F-A6619667A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BE0C2A-1AE9-F75B-8773-34494627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103572-1E2E-DEE4-87B5-7717BFCE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8F0218-79E1-F4A1-808C-82EBA55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8CD55-FF6E-F908-D431-5073A4A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3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4A4C3-CD3D-03B7-B6B0-3781C9A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6391EE-8E49-CC27-441F-0F682A5F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61A9E2-7E83-D2AE-4144-40D2831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9D0745-3923-BE9E-D1EF-7F6D7BF3C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67D348-24C3-CD24-43E0-68FEB2920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CEEA7-722E-26BF-28C8-18C65EA4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3751FF-444C-B617-445B-00556B3F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FE7C0-03E1-F6DA-9D4B-9EEC484C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9189D-A6AD-56EF-28DE-A0E89C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9EE329-7116-E077-5464-DC411241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0BC94F-42B9-140B-63A0-4E06EF3F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347698-134C-311D-F9A6-EF6F3171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9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F54B3-E85C-5344-B38B-645BBB72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9AD27D-7005-87FB-09CE-4BB84971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77023-206E-28E2-3F5C-2C605C6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31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F6BC4-BB50-6C1C-E395-54A7911E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243A2-BB9A-D05B-1130-C88C79B1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2EC19E-602C-C5AD-E9B5-67BDF27F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20B14-9F75-3146-F9A0-5BB3E43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6C90E9-7DF5-1D3E-F46C-6DA85733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799226-827A-4A45-BD57-2C51AC7B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6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270DA-BF0F-4AC8-651C-B6D8900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D389CB-D556-D99E-D0BB-19E3001CA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2B720D-3C92-1A47-4CDC-B4AAB31B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9C8CE8-ED76-6B02-DCEA-68561EC8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B9D48-EA13-449C-C2C1-3265FE0E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93C2E-28D5-5F80-D2EC-820B1C8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9EE336-EBFF-0000-B056-6330FB06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AE577-CE8F-255E-8CC9-97681324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EB97A-BF80-6353-763C-81F11CFAE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9B00-8EE9-EC43-BE73-2FB2665AE4BE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2998A-3269-A6F2-E453-8C535FCA2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FD3E1-0841-DB62-B7FE-A9DF81CA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CF911-C75D-A74F-82FA-7F6488800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141D150A-0CBA-5D5E-DE3C-53E704D0DD26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97BD9C-4949-6408-287E-E573ECE0D34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2D1605-3368-E62D-24F8-C3F780BF8E95}"/>
              </a:ext>
            </a:extLst>
          </p:cNvPr>
          <p:cNvCxnSpPr>
            <a:cxnSpLocks/>
          </p:cNvCxnSpPr>
          <p:nvPr/>
        </p:nvCxnSpPr>
        <p:spPr>
          <a:xfrm>
            <a:off x="3021496" y="3134513"/>
            <a:ext cx="26092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DFD444E-346D-D89B-0CDB-66D6EDA6B636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32C118E-3B0D-BB29-04A9-B104F6EFE572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B60900E-F863-84E5-D6C1-5C8372CAEB3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06032BE-A2A0-E4D1-4CDE-822CC0ABDD38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B8C8FB-AAA6-61CE-7133-17EB485A4290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B1850C-8950-6016-3C49-D85D31753094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87648A-E0B6-CC4B-C082-23AC1B86F8C4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27BD138A-3A1F-E449-0EE8-55734BF9E973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9B8D844-51F9-1BAA-93B6-93E80C142B1F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99D36B-CC37-F8DD-0F6F-ACCC3DA94107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2493AC1-8EA6-0827-5AD6-0A3A90B7DEDE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811379-4A6A-E792-4AD4-FD00931CFC76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E312236-980C-ACBC-67B2-20E94425E0F2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B62C4BBC-C697-11E2-6FFB-B78C8B9B7E6E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D3C6BC1-5070-357E-895F-65E038FD08A7}"/>
              </a:ext>
            </a:extLst>
          </p:cNvPr>
          <p:cNvSpPr/>
          <p:nvPr/>
        </p:nvSpPr>
        <p:spPr>
          <a:xfrm>
            <a:off x="3388345" y="2802329"/>
            <a:ext cx="1101256" cy="66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96FA45-A432-514B-F2A7-E1887280F608}"/>
              </a:ext>
            </a:extLst>
          </p:cNvPr>
          <p:cNvSpPr/>
          <p:nvPr/>
        </p:nvSpPr>
        <p:spPr>
          <a:xfrm>
            <a:off x="5630778" y="1786838"/>
            <a:ext cx="1101256" cy="66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B3560044-7D5F-2920-9153-6A031FEF7FB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732034" y="2119022"/>
            <a:ext cx="512517" cy="129855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365A27AD-435E-DC1C-35E1-12EF1292A672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73536C0-04A0-215E-EFAD-C100086B981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25C0E59-1B80-4B9B-9154-772456770EB5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B6CFB4A-269F-F9BF-EAE9-4427841AF6A5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0852ABE-B106-E47D-D881-F8EDA9001C65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C6002C-5BF4-5B73-C50B-D0D45A5499E7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C6002C-5BF4-5B73-C50B-D0D45A54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3537879-572C-0E42-AC0F-978D2EC3F8ED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3537879-572C-0E42-AC0F-978D2EC3F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3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2BF359-42FE-6FCD-CCF9-340E6749CBE7}"/>
              </a:ext>
            </a:extLst>
          </p:cNvPr>
          <p:cNvSpPr txBox="1"/>
          <p:nvPr/>
        </p:nvSpPr>
        <p:spPr>
          <a:xfrm>
            <a:off x="3540583" y="3020792"/>
            <a:ext cx="8191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Input Circuit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EFA28C-1A6B-668C-A3C8-1BF4B3A94474}"/>
              </a:ext>
            </a:extLst>
          </p:cNvPr>
          <p:cNvSpPr txBox="1"/>
          <p:nvPr/>
        </p:nvSpPr>
        <p:spPr>
          <a:xfrm>
            <a:off x="5810311" y="1934356"/>
            <a:ext cx="7421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Feed-Back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60D5BD9-9FF0-13A4-C750-9F64DB055676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A138152-61D7-4B84-FE32-7345DE42A52E}"/>
                  </a:ext>
                </a:extLst>
              </p:cNvPr>
              <p:cNvSpPr txBox="1"/>
              <p:nvPr/>
            </p:nvSpPr>
            <p:spPr>
              <a:xfrm>
                <a:off x="3793293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A138152-61D7-4B84-FE32-7345DE42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3" y="3741784"/>
                <a:ext cx="146770" cy="276999"/>
              </a:xfrm>
              <a:prstGeom prst="rect">
                <a:avLst/>
              </a:prstGeom>
              <a:blipFill>
                <a:blip r:embed="rId4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4C31604-01A4-DB42-6035-02786D2A4A1C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1AD33BA-8DE9-EF00-6EB9-442753BCB1AC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1AD33BA-8DE9-EF00-6EB9-442753BC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5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9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141D150A-0CBA-5D5E-DE3C-53E704D0DD26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97BD9C-4949-6408-287E-E573ECE0D343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2D1605-3368-E62D-24F8-C3F780BF8E95}"/>
              </a:ext>
            </a:extLst>
          </p:cNvPr>
          <p:cNvCxnSpPr>
            <a:cxnSpLocks/>
          </p:cNvCxnSpPr>
          <p:nvPr/>
        </p:nvCxnSpPr>
        <p:spPr>
          <a:xfrm>
            <a:off x="3021496" y="3134513"/>
            <a:ext cx="26092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DFD444E-346D-D89B-0CDB-66D6EDA6B636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32C118E-3B0D-BB29-04A9-B104F6EFE572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B60900E-F863-84E5-D6C1-5C8372CAEB3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06032BE-A2A0-E4D1-4CDE-822CC0ABDD38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B8C8FB-AAA6-61CE-7133-17EB485A4290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B1850C-8950-6016-3C49-D85D31753094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87648A-E0B6-CC4B-C082-23AC1B86F8C4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27BD138A-3A1F-E449-0EE8-55734BF9E973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9B8D844-51F9-1BAA-93B6-93E80C142B1F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99D36B-CC37-F8DD-0F6F-ACCC3DA94107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2493AC1-8EA6-0827-5AD6-0A3A90B7DEDE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811379-4A6A-E792-4AD4-FD00931CFC76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E312236-980C-ACBC-67B2-20E94425E0F2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B62C4BBC-C697-11E2-6FFB-B78C8B9B7E6E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D3C6BC1-5070-357E-895F-65E038FD08A7}"/>
              </a:ext>
            </a:extLst>
          </p:cNvPr>
          <p:cNvSpPr/>
          <p:nvPr/>
        </p:nvSpPr>
        <p:spPr>
          <a:xfrm>
            <a:off x="3388345" y="2802329"/>
            <a:ext cx="1101256" cy="66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96FA45-A432-514B-F2A7-E1887280F608}"/>
              </a:ext>
            </a:extLst>
          </p:cNvPr>
          <p:cNvSpPr/>
          <p:nvPr/>
        </p:nvSpPr>
        <p:spPr>
          <a:xfrm>
            <a:off x="5630778" y="1786838"/>
            <a:ext cx="1101256" cy="66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B3560044-7D5F-2920-9153-6A031FEF7FB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732034" y="2119022"/>
            <a:ext cx="512517" cy="129855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365A27AD-435E-DC1C-35E1-12EF1292A672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73536C0-04A0-215E-EFAD-C100086B981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25C0E59-1B80-4B9B-9154-772456770EB5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B6CFB4A-269F-F9BF-EAE9-4427841AF6A5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0852ABE-B106-E47D-D881-F8EDA9001C65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C6002C-5BF4-5B73-C50B-D0D45A5499E7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C6002C-5BF4-5B73-C50B-D0D45A54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3537879-572C-0E42-AC0F-978D2EC3F8ED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3537879-572C-0E42-AC0F-978D2EC3F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3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2BF359-42FE-6FCD-CCF9-340E6749CBE7}"/>
              </a:ext>
            </a:extLst>
          </p:cNvPr>
          <p:cNvSpPr txBox="1"/>
          <p:nvPr/>
        </p:nvSpPr>
        <p:spPr>
          <a:xfrm>
            <a:off x="3540583" y="3020792"/>
            <a:ext cx="8191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Input Circuit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EFA28C-1A6B-668C-A3C8-1BF4B3A94474}"/>
              </a:ext>
            </a:extLst>
          </p:cNvPr>
          <p:cNvSpPr txBox="1"/>
          <p:nvPr/>
        </p:nvSpPr>
        <p:spPr>
          <a:xfrm>
            <a:off x="5810311" y="1934356"/>
            <a:ext cx="7421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Feed-Back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60D5BD9-9FF0-13A4-C750-9F64DB055676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A138152-61D7-4B84-FE32-7345DE42A52E}"/>
                  </a:ext>
                </a:extLst>
              </p:cNvPr>
              <p:cNvSpPr txBox="1"/>
              <p:nvPr/>
            </p:nvSpPr>
            <p:spPr>
              <a:xfrm>
                <a:off x="3793293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A138152-61D7-4B84-FE32-7345DE42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93" y="3741784"/>
                <a:ext cx="146770" cy="276999"/>
              </a:xfrm>
              <a:prstGeom prst="rect">
                <a:avLst/>
              </a:prstGeom>
              <a:blipFill>
                <a:blip r:embed="rId4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4C31604-01A4-DB42-6035-02786D2A4A1C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1AD33BA-8DE9-EF00-6EB9-442753BCB1AC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1AD33BA-8DE9-EF00-6EB9-442753BC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5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7C3DD64-3189-130E-EAAD-B1F9DEBAAEC7}"/>
              </a:ext>
            </a:extLst>
          </p:cNvPr>
          <p:cNvCxnSpPr>
            <a:cxnSpLocks/>
          </p:cNvCxnSpPr>
          <p:nvPr/>
        </p:nvCxnSpPr>
        <p:spPr>
          <a:xfrm>
            <a:off x="1471156" y="3134513"/>
            <a:ext cx="1197319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8D7CC62-D949-CB9B-6A02-58960CB5EB22}"/>
              </a:ext>
            </a:extLst>
          </p:cNvPr>
          <p:cNvSpPr txBox="1"/>
          <p:nvPr/>
        </p:nvSpPr>
        <p:spPr>
          <a:xfrm>
            <a:off x="1471156" y="2836126"/>
            <a:ext cx="1218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Oscilloscope CH1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5DA4418-FF83-722C-8FF2-80B940BD0E6C}"/>
              </a:ext>
            </a:extLst>
          </p:cNvPr>
          <p:cNvCxnSpPr>
            <a:cxnSpLocks/>
          </p:cNvCxnSpPr>
          <p:nvPr/>
        </p:nvCxnSpPr>
        <p:spPr>
          <a:xfrm flipH="1">
            <a:off x="7958036" y="3429548"/>
            <a:ext cx="121828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93EEC4-FECD-93F3-FAE8-C4BC4BA64D83}"/>
              </a:ext>
            </a:extLst>
          </p:cNvPr>
          <p:cNvSpPr txBox="1"/>
          <p:nvPr/>
        </p:nvSpPr>
        <p:spPr>
          <a:xfrm>
            <a:off x="7977962" y="3134513"/>
            <a:ext cx="1218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Oscilloscope CH2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4802D2-F9DB-26FD-9FF2-462B2DAE60BE}"/>
              </a:ext>
            </a:extLst>
          </p:cNvPr>
          <p:cNvSpPr txBox="1"/>
          <p:nvPr/>
        </p:nvSpPr>
        <p:spPr>
          <a:xfrm>
            <a:off x="1590304" y="3232908"/>
            <a:ext cx="8956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Input Voltage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2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257675" y="3134513"/>
            <a:ext cx="1373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513495" y="2138757"/>
            <a:ext cx="731056" cy="12788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A106685-DB51-0315-253A-13FD4F37D537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4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6373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26189F-34E9-A33B-08EF-86316E63B677}"/>
              </a:ext>
            </a:extLst>
          </p:cNvPr>
          <p:cNvSpPr/>
          <p:nvPr/>
        </p:nvSpPr>
        <p:spPr>
          <a:xfrm>
            <a:off x="3533788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9CF73F-9B92-881D-28F3-BB9C4E54F17E}"/>
              </a:ext>
            </a:extLst>
          </p:cNvPr>
          <p:cNvSpPr/>
          <p:nvPr/>
        </p:nvSpPr>
        <p:spPr>
          <a:xfrm>
            <a:off x="5731336" y="1927876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/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blipFill>
                <a:blip r:embed="rId6"/>
                <a:stretch>
                  <a:fillRect l="-11538" r="-769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7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0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058728" y="3134513"/>
            <a:ext cx="1572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513495" y="2138757"/>
            <a:ext cx="731056" cy="12788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7826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421009" y="3236842"/>
                <a:ext cx="26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09" y="3236842"/>
                <a:ext cx="264688" cy="276999"/>
              </a:xfrm>
              <a:prstGeom prst="rect">
                <a:avLst/>
              </a:prstGeom>
              <a:blipFill>
                <a:blip r:embed="rId4"/>
                <a:stretch>
                  <a:fillRect l="-18182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9CF73F-9B92-881D-28F3-BB9C4E54F17E}"/>
              </a:ext>
            </a:extLst>
          </p:cNvPr>
          <p:cNvSpPr/>
          <p:nvPr/>
        </p:nvSpPr>
        <p:spPr>
          <a:xfrm>
            <a:off x="5731336" y="1927876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/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blipFill>
                <a:blip r:embed="rId5"/>
                <a:stretch>
                  <a:fillRect l="-11538" r="-769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E671C8-EA94-6907-1FB1-D8A943A0E492}"/>
              </a:ext>
            </a:extLst>
          </p:cNvPr>
          <p:cNvCxnSpPr>
            <a:cxnSpLocks/>
          </p:cNvCxnSpPr>
          <p:nvPr/>
        </p:nvCxnSpPr>
        <p:spPr>
          <a:xfrm flipV="1">
            <a:off x="3818229" y="2953335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A210D06-2A9A-3221-2563-4C0AA39AE62F}"/>
              </a:ext>
            </a:extLst>
          </p:cNvPr>
          <p:cNvCxnSpPr>
            <a:cxnSpLocks/>
          </p:cNvCxnSpPr>
          <p:nvPr/>
        </p:nvCxnSpPr>
        <p:spPr>
          <a:xfrm flipV="1">
            <a:off x="4058728" y="2953335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230DE0-751F-498E-EF4B-FA47E942D6B9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7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461164" y="3134513"/>
            <a:ext cx="11696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4872667" y="2295326"/>
            <a:ext cx="1034606" cy="682000"/>
          </a:xfrm>
          <a:prstGeom prst="bentConnector3">
            <a:avLst>
              <a:gd name="adj1" fmla="val 119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6513495" y="2138757"/>
            <a:ext cx="731056" cy="12788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302804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148701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219296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298123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373747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4545" r="-4545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2955492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2444693" y="3134513"/>
            <a:ext cx="6702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9CF73F-9B92-881D-28F3-BB9C4E54F17E}"/>
              </a:ext>
            </a:extLst>
          </p:cNvPr>
          <p:cNvSpPr/>
          <p:nvPr/>
        </p:nvSpPr>
        <p:spPr>
          <a:xfrm>
            <a:off x="5731336" y="1927876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/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2706E91-B233-65A1-EA58-AC381B60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62" y="1974504"/>
                <a:ext cx="310341" cy="299249"/>
              </a:xfrm>
              <a:prstGeom prst="rect">
                <a:avLst/>
              </a:prstGeom>
              <a:blipFill>
                <a:blip r:embed="rId5"/>
                <a:stretch>
                  <a:fillRect l="-11538" r="-769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E671C8-EA94-6907-1FB1-D8A943A0E492}"/>
              </a:ext>
            </a:extLst>
          </p:cNvPr>
          <p:cNvCxnSpPr>
            <a:cxnSpLocks/>
          </p:cNvCxnSpPr>
          <p:nvPr/>
        </p:nvCxnSpPr>
        <p:spPr>
          <a:xfrm flipV="1">
            <a:off x="3114912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A210D06-2A9A-3221-2563-4C0AA39AE62F}"/>
              </a:ext>
            </a:extLst>
          </p:cNvPr>
          <p:cNvCxnSpPr>
            <a:cxnSpLocks/>
          </p:cNvCxnSpPr>
          <p:nvPr/>
        </p:nvCxnSpPr>
        <p:spPr>
          <a:xfrm flipV="1">
            <a:off x="3355411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230DE0-751F-498E-EF4B-FA47E942D6B9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DD14DF3-898B-9348-FCF1-FFC5AC35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7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8BE1B5-28B8-5699-0E08-E99C7014B947}"/>
              </a:ext>
            </a:extLst>
          </p:cNvPr>
          <p:cNvSpPr/>
          <p:nvPr/>
        </p:nvSpPr>
        <p:spPr>
          <a:xfrm>
            <a:off x="3703875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11DD1B-6199-0671-FF9A-32D1ADBD025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51004" y="3134513"/>
            <a:ext cx="3528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/>
              <p:nvPr/>
            </p:nvSpPr>
            <p:spPr>
              <a:xfrm>
                <a:off x="3954995" y="2990987"/>
                <a:ext cx="3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95" y="2990987"/>
                <a:ext cx="303993" cy="276999"/>
              </a:xfrm>
              <a:prstGeom prst="rect">
                <a:avLst/>
              </a:prstGeom>
              <a:blipFill>
                <a:blip r:embed="rId8"/>
                <a:stretch>
                  <a:fillRect l="-16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5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257675" y="3134513"/>
            <a:ext cx="1373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5014557" y="2153436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2273647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A106685-DB51-0315-253A-13FD4F37D537}"/>
              </a:ext>
            </a:extLst>
          </p:cNvPr>
          <p:cNvCxnSpPr>
            <a:cxnSpLocks/>
          </p:cNvCxnSpPr>
          <p:nvPr/>
        </p:nvCxnSpPr>
        <p:spPr>
          <a:xfrm>
            <a:off x="5783931" y="1618997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/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EB82399-64F9-DD13-7491-C44EB086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72" y="1272517"/>
                <a:ext cx="240579" cy="299249"/>
              </a:xfrm>
              <a:prstGeom prst="rect">
                <a:avLst/>
              </a:prstGeom>
              <a:blipFill>
                <a:blip r:embed="rId4"/>
                <a:stretch>
                  <a:fillRect l="-20000" r="-10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6373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26189F-34E9-A33B-08EF-86316E63B677}"/>
              </a:ext>
            </a:extLst>
          </p:cNvPr>
          <p:cNvSpPr/>
          <p:nvPr/>
        </p:nvSpPr>
        <p:spPr>
          <a:xfrm>
            <a:off x="3533788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/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blipFill>
                <a:blip r:embed="rId7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7F80941-50A9-F49E-9200-2A3EF4D1D61F}"/>
              </a:ext>
            </a:extLst>
          </p:cNvPr>
          <p:cNvCxnSpPr>
            <a:cxnSpLocks/>
          </p:cNvCxnSpPr>
          <p:nvPr/>
        </p:nvCxnSpPr>
        <p:spPr>
          <a:xfrm flipV="1">
            <a:off x="6014750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BABE35C-3108-0BCB-954D-A47C3586F6A4}"/>
              </a:ext>
            </a:extLst>
          </p:cNvPr>
          <p:cNvCxnSpPr>
            <a:cxnSpLocks/>
          </p:cNvCxnSpPr>
          <p:nvPr/>
        </p:nvCxnSpPr>
        <p:spPr>
          <a:xfrm flipV="1">
            <a:off x="6255249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8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257675" y="3134513"/>
            <a:ext cx="1373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BDB0563C-CB71-EDD4-FA9C-0E260FB45673}"/>
              </a:ext>
            </a:extLst>
          </p:cNvPr>
          <p:cNvCxnSpPr>
            <a:cxnSpLocks/>
          </p:cNvCxnSpPr>
          <p:nvPr/>
        </p:nvCxnSpPr>
        <p:spPr>
          <a:xfrm rot="5400000">
            <a:off x="5014557" y="2153436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86F7D0CE-5F84-F2E7-0AB1-15DD42674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2273647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887895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733792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804387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883214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958838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10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9524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3540583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8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3029784" y="3134513"/>
            <a:ext cx="6373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26189F-34E9-A33B-08EF-86316E63B677}"/>
              </a:ext>
            </a:extLst>
          </p:cNvPr>
          <p:cNvSpPr/>
          <p:nvPr/>
        </p:nvSpPr>
        <p:spPr>
          <a:xfrm>
            <a:off x="3533788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33" y="2990987"/>
                <a:ext cx="283859" cy="276999"/>
              </a:xfrm>
              <a:prstGeom prst="rect">
                <a:avLst/>
              </a:prstGeom>
              <a:blipFill>
                <a:blip r:embed="rId4"/>
                <a:stretch>
                  <a:fillRect l="-12500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3822E3B4-C1F5-311B-6530-DC63BE3A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5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/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2FB3BA-4822-E846-59DA-3405F167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blipFill>
                <a:blip r:embed="rId6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7F80941-50A9-F49E-9200-2A3EF4D1D61F}"/>
              </a:ext>
            </a:extLst>
          </p:cNvPr>
          <p:cNvCxnSpPr>
            <a:cxnSpLocks/>
          </p:cNvCxnSpPr>
          <p:nvPr/>
        </p:nvCxnSpPr>
        <p:spPr>
          <a:xfrm flipV="1">
            <a:off x="6014750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BABE35C-3108-0BCB-954D-A47C3586F6A4}"/>
              </a:ext>
            </a:extLst>
          </p:cNvPr>
          <p:cNvCxnSpPr>
            <a:cxnSpLocks/>
          </p:cNvCxnSpPr>
          <p:nvPr/>
        </p:nvCxnSpPr>
        <p:spPr>
          <a:xfrm flipV="1">
            <a:off x="6255249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782F20A9-A7F4-F7C9-C909-DB825952A05C}"/>
              </a:ext>
            </a:extLst>
          </p:cNvPr>
          <p:cNvCxnSpPr>
            <a:cxnSpLocks/>
          </p:cNvCxnSpPr>
          <p:nvPr/>
        </p:nvCxnSpPr>
        <p:spPr>
          <a:xfrm rot="5400000">
            <a:off x="5014556" y="1534129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9E9AB2BD-5DF0-C95F-6433-F7668D39FE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1659845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23C94C0-588F-8FD5-F096-5961C4363665}"/>
              </a:ext>
            </a:extLst>
          </p:cNvPr>
          <p:cNvSpPr/>
          <p:nvPr/>
        </p:nvSpPr>
        <p:spPr>
          <a:xfrm>
            <a:off x="5730970" y="1295327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024982E-65E2-2D3B-24C9-A1E2D293DE23}"/>
                  </a:ext>
                </a:extLst>
              </p:cNvPr>
              <p:cNvSpPr txBox="1"/>
              <p:nvPr/>
            </p:nvSpPr>
            <p:spPr>
              <a:xfrm>
                <a:off x="5993070" y="1352258"/>
                <a:ext cx="3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024982E-65E2-2D3B-24C9-A1E2D293D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70" y="1352258"/>
                <a:ext cx="303993" cy="276999"/>
              </a:xfrm>
              <a:prstGeom prst="rect">
                <a:avLst/>
              </a:prstGeom>
              <a:blipFill>
                <a:blip r:embed="rId7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5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D1DBD33E-D5A7-CA0A-C260-41A0EBCE277A}"/>
              </a:ext>
            </a:extLst>
          </p:cNvPr>
          <p:cNvSpPr/>
          <p:nvPr/>
        </p:nvSpPr>
        <p:spPr>
          <a:xfrm rot="5400000">
            <a:off x="5527651" y="2830859"/>
            <a:ext cx="1402538" cy="119628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13976A-518C-F0BC-1ADD-279114B75E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827062" y="3429000"/>
            <a:ext cx="8349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E1A22E-5912-40A4-3E48-E1A4D9640EAC}"/>
              </a:ext>
            </a:extLst>
          </p:cNvPr>
          <p:cNvCxnSpPr>
            <a:cxnSpLocks/>
          </p:cNvCxnSpPr>
          <p:nvPr/>
        </p:nvCxnSpPr>
        <p:spPr>
          <a:xfrm>
            <a:off x="4461164" y="3134513"/>
            <a:ext cx="11696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25F2280-4EBD-06B2-BC0B-645121EC4BD2}"/>
              </a:ext>
            </a:extLst>
          </p:cNvPr>
          <p:cNvCxnSpPr>
            <a:cxnSpLocks/>
          </p:cNvCxnSpPr>
          <p:nvPr/>
        </p:nvCxnSpPr>
        <p:spPr>
          <a:xfrm rot="5400000">
            <a:off x="4955326" y="3817130"/>
            <a:ext cx="769095" cy="581809"/>
          </a:xfrm>
          <a:prstGeom prst="bentConnector3">
            <a:avLst>
              <a:gd name="adj1" fmla="val 1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E468E5C-6C7A-A3C9-1EC0-D86C5487B136}"/>
              </a:ext>
            </a:extLst>
          </p:cNvPr>
          <p:cNvCxnSpPr>
            <a:cxnSpLocks/>
          </p:cNvCxnSpPr>
          <p:nvPr/>
        </p:nvCxnSpPr>
        <p:spPr>
          <a:xfrm>
            <a:off x="4819526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B9CF3E-A2B9-EFB5-EFB2-61CB59F95267}"/>
              </a:ext>
            </a:extLst>
          </p:cNvPr>
          <p:cNvCxnSpPr>
            <a:cxnSpLocks/>
          </p:cNvCxnSpPr>
          <p:nvPr/>
        </p:nvCxnSpPr>
        <p:spPr>
          <a:xfrm>
            <a:off x="4890121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2358A0-8282-7211-2B33-1B769436A9E2}"/>
              </a:ext>
            </a:extLst>
          </p:cNvPr>
          <p:cNvCxnSpPr>
            <a:cxnSpLocks/>
          </p:cNvCxnSpPr>
          <p:nvPr/>
        </p:nvCxnSpPr>
        <p:spPr>
          <a:xfrm>
            <a:off x="4968948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2483E0-F95B-C472-6CC0-C85C3CC426E4}"/>
              </a:ext>
            </a:extLst>
          </p:cNvPr>
          <p:cNvCxnSpPr>
            <a:cxnSpLocks/>
          </p:cNvCxnSpPr>
          <p:nvPr/>
        </p:nvCxnSpPr>
        <p:spPr>
          <a:xfrm>
            <a:off x="5731525" y="3134513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A0C8A01-95F8-19F4-2AEE-6770DF3040D1}"/>
              </a:ext>
            </a:extLst>
          </p:cNvPr>
          <p:cNvCxnSpPr>
            <a:cxnSpLocks/>
          </p:cNvCxnSpPr>
          <p:nvPr/>
        </p:nvCxnSpPr>
        <p:spPr>
          <a:xfrm>
            <a:off x="5730970" y="3723487"/>
            <a:ext cx="133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B5A78A-35F9-6AF1-3331-55A54971B341}"/>
              </a:ext>
            </a:extLst>
          </p:cNvPr>
          <p:cNvCxnSpPr>
            <a:cxnSpLocks/>
          </p:cNvCxnSpPr>
          <p:nvPr/>
        </p:nvCxnSpPr>
        <p:spPr>
          <a:xfrm flipV="1">
            <a:off x="5797593" y="3664366"/>
            <a:ext cx="0" cy="123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DF9283E7-EE19-8A9A-3130-C07E52CD8A1F}"/>
              </a:ext>
            </a:extLst>
          </p:cNvPr>
          <p:cNvSpPr/>
          <p:nvPr/>
        </p:nvSpPr>
        <p:spPr>
          <a:xfrm>
            <a:off x="7662041" y="3358055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80995DAF-52EC-36D1-4AB2-72596B3BEDEE}"/>
              </a:ext>
            </a:extLst>
          </p:cNvPr>
          <p:cNvSpPr/>
          <p:nvPr/>
        </p:nvSpPr>
        <p:spPr>
          <a:xfrm>
            <a:off x="4978308" y="3063568"/>
            <a:ext cx="141889" cy="1418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3EF50E8-DFD4-F1B5-10EB-3DCAF636DE44}"/>
              </a:ext>
            </a:extLst>
          </p:cNvPr>
          <p:cNvCxnSpPr>
            <a:cxnSpLocks/>
          </p:cNvCxnSpPr>
          <p:nvPr/>
        </p:nvCxnSpPr>
        <p:spPr>
          <a:xfrm>
            <a:off x="7507938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2B9A9CC-A8E5-C843-1524-4096E93D8F93}"/>
              </a:ext>
            </a:extLst>
          </p:cNvPr>
          <p:cNvCxnSpPr>
            <a:cxnSpLocks/>
          </p:cNvCxnSpPr>
          <p:nvPr/>
        </p:nvCxnSpPr>
        <p:spPr>
          <a:xfrm>
            <a:off x="7578533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82094E5-61FE-1CE7-8DC4-46E8E0FDB93D}"/>
              </a:ext>
            </a:extLst>
          </p:cNvPr>
          <p:cNvCxnSpPr>
            <a:cxnSpLocks/>
          </p:cNvCxnSpPr>
          <p:nvPr/>
        </p:nvCxnSpPr>
        <p:spPr>
          <a:xfrm>
            <a:off x="7657360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98FED7D-48DE-7E7D-7BD1-9AD1DEFE2C86}"/>
              </a:ext>
            </a:extLst>
          </p:cNvPr>
          <p:cNvCxnSpPr>
            <a:cxnSpLocks/>
          </p:cNvCxnSpPr>
          <p:nvPr/>
        </p:nvCxnSpPr>
        <p:spPr>
          <a:xfrm flipV="1">
            <a:off x="7732984" y="3573517"/>
            <a:ext cx="0" cy="91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円/楕円 64">
            <a:extLst>
              <a:ext uri="{FF2B5EF4-FFF2-40B4-BE49-F238E27FC236}">
                <a16:creationId xmlns:a16="http://schemas.microsoft.com/office/drawing/2014/main" id="{88DFFDF9-EBE3-F281-903E-BB5BEC56D6B3}"/>
              </a:ext>
            </a:extLst>
          </p:cNvPr>
          <p:cNvSpPr/>
          <p:nvPr/>
        </p:nvSpPr>
        <p:spPr>
          <a:xfrm>
            <a:off x="2302804" y="3063568"/>
            <a:ext cx="141889" cy="1418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7B26E69-9C9D-51A0-1CF5-D72AD2D5C129}"/>
              </a:ext>
            </a:extLst>
          </p:cNvPr>
          <p:cNvCxnSpPr>
            <a:cxnSpLocks/>
          </p:cNvCxnSpPr>
          <p:nvPr/>
        </p:nvCxnSpPr>
        <p:spPr>
          <a:xfrm>
            <a:off x="2148701" y="4492582"/>
            <a:ext cx="45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5C6935-BB2C-C683-5E37-A4DD4901111E}"/>
              </a:ext>
            </a:extLst>
          </p:cNvPr>
          <p:cNvCxnSpPr>
            <a:cxnSpLocks/>
          </p:cNvCxnSpPr>
          <p:nvPr/>
        </p:nvCxnSpPr>
        <p:spPr>
          <a:xfrm>
            <a:off x="2219296" y="4566155"/>
            <a:ext cx="3089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CAE9F1-D766-B1D0-77FA-DAB3A48422CF}"/>
              </a:ext>
            </a:extLst>
          </p:cNvPr>
          <p:cNvCxnSpPr>
            <a:cxnSpLocks/>
          </p:cNvCxnSpPr>
          <p:nvPr/>
        </p:nvCxnSpPr>
        <p:spPr>
          <a:xfrm>
            <a:off x="2298123" y="4647609"/>
            <a:ext cx="151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2FABE7F-E870-CB41-720A-92519C34BF9B}"/>
              </a:ext>
            </a:extLst>
          </p:cNvPr>
          <p:cNvCxnSpPr>
            <a:cxnSpLocks/>
          </p:cNvCxnSpPr>
          <p:nvPr/>
        </p:nvCxnSpPr>
        <p:spPr>
          <a:xfrm flipV="1">
            <a:off x="2373747" y="3267986"/>
            <a:ext cx="0" cy="12245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/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1C255E3-ADE9-E8DD-3A3E-8923049E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9" y="3685191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4545" r="-4545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0C1C99-81E6-85E0-5D53-BEA7259621C9}"/>
              </a:ext>
            </a:extLst>
          </p:cNvPr>
          <p:cNvCxnSpPr>
            <a:cxnSpLocks/>
          </p:cNvCxnSpPr>
          <p:nvPr/>
        </p:nvCxnSpPr>
        <p:spPr>
          <a:xfrm>
            <a:off x="2955492" y="3664366"/>
            <a:ext cx="76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/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485C61A-771D-BDCA-3E8F-84759E47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87" y="3741784"/>
                <a:ext cx="146770" cy="276999"/>
              </a:xfrm>
              <a:prstGeom prst="rect">
                <a:avLst/>
              </a:prstGeom>
              <a:blipFill>
                <a:blip r:embed="rId3"/>
                <a:stretch>
                  <a:fillRect l="-23077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CE20A91-8ABB-5DC5-24D7-9ABAD651FACD}"/>
              </a:ext>
            </a:extLst>
          </p:cNvPr>
          <p:cNvCxnSpPr>
            <a:cxnSpLocks/>
          </p:cNvCxnSpPr>
          <p:nvPr/>
        </p:nvCxnSpPr>
        <p:spPr>
          <a:xfrm>
            <a:off x="2444693" y="3134513"/>
            <a:ext cx="6702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/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A89B6191-C816-0AA2-9B1D-81C7BB27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92" y="3231225"/>
                <a:ext cx="264688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E671C8-EA94-6907-1FB1-D8A943A0E492}"/>
              </a:ext>
            </a:extLst>
          </p:cNvPr>
          <p:cNvCxnSpPr>
            <a:cxnSpLocks/>
          </p:cNvCxnSpPr>
          <p:nvPr/>
        </p:nvCxnSpPr>
        <p:spPr>
          <a:xfrm flipV="1">
            <a:off x="3114912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A210D06-2A9A-3221-2563-4C0AA39AE62F}"/>
              </a:ext>
            </a:extLst>
          </p:cNvPr>
          <p:cNvCxnSpPr>
            <a:cxnSpLocks/>
          </p:cNvCxnSpPr>
          <p:nvPr/>
        </p:nvCxnSpPr>
        <p:spPr>
          <a:xfrm flipV="1">
            <a:off x="3355411" y="2947718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/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807A5B8-08BA-CCED-F388-6C4D49C4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64" y="3788060"/>
                <a:ext cx="289888" cy="276999"/>
              </a:xfrm>
              <a:prstGeom prst="rect">
                <a:avLst/>
              </a:prstGeom>
              <a:blipFill>
                <a:blip r:embed="rId5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8BE1B5-28B8-5699-0E08-E99C7014B947}"/>
              </a:ext>
            </a:extLst>
          </p:cNvPr>
          <p:cNvSpPr/>
          <p:nvPr/>
        </p:nvSpPr>
        <p:spPr>
          <a:xfrm>
            <a:off x="3703875" y="2923632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11DD1B-6199-0671-FF9A-32D1ADBD025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51004" y="3134513"/>
            <a:ext cx="3528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/>
              <p:nvPr/>
            </p:nvSpPr>
            <p:spPr>
              <a:xfrm>
                <a:off x="3954995" y="2990987"/>
                <a:ext cx="365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078CD7-C85A-ABCC-3D0A-7D3344C2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95" y="2990987"/>
                <a:ext cx="365613" cy="276999"/>
              </a:xfrm>
              <a:prstGeom prst="rect">
                <a:avLst/>
              </a:prstGeom>
              <a:blipFill>
                <a:blip r:embed="rId6"/>
                <a:stretch>
                  <a:fillRect l="-1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D54B64-14AC-7549-50DD-D4C517B1CB1B}"/>
                  </a:ext>
                </a:extLst>
              </p:cNvPr>
              <p:cNvSpPr txBox="1"/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D54B64-14AC-7549-50DD-D4C517B1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0" y="2222418"/>
                <a:ext cx="291170" cy="299249"/>
              </a:xfrm>
              <a:prstGeom prst="rect">
                <a:avLst/>
              </a:prstGeom>
              <a:blipFill>
                <a:blip r:embed="rId7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002CA4F-C1B8-10A4-D082-3D55C8B56371}"/>
              </a:ext>
            </a:extLst>
          </p:cNvPr>
          <p:cNvCxnSpPr>
            <a:cxnSpLocks/>
          </p:cNvCxnSpPr>
          <p:nvPr/>
        </p:nvCxnSpPr>
        <p:spPr>
          <a:xfrm flipV="1">
            <a:off x="6014750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FB7368B-7AC6-F00B-DBC9-9B28A4531D12}"/>
              </a:ext>
            </a:extLst>
          </p:cNvPr>
          <p:cNvCxnSpPr>
            <a:cxnSpLocks/>
          </p:cNvCxnSpPr>
          <p:nvPr/>
        </p:nvCxnSpPr>
        <p:spPr>
          <a:xfrm flipV="1">
            <a:off x="6255249" y="1938911"/>
            <a:ext cx="0" cy="373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3BB34DAF-D7A2-092D-2DC4-D194E25DF87D}"/>
              </a:ext>
            </a:extLst>
          </p:cNvPr>
          <p:cNvCxnSpPr>
            <a:cxnSpLocks/>
          </p:cNvCxnSpPr>
          <p:nvPr/>
        </p:nvCxnSpPr>
        <p:spPr>
          <a:xfrm rot="5400000">
            <a:off x="5014556" y="1534129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ADD4F9-EA9C-279B-B010-D1885F2496A5}"/>
              </a:ext>
            </a:extLst>
          </p:cNvPr>
          <p:cNvSpPr/>
          <p:nvPr/>
        </p:nvSpPr>
        <p:spPr>
          <a:xfrm>
            <a:off x="5730970" y="1295327"/>
            <a:ext cx="782159" cy="421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C6B91B-9305-1240-7141-8B556A1AC9AD}"/>
                  </a:ext>
                </a:extLst>
              </p:cNvPr>
              <p:cNvSpPr txBox="1"/>
              <p:nvPr/>
            </p:nvSpPr>
            <p:spPr>
              <a:xfrm>
                <a:off x="5993070" y="1352258"/>
                <a:ext cx="40600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C6B91B-9305-1240-7141-8B556A1A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70" y="1352258"/>
                <a:ext cx="406009" cy="299249"/>
              </a:xfrm>
              <a:prstGeom prst="rect">
                <a:avLst/>
              </a:prstGeom>
              <a:blipFill>
                <a:blip r:embed="rId8"/>
                <a:stretch>
                  <a:fillRect l="-8824" r="-5882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ED5DE401-374A-90F5-3398-71CD21847E50}"/>
              </a:ext>
            </a:extLst>
          </p:cNvPr>
          <p:cNvCxnSpPr>
            <a:cxnSpLocks/>
          </p:cNvCxnSpPr>
          <p:nvPr/>
        </p:nvCxnSpPr>
        <p:spPr>
          <a:xfrm rot="5400000">
            <a:off x="5014557" y="2153436"/>
            <a:ext cx="1034607" cy="965779"/>
          </a:xfrm>
          <a:prstGeom prst="bentConnector3">
            <a:avLst>
              <a:gd name="adj1" fmla="val 8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B02B77D9-CF31-0196-257B-5D92991EC4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625" y="2273647"/>
            <a:ext cx="1298551" cy="989302"/>
          </a:xfrm>
          <a:prstGeom prst="bentConnector3">
            <a:avLst>
              <a:gd name="adj1" fmla="val 3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65C04296-B9D3-8122-0533-CACAAAC00C0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513129" y="1506208"/>
            <a:ext cx="731422" cy="129756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7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Macintosh PowerPoint</Application>
  <PresentationFormat>ワイド画面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Ec4-42 ec31124c(長岡高専)</dc:creator>
  <cp:lastModifiedBy>Ec4-42 ec31124c(長岡高専)</cp:lastModifiedBy>
  <cp:revision>11</cp:revision>
  <dcterms:created xsi:type="dcterms:W3CDTF">2022-12-21T18:48:40Z</dcterms:created>
  <dcterms:modified xsi:type="dcterms:W3CDTF">2022-12-22T00:06:58Z</dcterms:modified>
</cp:coreProperties>
</file>