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65"/>
    <p:restoredTop sz="94713"/>
  </p:normalViewPr>
  <p:slideViewPr>
    <p:cSldViewPr snapToGrid="0" showGuides="1">
      <p:cViewPr>
        <p:scale>
          <a:sx n="210" d="100"/>
          <a:sy n="210" d="100"/>
        </p:scale>
        <p:origin x="848" y="-376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D02899-ED22-2915-E81C-3D4CFDA40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CEA4B90-DDFD-30D8-0BAD-DB8BA6060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BE0CB3-F27E-79BE-A493-CA3E35CBC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9B00-8EE9-EC43-BE73-2FB2665AE4BE}" type="datetimeFigureOut">
              <a:rPr kumimoji="1" lang="ja-JP" altLang="en-US" smtClean="0"/>
              <a:t>2022/12/22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7DF498-75E7-EFE2-7C16-071BFA36C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D84336-3D51-B28A-488C-F987C9EB8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CF911-C75D-A74F-82FA-7F6488800B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6754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3BD8D8-E30B-A752-24C0-73656E99D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2F08737-798F-DE2A-8B22-698109A4C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418298-545D-FE13-A28F-7AE45B3BE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9B00-8EE9-EC43-BE73-2FB2665AE4BE}" type="datetimeFigureOut">
              <a:rPr kumimoji="1" lang="ja-JP" altLang="en-US" smtClean="0"/>
              <a:t>2022/12/22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2ECC3E-694C-29B2-4F24-B06F0DDB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96857C-43A8-6568-76C0-895B74561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CF911-C75D-A74F-82FA-7F6488800B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9686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CFD4CA1-71BF-2D50-0067-1C0070FC4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E663C79-CD35-1037-C702-0DBB67FE0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DB6EDD-13E2-1CE0-FC11-180163B5A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9B00-8EE9-EC43-BE73-2FB2665AE4BE}" type="datetimeFigureOut">
              <a:rPr kumimoji="1" lang="ja-JP" altLang="en-US" smtClean="0"/>
              <a:t>2022/12/22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76BA65-853C-C2FA-C062-A48A446F1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1C0D2C-BA14-28F9-B79D-EE0E6B776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CF911-C75D-A74F-82FA-7F6488800B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596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BF80C7-2252-7440-818D-BE9FD9DB9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8248A8-277C-7180-694B-26A025613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188112-9F55-4A0D-30DB-AAFA3734F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9B00-8EE9-EC43-BE73-2FB2665AE4BE}" type="datetimeFigureOut">
              <a:rPr kumimoji="1" lang="ja-JP" altLang="en-US" smtClean="0"/>
              <a:t>2022/12/22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D42D1D-1F52-5388-FD7C-F55C34525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1882CA-9AD0-6FF5-7DB9-3B0EA1A6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CF911-C75D-A74F-82FA-7F6488800B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006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69668D-D0CB-9200-B5CE-2080B4B8C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B9C9A47-6BA2-4E1D-F794-65E1AC897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599F3D-F15C-EEC6-BE96-5E9C0940A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9B00-8EE9-EC43-BE73-2FB2665AE4BE}" type="datetimeFigureOut">
              <a:rPr kumimoji="1" lang="ja-JP" altLang="en-US" smtClean="0"/>
              <a:t>2022/12/22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124B02-C90A-05FF-FEF5-FBD3EF7D6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EEA2A7-6F0D-DE86-7B96-BB18B78D7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CF911-C75D-A74F-82FA-7F6488800B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88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155ED3-3567-C37C-013F-297C3315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BC7718-F7D9-1D92-892F-A6619667A6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8BE0C2A-1AE9-F75B-8773-344946271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E103572-1E2E-DEE4-87B5-7717BFCE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9B00-8EE9-EC43-BE73-2FB2665AE4BE}" type="datetimeFigureOut">
              <a:rPr kumimoji="1" lang="ja-JP" altLang="en-US" smtClean="0"/>
              <a:t>2022/12/22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88F0218-79E1-F4A1-808C-82EBA55C9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F8CD55-FF6E-F908-D431-5073A4A0F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CF911-C75D-A74F-82FA-7F6488800B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39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E4A4C3-CD3D-03B7-B6B0-3781C9A3A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C6391EE-8E49-CC27-441F-0F682A5F7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C61A9E2-7E83-D2AE-4144-40D28316E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E9D0745-3923-BE9E-D1EF-7F6D7BF3CE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467D348-24C3-CD24-43E0-68FEB29205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71CEEA7-722E-26BF-28C8-18C65EA4E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9B00-8EE9-EC43-BE73-2FB2665AE4BE}" type="datetimeFigureOut">
              <a:rPr kumimoji="1" lang="ja-JP" altLang="en-US" smtClean="0"/>
              <a:t>2022/12/22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13751FF-444C-B617-445B-00556B3F8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C0FE7C0-03E1-F6DA-9D4B-9EEC484C3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CF911-C75D-A74F-82FA-7F6488800B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59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F9189D-A6AD-56EF-28DE-A0E89C3C6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59EE329-7116-E077-5464-DC411241B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9B00-8EE9-EC43-BE73-2FB2665AE4BE}" type="datetimeFigureOut">
              <a:rPr kumimoji="1" lang="ja-JP" altLang="en-US" smtClean="0"/>
              <a:t>2022/12/22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00BC94F-42B9-140B-63A0-4E06EF3FC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2347698-134C-311D-F9A6-EF6F3171B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CF911-C75D-A74F-82FA-7F6488800B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9793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C9F54B3-E85C-5344-B38B-645BBB725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9B00-8EE9-EC43-BE73-2FB2665AE4BE}" type="datetimeFigureOut">
              <a:rPr kumimoji="1" lang="ja-JP" altLang="en-US" smtClean="0"/>
              <a:t>2022/12/22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59AD27D-7005-87FB-09CE-4BB849710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677023-206E-28E2-3F5C-2C605C6C2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CF911-C75D-A74F-82FA-7F6488800B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9310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9F6BC4-BB50-6C1C-E395-54A7911E5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8243A2-BB9A-D05B-1130-C88C79B1C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2EC19E-602C-C5AD-E9B5-67BDF27FF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020B14-9F75-3146-F9A0-5BB3E43C5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9B00-8EE9-EC43-BE73-2FB2665AE4BE}" type="datetimeFigureOut">
              <a:rPr kumimoji="1" lang="ja-JP" altLang="en-US" smtClean="0"/>
              <a:t>2022/12/22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A6C90E9-7DF5-1D3E-F46C-6DA85733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799226-827A-4A45-BD57-2C51AC7BE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CF911-C75D-A74F-82FA-7F6488800B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5633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9270DA-BF0F-4AC8-651C-B6D89002E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3D389CB-D556-D99E-D0BB-19E3001CA2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32B720D-3C92-1A47-4CDC-B4AAB31B1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59C8CE8-ED76-6B02-DCEA-68561EC8F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9B00-8EE9-EC43-BE73-2FB2665AE4BE}" type="datetimeFigureOut">
              <a:rPr kumimoji="1" lang="ja-JP" altLang="en-US" smtClean="0"/>
              <a:t>2022/12/22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9B9D48-EA13-449C-C2C1-3265FE0EF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5893C2E-28D5-5F80-D2EC-820B1C8B1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CF911-C75D-A74F-82FA-7F6488800B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717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C9EE336-EBFF-0000-B056-6330FB066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EAE577-CE8F-255E-8CC9-976813244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2EB97A-BF80-6353-763C-81F11CFAED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E9B00-8EE9-EC43-BE73-2FB2665AE4BE}" type="datetimeFigureOut">
              <a:rPr kumimoji="1" lang="ja-JP" altLang="en-US" smtClean="0"/>
              <a:t>2022/12/22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42998A-3269-A6F2-E453-8C535FCA29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DFD3E1-0841-DB62-B7FE-A9DF81CAE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CF911-C75D-A74F-82FA-7F6488800B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202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三角形 6">
            <a:extLst>
              <a:ext uri="{FF2B5EF4-FFF2-40B4-BE49-F238E27FC236}">
                <a16:creationId xmlns:a16="http://schemas.microsoft.com/office/drawing/2014/main" id="{141D150A-0CBA-5D5E-DE3C-53E704D0DD26}"/>
              </a:ext>
            </a:extLst>
          </p:cNvPr>
          <p:cNvSpPr/>
          <p:nvPr/>
        </p:nvSpPr>
        <p:spPr>
          <a:xfrm rot="5400000">
            <a:off x="5527651" y="2830859"/>
            <a:ext cx="1402538" cy="1196283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697BD9C-4949-6408-287E-E573ECE0D343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6827062" y="3429000"/>
            <a:ext cx="83497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52D1605-3368-E62D-24F8-C3F780BF8E95}"/>
              </a:ext>
            </a:extLst>
          </p:cNvPr>
          <p:cNvCxnSpPr>
            <a:cxnSpLocks/>
          </p:cNvCxnSpPr>
          <p:nvPr/>
        </p:nvCxnSpPr>
        <p:spPr>
          <a:xfrm>
            <a:off x="3021496" y="3134513"/>
            <a:ext cx="260928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カギ線コネクタ 9">
            <a:extLst>
              <a:ext uri="{FF2B5EF4-FFF2-40B4-BE49-F238E27FC236}">
                <a16:creationId xmlns:a16="http://schemas.microsoft.com/office/drawing/2014/main" id="{FDFD444E-346D-D89B-0CDB-66D6EDA6B636}"/>
              </a:ext>
            </a:extLst>
          </p:cNvPr>
          <p:cNvCxnSpPr>
            <a:cxnSpLocks/>
          </p:cNvCxnSpPr>
          <p:nvPr/>
        </p:nvCxnSpPr>
        <p:spPr>
          <a:xfrm rot="5400000">
            <a:off x="4955326" y="3817130"/>
            <a:ext cx="769095" cy="581809"/>
          </a:xfrm>
          <a:prstGeom prst="bentConnector3">
            <a:avLst>
              <a:gd name="adj1" fmla="val 1315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32C118E-3B0D-BB29-04A9-B104F6EFE572}"/>
              </a:ext>
            </a:extLst>
          </p:cNvPr>
          <p:cNvCxnSpPr>
            <a:cxnSpLocks/>
          </p:cNvCxnSpPr>
          <p:nvPr/>
        </p:nvCxnSpPr>
        <p:spPr>
          <a:xfrm>
            <a:off x="4819526" y="4492582"/>
            <a:ext cx="45009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7B60900E-F863-84E5-D6C1-5C8372CAEB37}"/>
              </a:ext>
            </a:extLst>
          </p:cNvPr>
          <p:cNvCxnSpPr>
            <a:cxnSpLocks/>
          </p:cNvCxnSpPr>
          <p:nvPr/>
        </p:nvCxnSpPr>
        <p:spPr>
          <a:xfrm>
            <a:off x="4890121" y="4566155"/>
            <a:ext cx="30890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C06032BE-A2A0-E4D1-4CDE-822CC0ABDD38}"/>
              </a:ext>
            </a:extLst>
          </p:cNvPr>
          <p:cNvCxnSpPr>
            <a:cxnSpLocks/>
          </p:cNvCxnSpPr>
          <p:nvPr/>
        </p:nvCxnSpPr>
        <p:spPr>
          <a:xfrm>
            <a:off x="4968948" y="4647609"/>
            <a:ext cx="15124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2B8C8FB-AAA6-61CE-7133-17EB485A4290}"/>
              </a:ext>
            </a:extLst>
          </p:cNvPr>
          <p:cNvCxnSpPr>
            <a:cxnSpLocks/>
          </p:cNvCxnSpPr>
          <p:nvPr/>
        </p:nvCxnSpPr>
        <p:spPr>
          <a:xfrm>
            <a:off x="5731525" y="3134513"/>
            <a:ext cx="13324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3EB1850C-8950-6016-3C49-D85D31753094}"/>
              </a:ext>
            </a:extLst>
          </p:cNvPr>
          <p:cNvCxnSpPr>
            <a:cxnSpLocks/>
          </p:cNvCxnSpPr>
          <p:nvPr/>
        </p:nvCxnSpPr>
        <p:spPr>
          <a:xfrm>
            <a:off x="5730970" y="3723487"/>
            <a:ext cx="13324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8487648A-E0B6-CC4B-C082-23AC1B86F8C4}"/>
              </a:ext>
            </a:extLst>
          </p:cNvPr>
          <p:cNvCxnSpPr>
            <a:cxnSpLocks/>
          </p:cNvCxnSpPr>
          <p:nvPr/>
        </p:nvCxnSpPr>
        <p:spPr>
          <a:xfrm flipV="1">
            <a:off x="5797593" y="3664366"/>
            <a:ext cx="0" cy="1236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円/楕円 16">
            <a:extLst>
              <a:ext uri="{FF2B5EF4-FFF2-40B4-BE49-F238E27FC236}">
                <a16:creationId xmlns:a16="http://schemas.microsoft.com/office/drawing/2014/main" id="{27BD138A-3A1F-E449-0EE8-55734BF9E973}"/>
              </a:ext>
            </a:extLst>
          </p:cNvPr>
          <p:cNvSpPr/>
          <p:nvPr/>
        </p:nvSpPr>
        <p:spPr>
          <a:xfrm>
            <a:off x="7662041" y="3358055"/>
            <a:ext cx="141889" cy="14189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89B8D844-51F9-1BAA-93B6-93E80C142B1F}"/>
              </a:ext>
            </a:extLst>
          </p:cNvPr>
          <p:cNvSpPr/>
          <p:nvPr/>
        </p:nvSpPr>
        <p:spPr>
          <a:xfrm>
            <a:off x="4978308" y="3063568"/>
            <a:ext cx="141889" cy="14189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0299D36B-CC37-F8DD-0F6F-ACCC3DA94107}"/>
              </a:ext>
            </a:extLst>
          </p:cNvPr>
          <p:cNvCxnSpPr>
            <a:cxnSpLocks/>
          </p:cNvCxnSpPr>
          <p:nvPr/>
        </p:nvCxnSpPr>
        <p:spPr>
          <a:xfrm>
            <a:off x="7507938" y="4492582"/>
            <a:ext cx="45009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92493AC1-8EA6-0827-5AD6-0A3A90B7DEDE}"/>
              </a:ext>
            </a:extLst>
          </p:cNvPr>
          <p:cNvCxnSpPr>
            <a:cxnSpLocks/>
          </p:cNvCxnSpPr>
          <p:nvPr/>
        </p:nvCxnSpPr>
        <p:spPr>
          <a:xfrm>
            <a:off x="7578533" y="4566155"/>
            <a:ext cx="30890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E811379-4A6A-E792-4AD4-FD00931CFC76}"/>
              </a:ext>
            </a:extLst>
          </p:cNvPr>
          <p:cNvCxnSpPr>
            <a:cxnSpLocks/>
          </p:cNvCxnSpPr>
          <p:nvPr/>
        </p:nvCxnSpPr>
        <p:spPr>
          <a:xfrm>
            <a:off x="7657360" y="4647609"/>
            <a:ext cx="15124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9E312236-980C-ACBC-67B2-20E94425E0F2}"/>
              </a:ext>
            </a:extLst>
          </p:cNvPr>
          <p:cNvCxnSpPr>
            <a:cxnSpLocks/>
          </p:cNvCxnSpPr>
          <p:nvPr/>
        </p:nvCxnSpPr>
        <p:spPr>
          <a:xfrm flipV="1">
            <a:off x="7732984" y="3573517"/>
            <a:ext cx="0" cy="91906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カギ線コネクタ 22">
            <a:extLst>
              <a:ext uri="{FF2B5EF4-FFF2-40B4-BE49-F238E27FC236}">
                <a16:creationId xmlns:a16="http://schemas.microsoft.com/office/drawing/2014/main" id="{B62C4BBC-C697-11E2-6FFB-B78C8B9B7E6E}"/>
              </a:ext>
            </a:extLst>
          </p:cNvPr>
          <p:cNvCxnSpPr>
            <a:cxnSpLocks/>
          </p:cNvCxnSpPr>
          <p:nvPr/>
        </p:nvCxnSpPr>
        <p:spPr>
          <a:xfrm rot="5400000">
            <a:off x="4872667" y="2295326"/>
            <a:ext cx="1034606" cy="682000"/>
          </a:xfrm>
          <a:prstGeom prst="bentConnector3">
            <a:avLst>
              <a:gd name="adj1" fmla="val 1198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D3C6BC1-5070-357E-895F-65E038FD08A7}"/>
              </a:ext>
            </a:extLst>
          </p:cNvPr>
          <p:cNvSpPr/>
          <p:nvPr/>
        </p:nvSpPr>
        <p:spPr>
          <a:xfrm>
            <a:off x="3388345" y="2802329"/>
            <a:ext cx="1101256" cy="6643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496FA45-A432-514B-F2A7-E1887280F608}"/>
              </a:ext>
            </a:extLst>
          </p:cNvPr>
          <p:cNvSpPr/>
          <p:nvPr/>
        </p:nvSpPr>
        <p:spPr>
          <a:xfrm>
            <a:off x="5630778" y="1786838"/>
            <a:ext cx="1101256" cy="6643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カギ線コネクタ 25">
            <a:extLst>
              <a:ext uri="{FF2B5EF4-FFF2-40B4-BE49-F238E27FC236}">
                <a16:creationId xmlns:a16="http://schemas.microsoft.com/office/drawing/2014/main" id="{B3560044-7D5F-2920-9153-6A031FEF7FB6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6732034" y="2119022"/>
            <a:ext cx="512517" cy="1298552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円/楕円 26">
            <a:extLst>
              <a:ext uri="{FF2B5EF4-FFF2-40B4-BE49-F238E27FC236}">
                <a16:creationId xmlns:a16="http://schemas.microsoft.com/office/drawing/2014/main" id="{365A27AD-435E-DC1C-35E1-12EF1292A672}"/>
              </a:ext>
            </a:extLst>
          </p:cNvPr>
          <p:cNvSpPr/>
          <p:nvPr/>
        </p:nvSpPr>
        <p:spPr>
          <a:xfrm>
            <a:off x="2887895" y="3063568"/>
            <a:ext cx="141889" cy="14189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073536C0-04A0-215E-EFAD-C100086B9819}"/>
              </a:ext>
            </a:extLst>
          </p:cNvPr>
          <p:cNvCxnSpPr>
            <a:cxnSpLocks/>
          </p:cNvCxnSpPr>
          <p:nvPr/>
        </p:nvCxnSpPr>
        <p:spPr>
          <a:xfrm>
            <a:off x="2733792" y="4492582"/>
            <a:ext cx="45009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D25C0E59-1B80-4B9B-9154-772456770EB5}"/>
              </a:ext>
            </a:extLst>
          </p:cNvPr>
          <p:cNvCxnSpPr>
            <a:cxnSpLocks/>
          </p:cNvCxnSpPr>
          <p:nvPr/>
        </p:nvCxnSpPr>
        <p:spPr>
          <a:xfrm>
            <a:off x="2804387" y="4566155"/>
            <a:ext cx="30890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FB6CFB4A-269F-F9BF-EAE9-4427841AF6A5}"/>
              </a:ext>
            </a:extLst>
          </p:cNvPr>
          <p:cNvCxnSpPr>
            <a:cxnSpLocks/>
          </p:cNvCxnSpPr>
          <p:nvPr/>
        </p:nvCxnSpPr>
        <p:spPr>
          <a:xfrm>
            <a:off x="2883214" y="4647609"/>
            <a:ext cx="15124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60852ABE-B106-E47D-D881-F8EDA9001C65}"/>
              </a:ext>
            </a:extLst>
          </p:cNvPr>
          <p:cNvCxnSpPr>
            <a:cxnSpLocks/>
          </p:cNvCxnSpPr>
          <p:nvPr/>
        </p:nvCxnSpPr>
        <p:spPr>
          <a:xfrm flipV="1">
            <a:off x="2958838" y="3267986"/>
            <a:ext cx="0" cy="122459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8AC6002C-5BF4-5B73-C50B-D0D45A5499E7}"/>
                  </a:ext>
                </a:extLst>
              </p:cNvPr>
              <p:cNvSpPr txBox="1"/>
              <p:nvPr/>
            </p:nvSpPr>
            <p:spPr>
              <a:xfrm>
                <a:off x="2592010" y="3685191"/>
                <a:ext cx="2631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8AC6002C-5BF4-5B73-C50B-D0D45A549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010" y="3685191"/>
                <a:ext cx="263149" cy="276999"/>
              </a:xfrm>
              <a:prstGeom prst="rect">
                <a:avLst/>
              </a:prstGeom>
              <a:blipFill>
                <a:blip r:embed="rId2"/>
                <a:stretch>
                  <a:fillRect l="-9524" r="-4762"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E3537879-572C-0E42-AC0F-978D2EC3F8ED}"/>
                  </a:ext>
                </a:extLst>
              </p:cNvPr>
              <p:cNvSpPr txBox="1"/>
              <p:nvPr/>
            </p:nvSpPr>
            <p:spPr>
              <a:xfrm>
                <a:off x="7836664" y="3788060"/>
                <a:ext cx="2898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E3537879-572C-0E42-AC0F-978D2EC3F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664" y="3788060"/>
                <a:ext cx="289888" cy="276999"/>
              </a:xfrm>
              <a:prstGeom prst="rect">
                <a:avLst/>
              </a:prstGeom>
              <a:blipFill>
                <a:blip r:embed="rId3"/>
                <a:stretch>
                  <a:fillRect l="-13043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72BF359-42FE-6FCD-CCF9-340E6749CBE7}"/>
              </a:ext>
            </a:extLst>
          </p:cNvPr>
          <p:cNvSpPr txBox="1"/>
          <p:nvPr/>
        </p:nvSpPr>
        <p:spPr>
          <a:xfrm>
            <a:off x="3540583" y="3020792"/>
            <a:ext cx="81913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Input Circuit</a:t>
            </a:r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7EFA28C-1A6B-668C-A3C8-1BF4B3A94474}"/>
              </a:ext>
            </a:extLst>
          </p:cNvPr>
          <p:cNvSpPr txBox="1"/>
          <p:nvPr/>
        </p:nvSpPr>
        <p:spPr>
          <a:xfrm>
            <a:off x="5810311" y="1934356"/>
            <a:ext cx="74219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Feed-Back</a:t>
            </a:r>
            <a:endParaRPr lang="en-US" altLang="ja-JP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Circuit</a:t>
            </a:r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160D5BD9-9FF0-13A4-C750-9F64DB055676}"/>
              </a:ext>
            </a:extLst>
          </p:cNvPr>
          <p:cNvCxnSpPr>
            <a:cxnSpLocks/>
          </p:cNvCxnSpPr>
          <p:nvPr/>
        </p:nvCxnSpPr>
        <p:spPr>
          <a:xfrm>
            <a:off x="3540583" y="3664366"/>
            <a:ext cx="768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BA138152-61D7-4B84-FE32-7345DE42A52E}"/>
                  </a:ext>
                </a:extLst>
              </p:cNvPr>
              <p:cNvSpPr txBox="1"/>
              <p:nvPr/>
            </p:nvSpPr>
            <p:spPr>
              <a:xfrm>
                <a:off x="3793293" y="3741784"/>
                <a:ext cx="1467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BA138152-61D7-4B84-FE32-7345DE42A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293" y="3741784"/>
                <a:ext cx="146770" cy="276999"/>
              </a:xfrm>
              <a:prstGeom prst="rect">
                <a:avLst/>
              </a:prstGeom>
              <a:blipFill>
                <a:blip r:embed="rId4"/>
                <a:stretch>
                  <a:fillRect l="-23077" r="-2307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84C31604-01A4-DB42-6035-02786D2A4A1C}"/>
              </a:ext>
            </a:extLst>
          </p:cNvPr>
          <p:cNvCxnSpPr>
            <a:cxnSpLocks/>
          </p:cNvCxnSpPr>
          <p:nvPr/>
        </p:nvCxnSpPr>
        <p:spPr>
          <a:xfrm>
            <a:off x="5783931" y="1618997"/>
            <a:ext cx="768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31AD33BA-8DE9-EF00-6EB9-442753BCB1AC}"/>
                  </a:ext>
                </a:extLst>
              </p:cNvPr>
              <p:cNvSpPr txBox="1"/>
              <p:nvPr/>
            </p:nvSpPr>
            <p:spPr>
              <a:xfrm>
                <a:off x="6023272" y="1272517"/>
                <a:ext cx="240579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31AD33BA-8DE9-EF00-6EB9-442753BCB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272" y="1272517"/>
                <a:ext cx="240579" cy="299249"/>
              </a:xfrm>
              <a:prstGeom prst="rect">
                <a:avLst/>
              </a:prstGeom>
              <a:blipFill>
                <a:blip r:embed="rId5"/>
                <a:stretch>
                  <a:fillRect l="-20000" r="-10000" b="-29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092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三角形 3">
            <a:extLst>
              <a:ext uri="{FF2B5EF4-FFF2-40B4-BE49-F238E27FC236}">
                <a16:creationId xmlns:a16="http://schemas.microsoft.com/office/drawing/2014/main" id="{D1DBD33E-D5A7-CA0A-C260-41A0EBCE277A}"/>
              </a:ext>
            </a:extLst>
          </p:cNvPr>
          <p:cNvSpPr/>
          <p:nvPr/>
        </p:nvSpPr>
        <p:spPr>
          <a:xfrm rot="5400000">
            <a:off x="5527651" y="2830859"/>
            <a:ext cx="1402538" cy="1196283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F713976A-518C-F0BC-1ADD-279114B75E88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6827062" y="3429000"/>
            <a:ext cx="83497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4E1A22E-5912-40A4-3E48-E1A4D9640EAC}"/>
              </a:ext>
            </a:extLst>
          </p:cNvPr>
          <p:cNvCxnSpPr>
            <a:cxnSpLocks/>
          </p:cNvCxnSpPr>
          <p:nvPr/>
        </p:nvCxnSpPr>
        <p:spPr>
          <a:xfrm>
            <a:off x="4257675" y="3134513"/>
            <a:ext cx="137310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カギ線コネクタ 16">
            <a:extLst>
              <a:ext uri="{FF2B5EF4-FFF2-40B4-BE49-F238E27FC236}">
                <a16:creationId xmlns:a16="http://schemas.microsoft.com/office/drawing/2014/main" id="{B25F2280-4EBD-06B2-BC0B-645121EC4BD2}"/>
              </a:ext>
            </a:extLst>
          </p:cNvPr>
          <p:cNvCxnSpPr>
            <a:cxnSpLocks/>
          </p:cNvCxnSpPr>
          <p:nvPr/>
        </p:nvCxnSpPr>
        <p:spPr>
          <a:xfrm rot="5400000">
            <a:off x="4955326" y="3817130"/>
            <a:ext cx="769095" cy="581809"/>
          </a:xfrm>
          <a:prstGeom prst="bentConnector3">
            <a:avLst>
              <a:gd name="adj1" fmla="val 1315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9E468E5C-6C7A-A3C9-1EC0-D86C5487B136}"/>
              </a:ext>
            </a:extLst>
          </p:cNvPr>
          <p:cNvCxnSpPr>
            <a:cxnSpLocks/>
          </p:cNvCxnSpPr>
          <p:nvPr/>
        </p:nvCxnSpPr>
        <p:spPr>
          <a:xfrm>
            <a:off x="4819526" y="4492582"/>
            <a:ext cx="45009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85B9CF3E-A2B9-EFB5-EFB2-61CB59F95267}"/>
              </a:ext>
            </a:extLst>
          </p:cNvPr>
          <p:cNvCxnSpPr>
            <a:cxnSpLocks/>
          </p:cNvCxnSpPr>
          <p:nvPr/>
        </p:nvCxnSpPr>
        <p:spPr>
          <a:xfrm>
            <a:off x="4890121" y="4566155"/>
            <a:ext cx="30890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D82358A0-8282-7211-2B33-1B769436A9E2}"/>
              </a:ext>
            </a:extLst>
          </p:cNvPr>
          <p:cNvCxnSpPr>
            <a:cxnSpLocks/>
          </p:cNvCxnSpPr>
          <p:nvPr/>
        </p:nvCxnSpPr>
        <p:spPr>
          <a:xfrm>
            <a:off x="4968948" y="4647609"/>
            <a:ext cx="15124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402483E0-F95B-C472-6CC0-C85C3CC426E4}"/>
              </a:ext>
            </a:extLst>
          </p:cNvPr>
          <p:cNvCxnSpPr>
            <a:cxnSpLocks/>
          </p:cNvCxnSpPr>
          <p:nvPr/>
        </p:nvCxnSpPr>
        <p:spPr>
          <a:xfrm>
            <a:off x="5731525" y="3134513"/>
            <a:ext cx="13324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4A0C8A01-95F8-19F4-2AEE-6770DF3040D1}"/>
              </a:ext>
            </a:extLst>
          </p:cNvPr>
          <p:cNvCxnSpPr>
            <a:cxnSpLocks/>
          </p:cNvCxnSpPr>
          <p:nvPr/>
        </p:nvCxnSpPr>
        <p:spPr>
          <a:xfrm>
            <a:off x="5730970" y="3723487"/>
            <a:ext cx="13324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17B5A78A-35F9-6AF1-3331-55A54971B341}"/>
              </a:ext>
            </a:extLst>
          </p:cNvPr>
          <p:cNvCxnSpPr>
            <a:cxnSpLocks/>
          </p:cNvCxnSpPr>
          <p:nvPr/>
        </p:nvCxnSpPr>
        <p:spPr>
          <a:xfrm flipV="1">
            <a:off x="5797593" y="3664366"/>
            <a:ext cx="0" cy="1236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円/楕円 36">
            <a:extLst>
              <a:ext uri="{FF2B5EF4-FFF2-40B4-BE49-F238E27FC236}">
                <a16:creationId xmlns:a16="http://schemas.microsoft.com/office/drawing/2014/main" id="{DF9283E7-EE19-8A9A-3130-C07E52CD8A1F}"/>
              </a:ext>
            </a:extLst>
          </p:cNvPr>
          <p:cNvSpPr/>
          <p:nvPr/>
        </p:nvSpPr>
        <p:spPr>
          <a:xfrm>
            <a:off x="7662041" y="3358055"/>
            <a:ext cx="141889" cy="14189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>
            <a:extLst>
              <a:ext uri="{FF2B5EF4-FFF2-40B4-BE49-F238E27FC236}">
                <a16:creationId xmlns:a16="http://schemas.microsoft.com/office/drawing/2014/main" id="{80995DAF-52EC-36D1-4AB2-72596B3BEDEE}"/>
              </a:ext>
            </a:extLst>
          </p:cNvPr>
          <p:cNvSpPr/>
          <p:nvPr/>
        </p:nvSpPr>
        <p:spPr>
          <a:xfrm>
            <a:off x="4978308" y="3063568"/>
            <a:ext cx="141889" cy="14189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63EF50E8-DFD4-F1B5-10EB-3DCAF636DE44}"/>
              </a:ext>
            </a:extLst>
          </p:cNvPr>
          <p:cNvCxnSpPr>
            <a:cxnSpLocks/>
          </p:cNvCxnSpPr>
          <p:nvPr/>
        </p:nvCxnSpPr>
        <p:spPr>
          <a:xfrm>
            <a:off x="7507938" y="4492582"/>
            <a:ext cx="45009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62B9A9CC-A8E5-C843-1524-4096E93D8F93}"/>
              </a:ext>
            </a:extLst>
          </p:cNvPr>
          <p:cNvCxnSpPr>
            <a:cxnSpLocks/>
          </p:cNvCxnSpPr>
          <p:nvPr/>
        </p:nvCxnSpPr>
        <p:spPr>
          <a:xfrm>
            <a:off x="7578533" y="4566155"/>
            <a:ext cx="30890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682094E5-61FE-1CE7-8DC4-46E8E0FDB93D}"/>
              </a:ext>
            </a:extLst>
          </p:cNvPr>
          <p:cNvCxnSpPr>
            <a:cxnSpLocks/>
          </p:cNvCxnSpPr>
          <p:nvPr/>
        </p:nvCxnSpPr>
        <p:spPr>
          <a:xfrm>
            <a:off x="7657360" y="4647609"/>
            <a:ext cx="15124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898FED7D-48DE-7E7D-7BD1-9AD1DEFE2C86}"/>
              </a:ext>
            </a:extLst>
          </p:cNvPr>
          <p:cNvCxnSpPr>
            <a:cxnSpLocks/>
          </p:cNvCxnSpPr>
          <p:nvPr/>
        </p:nvCxnSpPr>
        <p:spPr>
          <a:xfrm flipV="1">
            <a:off x="7732984" y="3573517"/>
            <a:ext cx="0" cy="91906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カギ線コネクタ 52">
            <a:extLst>
              <a:ext uri="{FF2B5EF4-FFF2-40B4-BE49-F238E27FC236}">
                <a16:creationId xmlns:a16="http://schemas.microsoft.com/office/drawing/2014/main" id="{BDB0563C-CB71-EDD4-FA9C-0E260FB45673}"/>
              </a:ext>
            </a:extLst>
          </p:cNvPr>
          <p:cNvCxnSpPr>
            <a:cxnSpLocks/>
          </p:cNvCxnSpPr>
          <p:nvPr/>
        </p:nvCxnSpPr>
        <p:spPr>
          <a:xfrm rot="5400000">
            <a:off x="4872667" y="2295326"/>
            <a:ext cx="1034606" cy="682000"/>
          </a:xfrm>
          <a:prstGeom prst="bentConnector3">
            <a:avLst>
              <a:gd name="adj1" fmla="val 1198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カギ線コネクタ 59">
            <a:extLst>
              <a:ext uri="{FF2B5EF4-FFF2-40B4-BE49-F238E27FC236}">
                <a16:creationId xmlns:a16="http://schemas.microsoft.com/office/drawing/2014/main" id="{86F7D0CE-5F84-F2E7-0AB1-15DD4267400B}"/>
              </a:ext>
            </a:extLst>
          </p:cNvPr>
          <p:cNvCxnSpPr>
            <a:cxnSpLocks/>
            <a:stCxn id="98" idx="3"/>
          </p:cNvCxnSpPr>
          <p:nvPr/>
        </p:nvCxnSpPr>
        <p:spPr>
          <a:xfrm>
            <a:off x="6513495" y="2138757"/>
            <a:ext cx="731056" cy="1278817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円/楕円 64">
            <a:extLst>
              <a:ext uri="{FF2B5EF4-FFF2-40B4-BE49-F238E27FC236}">
                <a16:creationId xmlns:a16="http://schemas.microsoft.com/office/drawing/2014/main" id="{88DFFDF9-EBE3-F281-903E-BB5BEC56D6B3}"/>
              </a:ext>
            </a:extLst>
          </p:cNvPr>
          <p:cNvSpPr/>
          <p:nvPr/>
        </p:nvSpPr>
        <p:spPr>
          <a:xfrm>
            <a:off x="2887895" y="3063568"/>
            <a:ext cx="141889" cy="14189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57B26E69-9C9D-51A0-1CF5-D72AD2D5C129}"/>
              </a:ext>
            </a:extLst>
          </p:cNvPr>
          <p:cNvCxnSpPr>
            <a:cxnSpLocks/>
          </p:cNvCxnSpPr>
          <p:nvPr/>
        </p:nvCxnSpPr>
        <p:spPr>
          <a:xfrm>
            <a:off x="2733792" y="4492582"/>
            <a:ext cx="45009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595C6935-BB2C-C683-5E37-A4DD4901111E}"/>
              </a:ext>
            </a:extLst>
          </p:cNvPr>
          <p:cNvCxnSpPr>
            <a:cxnSpLocks/>
          </p:cNvCxnSpPr>
          <p:nvPr/>
        </p:nvCxnSpPr>
        <p:spPr>
          <a:xfrm>
            <a:off x="2804387" y="4566155"/>
            <a:ext cx="30890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C7CAE9F1-D766-B1D0-77FA-DAB3A48422CF}"/>
              </a:ext>
            </a:extLst>
          </p:cNvPr>
          <p:cNvCxnSpPr>
            <a:cxnSpLocks/>
          </p:cNvCxnSpPr>
          <p:nvPr/>
        </p:nvCxnSpPr>
        <p:spPr>
          <a:xfrm>
            <a:off x="2883214" y="4647609"/>
            <a:ext cx="15124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92FABE7F-E870-CB41-720A-92519C34BF9B}"/>
              </a:ext>
            </a:extLst>
          </p:cNvPr>
          <p:cNvCxnSpPr>
            <a:cxnSpLocks/>
          </p:cNvCxnSpPr>
          <p:nvPr/>
        </p:nvCxnSpPr>
        <p:spPr>
          <a:xfrm flipV="1">
            <a:off x="2958838" y="3267986"/>
            <a:ext cx="0" cy="122459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A1C255E3-ADE9-E8DD-3A3E-8923049E4381}"/>
                  </a:ext>
                </a:extLst>
              </p:cNvPr>
              <p:cNvSpPr txBox="1"/>
              <p:nvPr/>
            </p:nvSpPr>
            <p:spPr>
              <a:xfrm>
                <a:off x="2592010" y="3685191"/>
                <a:ext cx="2631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A1C255E3-ADE9-E8DD-3A3E-8923049E4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010" y="3685191"/>
                <a:ext cx="263149" cy="276999"/>
              </a:xfrm>
              <a:prstGeom prst="rect">
                <a:avLst/>
              </a:prstGeom>
              <a:blipFill>
                <a:blip r:embed="rId2"/>
                <a:stretch>
                  <a:fillRect l="-9524" r="-4762"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910C1C99-81E6-85E0-5D53-BEA7259621C9}"/>
              </a:ext>
            </a:extLst>
          </p:cNvPr>
          <p:cNvCxnSpPr>
            <a:cxnSpLocks/>
          </p:cNvCxnSpPr>
          <p:nvPr/>
        </p:nvCxnSpPr>
        <p:spPr>
          <a:xfrm>
            <a:off x="3540583" y="3664366"/>
            <a:ext cx="768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8485C61A-771D-BDCA-3E8F-84759E47A584}"/>
                  </a:ext>
                </a:extLst>
              </p:cNvPr>
              <p:cNvSpPr txBox="1"/>
              <p:nvPr/>
            </p:nvSpPr>
            <p:spPr>
              <a:xfrm>
                <a:off x="3812478" y="3741784"/>
                <a:ext cx="1467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8485C61A-771D-BDCA-3E8F-84759E47A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478" y="3741784"/>
                <a:ext cx="146770" cy="276999"/>
              </a:xfrm>
              <a:prstGeom prst="rect">
                <a:avLst/>
              </a:prstGeom>
              <a:blipFill>
                <a:blip r:embed="rId3"/>
                <a:stretch>
                  <a:fillRect l="-33333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0A106685-DB51-0315-253A-13FD4F37D537}"/>
              </a:ext>
            </a:extLst>
          </p:cNvPr>
          <p:cNvCxnSpPr>
            <a:cxnSpLocks/>
          </p:cNvCxnSpPr>
          <p:nvPr/>
        </p:nvCxnSpPr>
        <p:spPr>
          <a:xfrm>
            <a:off x="5783931" y="1618997"/>
            <a:ext cx="768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5EB82399-64F9-DD13-7491-C44EB08692B4}"/>
                  </a:ext>
                </a:extLst>
              </p:cNvPr>
              <p:cNvSpPr txBox="1"/>
              <p:nvPr/>
            </p:nvSpPr>
            <p:spPr>
              <a:xfrm>
                <a:off x="6023272" y="1272517"/>
                <a:ext cx="240579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5EB82399-64F9-DD13-7491-C44EB0869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272" y="1272517"/>
                <a:ext cx="240579" cy="299249"/>
              </a:xfrm>
              <a:prstGeom prst="rect">
                <a:avLst/>
              </a:prstGeom>
              <a:blipFill>
                <a:blip r:embed="rId4"/>
                <a:stretch>
                  <a:fillRect l="-20000" r="-10000" b="-29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BCE20A91-8ABB-5DC5-24D7-9ABAD651FACD}"/>
              </a:ext>
            </a:extLst>
          </p:cNvPr>
          <p:cNvCxnSpPr>
            <a:cxnSpLocks/>
          </p:cNvCxnSpPr>
          <p:nvPr/>
        </p:nvCxnSpPr>
        <p:spPr>
          <a:xfrm>
            <a:off x="3029784" y="3134513"/>
            <a:ext cx="63734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7126189F-34E9-A33B-08EF-86316E63B677}"/>
              </a:ext>
            </a:extLst>
          </p:cNvPr>
          <p:cNvSpPr/>
          <p:nvPr/>
        </p:nvSpPr>
        <p:spPr>
          <a:xfrm>
            <a:off x="3533788" y="2923632"/>
            <a:ext cx="782159" cy="42176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A89B6191-C816-0AA2-9B1D-81C7BB27B014}"/>
                  </a:ext>
                </a:extLst>
              </p:cNvPr>
              <p:cNvSpPr txBox="1"/>
              <p:nvPr/>
            </p:nvSpPr>
            <p:spPr>
              <a:xfrm>
                <a:off x="3770033" y="2990987"/>
                <a:ext cx="2838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A89B6191-C816-0AA2-9B1D-81C7BB27B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033" y="2990987"/>
                <a:ext cx="283859" cy="276999"/>
              </a:xfrm>
              <a:prstGeom prst="rect">
                <a:avLst/>
              </a:prstGeom>
              <a:blipFill>
                <a:blip r:embed="rId5"/>
                <a:stretch>
                  <a:fillRect l="-12500" r="-4167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979CF73F-9B92-881D-28F3-BB9C4E54F17E}"/>
              </a:ext>
            </a:extLst>
          </p:cNvPr>
          <p:cNvSpPr/>
          <p:nvPr/>
        </p:nvSpPr>
        <p:spPr>
          <a:xfrm>
            <a:off x="5731336" y="1927876"/>
            <a:ext cx="782159" cy="42176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B2706E91-B233-65A1-EA58-AC381B60C056}"/>
                  </a:ext>
                </a:extLst>
              </p:cNvPr>
              <p:cNvSpPr txBox="1"/>
              <p:nvPr/>
            </p:nvSpPr>
            <p:spPr>
              <a:xfrm>
                <a:off x="5967062" y="1974504"/>
                <a:ext cx="310341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B2706E91-B233-65A1-EA58-AC381B60C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062" y="1974504"/>
                <a:ext cx="310341" cy="299249"/>
              </a:xfrm>
              <a:prstGeom prst="rect">
                <a:avLst/>
              </a:prstGeom>
              <a:blipFill>
                <a:blip r:embed="rId6"/>
                <a:stretch>
                  <a:fillRect l="-11538" r="-7692" b="-2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3822E3B4-C1F5-311B-6530-DC63BE3A0EB0}"/>
                  </a:ext>
                </a:extLst>
              </p:cNvPr>
              <p:cNvSpPr txBox="1"/>
              <p:nvPr/>
            </p:nvSpPr>
            <p:spPr>
              <a:xfrm>
                <a:off x="7836664" y="3788060"/>
                <a:ext cx="2898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3822E3B4-C1F5-311B-6530-DC63BE3A0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664" y="3788060"/>
                <a:ext cx="289888" cy="276999"/>
              </a:xfrm>
              <a:prstGeom prst="rect">
                <a:avLst/>
              </a:prstGeom>
              <a:blipFill>
                <a:blip r:embed="rId7"/>
                <a:stretch>
                  <a:fillRect l="-13043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1703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三角形 3">
            <a:extLst>
              <a:ext uri="{FF2B5EF4-FFF2-40B4-BE49-F238E27FC236}">
                <a16:creationId xmlns:a16="http://schemas.microsoft.com/office/drawing/2014/main" id="{D1DBD33E-D5A7-CA0A-C260-41A0EBCE277A}"/>
              </a:ext>
            </a:extLst>
          </p:cNvPr>
          <p:cNvSpPr/>
          <p:nvPr/>
        </p:nvSpPr>
        <p:spPr>
          <a:xfrm rot="5400000">
            <a:off x="5527651" y="2830859"/>
            <a:ext cx="1402538" cy="1196283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F713976A-518C-F0BC-1ADD-279114B75E88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6827062" y="3429000"/>
            <a:ext cx="83497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4E1A22E-5912-40A4-3E48-E1A4D9640EAC}"/>
              </a:ext>
            </a:extLst>
          </p:cNvPr>
          <p:cNvCxnSpPr>
            <a:cxnSpLocks/>
          </p:cNvCxnSpPr>
          <p:nvPr/>
        </p:nvCxnSpPr>
        <p:spPr>
          <a:xfrm>
            <a:off x="4058728" y="3134513"/>
            <a:ext cx="157205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カギ線コネクタ 16">
            <a:extLst>
              <a:ext uri="{FF2B5EF4-FFF2-40B4-BE49-F238E27FC236}">
                <a16:creationId xmlns:a16="http://schemas.microsoft.com/office/drawing/2014/main" id="{B25F2280-4EBD-06B2-BC0B-645121EC4BD2}"/>
              </a:ext>
            </a:extLst>
          </p:cNvPr>
          <p:cNvCxnSpPr>
            <a:cxnSpLocks/>
          </p:cNvCxnSpPr>
          <p:nvPr/>
        </p:nvCxnSpPr>
        <p:spPr>
          <a:xfrm rot="5400000">
            <a:off x="4955326" y="3817130"/>
            <a:ext cx="769095" cy="581809"/>
          </a:xfrm>
          <a:prstGeom prst="bentConnector3">
            <a:avLst>
              <a:gd name="adj1" fmla="val 1315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9E468E5C-6C7A-A3C9-1EC0-D86C5487B136}"/>
              </a:ext>
            </a:extLst>
          </p:cNvPr>
          <p:cNvCxnSpPr>
            <a:cxnSpLocks/>
          </p:cNvCxnSpPr>
          <p:nvPr/>
        </p:nvCxnSpPr>
        <p:spPr>
          <a:xfrm>
            <a:off x="4819526" y="4492582"/>
            <a:ext cx="45009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85B9CF3E-A2B9-EFB5-EFB2-61CB59F95267}"/>
              </a:ext>
            </a:extLst>
          </p:cNvPr>
          <p:cNvCxnSpPr>
            <a:cxnSpLocks/>
          </p:cNvCxnSpPr>
          <p:nvPr/>
        </p:nvCxnSpPr>
        <p:spPr>
          <a:xfrm>
            <a:off x="4890121" y="4566155"/>
            <a:ext cx="30890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D82358A0-8282-7211-2B33-1B769436A9E2}"/>
              </a:ext>
            </a:extLst>
          </p:cNvPr>
          <p:cNvCxnSpPr>
            <a:cxnSpLocks/>
          </p:cNvCxnSpPr>
          <p:nvPr/>
        </p:nvCxnSpPr>
        <p:spPr>
          <a:xfrm>
            <a:off x="4968948" y="4647609"/>
            <a:ext cx="15124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402483E0-F95B-C472-6CC0-C85C3CC426E4}"/>
              </a:ext>
            </a:extLst>
          </p:cNvPr>
          <p:cNvCxnSpPr>
            <a:cxnSpLocks/>
          </p:cNvCxnSpPr>
          <p:nvPr/>
        </p:nvCxnSpPr>
        <p:spPr>
          <a:xfrm>
            <a:off x="5731525" y="3134513"/>
            <a:ext cx="13324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4A0C8A01-95F8-19F4-2AEE-6770DF3040D1}"/>
              </a:ext>
            </a:extLst>
          </p:cNvPr>
          <p:cNvCxnSpPr>
            <a:cxnSpLocks/>
          </p:cNvCxnSpPr>
          <p:nvPr/>
        </p:nvCxnSpPr>
        <p:spPr>
          <a:xfrm>
            <a:off x="5730970" y="3723487"/>
            <a:ext cx="13324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17B5A78A-35F9-6AF1-3331-55A54971B341}"/>
              </a:ext>
            </a:extLst>
          </p:cNvPr>
          <p:cNvCxnSpPr>
            <a:cxnSpLocks/>
          </p:cNvCxnSpPr>
          <p:nvPr/>
        </p:nvCxnSpPr>
        <p:spPr>
          <a:xfrm flipV="1">
            <a:off x="5797593" y="3664366"/>
            <a:ext cx="0" cy="1236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円/楕円 36">
            <a:extLst>
              <a:ext uri="{FF2B5EF4-FFF2-40B4-BE49-F238E27FC236}">
                <a16:creationId xmlns:a16="http://schemas.microsoft.com/office/drawing/2014/main" id="{DF9283E7-EE19-8A9A-3130-C07E52CD8A1F}"/>
              </a:ext>
            </a:extLst>
          </p:cNvPr>
          <p:cNvSpPr/>
          <p:nvPr/>
        </p:nvSpPr>
        <p:spPr>
          <a:xfrm>
            <a:off x="7662041" y="3358055"/>
            <a:ext cx="141889" cy="14189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>
            <a:extLst>
              <a:ext uri="{FF2B5EF4-FFF2-40B4-BE49-F238E27FC236}">
                <a16:creationId xmlns:a16="http://schemas.microsoft.com/office/drawing/2014/main" id="{80995DAF-52EC-36D1-4AB2-72596B3BEDEE}"/>
              </a:ext>
            </a:extLst>
          </p:cNvPr>
          <p:cNvSpPr/>
          <p:nvPr/>
        </p:nvSpPr>
        <p:spPr>
          <a:xfrm>
            <a:off x="4978308" y="3063568"/>
            <a:ext cx="141889" cy="14189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63EF50E8-DFD4-F1B5-10EB-3DCAF636DE44}"/>
              </a:ext>
            </a:extLst>
          </p:cNvPr>
          <p:cNvCxnSpPr>
            <a:cxnSpLocks/>
          </p:cNvCxnSpPr>
          <p:nvPr/>
        </p:nvCxnSpPr>
        <p:spPr>
          <a:xfrm>
            <a:off x="7507938" y="4492582"/>
            <a:ext cx="45009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62B9A9CC-A8E5-C843-1524-4096E93D8F93}"/>
              </a:ext>
            </a:extLst>
          </p:cNvPr>
          <p:cNvCxnSpPr>
            <a:cxnSpLocks/>
          </p:cNvCxnSpPr>
          <p:nvPr/>
        </p:nvCxnSpPr>
        <p:spPr>
          <a:xfrm>
            <a:off x="7578533" y="4566155"/>
            <a:ext cx="30890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682094E5-61FE-1CE7-8DC4-46E8E0FDB93D}"/>
              </a:ext>
            </a:extLst>
          </p:cNvPr>
          <p:cNvCxnSpPr>
            <a:cxnSpLocks/>
          </p:cNvCxnSpPr>
          <p:nvPr/>
        </p:nvCxnSpPr>
        <p:spPr>
          <a:xfrm>
            <a:off x="7657360" y="4647609"/>
            <a:ext cx="15124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898FED7D-48DE-7E7D-7BD1-9AD1DEFE2C86}"/>
              </a:ext>
            </a:extLst>
          </p:cNvPr>
          <p:cNvCxnSpPr>
            <a:cxnSpLocks/>
          </p:cNvCxnSpPr>
          <p:nvPr/>
        </p:nvCxnSpPr>
        <p:spPr>
          <a:xfrm flipV="1">
            <a:off x="7732984" y="3573517"/>
            <a:ext cx="0" cy="91906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カギ線コネクタ 52">
            <a:extLst>
              <a:ext uri="{FF2B5EF4-FFF2-40B4-BE49-F238E27FC236}">
                <a16:creationId xmlns:a16="http://schemas.microsoft.com/office/drawing/2014/main" id="{BDB0563C-CB71-EDD4-FA9C-0E260FB45673}"/>
              </a:ext>
            </a:extLst>
          </p:cNvPr>
          <p:cNvCxnSpPr>
            <a:cxnSpLocks/>
          </p:cNvCxnSpPr>
          <p:nvPr/>
        </p:nvCxnSpPr>
        <p:spPr>
          <a:xfrm rot="5400000">
            <a:off x="4872667" y="2295326"/>
            <a:ext cx="1034606" cy="682000"/>
          </a:xfrm>
          <a:prstGeom prst="bentConnector3">
            <a:avLst>
              <a:gd name="adj1" fmla="val 1198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カギ線コネクタ 59">
            <a:extLst>
              <a:ext uri="{FF2B5EF4-FFF2-40B4-BE49-F238E27FC236}">
                <a16:creationId xmlns:a16="http://schemas.microsoft.com/office/drawing/2014/main" id="{86F7D0CE-5F84-F2E7-0AB1-15DD4267400B}"/>
              </a:ext>
            </a:extLst>
          </p:cNvPr>
          <p:cNvCxnSpPr>
            <a:cxnSpLocks/>
            <a:stCxn id="98" idx="3"/>
          </p:cNvCxnSpPr>
          <p:nvPr/>
        </p:nvCxnSpPr>
        <p:spPr>
          <a:xfrm>
            <a:off x="6513495" y="2138757"/>
            <a:ext cx="731056" cy="1278817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円/楕円 64">
            <a:extLst>
              <a:ext uri="{FF2B5EF4-FFF2-40B4-BE49-F238E27FC236}">
                <a16:creationId xmlns:a16="http://schemas.microsoft.com/office/drawing/2014/main" id="{88DFFDF9-EBE3-F281-903E-BB5BEC56D6B3}"/>
              </a:ext>
            </a:extLst>
          </p:cNvPr>
          <p:cNvSpPr/>
          <p:nvPr/>
        </p:nvSpPr>
        <p:spPr>
          <a:xfrm>
            <a:off x="2887895" y="3063568"/>
            <a:ext cx="141889" cy="14189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57B26E69-9C9D-51A0-1CF5-D72AD2D5C129}"/>
              </a:ext>
            </a:extLst>
          </p:cNvPr>
          <p:cNvCxnSpPr>
            <a:cxnSpLocks/>
          </p:cNvCxnSpPr>
          <p:nvPr/>
        </p:nvCxnSpPr>
        <p:spPr>
          <a:xfrm>
            <a:off x="2733792" y="4492582"/>
            <a:ext cx="45009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595C6935-BB2C-C683-5E37-A4DD4901111E}"/>
              </a:ext>
            </a:extLst>
          </p:cNvPr>
          <p:cNvCxnSpPr>
            <a:cxnSpLocks/>
          </p:cNvCxnSpPr>
          <p:nvPr/>
        </p:nvCxnSpPr>
        <p:spPr>
          <a:xfrm>
            <a:off x="2804387" y="4566155"/>
            <a:ext cx="30890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C7CAE9F1-D766-B1D0-77FA-DAB3A48422CF}"/>
              </a:ext>
            </a:extLst>
          </p:cNvPr>
          <p:cNvCxnSpPr>
            <a:cxnSpLocks/>
          </p:cNvCxnSpPr>
          <p:nvPr/>
        </p:nvCxnSpPr>
        <p:spPr>
          <a:xfrm>
            <a:off x="2883214" y="4647609"/>
            <a:ext cx="15124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92FABE7F-E870-CB41-720A-92519C34BF9B}"/>
              </a:ext>
            </a:extLst>
          </p:cNvPr>
          <p:cNvCxnSpPr>
            <a:cxnSpLocks/>
          </p:cNvCxnSpPr>
          <p:nvPr/>
        </p:nvCxnSpPr>
        <p:spPr>
          <a:xfrm flipV="1">
            <a:off x="2958838" y="3267986"/>
            <a:ext cx="0" cy="122459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A1C255E3-ADE9-E8DD-3A3E-8923049E4381}"/>
                  </a:ext>
                </a:extLst>
              </p:cNvPr>
              <p:cNvSpPr txBox="1"/>
              <p:nvPr/>
            </p:nvSpPr>
            <p:spPr>
              <a:xfrm>
                <a:off x="2592010" y="3685191"/>
                <a:ext cx="2631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A1C255E3-ADE9-E8DD-3A3E-8923049E4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010" y="3685191"/>
                <a:ext cx="263149" cy="276999"/>
              </a:xfrm>
              <a:prstGeom prst="rect">
                <a:avLst/>
              </a:prstGeom>
              <a:blipFill>
                <a:blip r:embed="rId2"/>
                <a:stretch>
                  <a:fillRect l="-9524" r="-4762"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910C1C99-81E6-85E0-5D53-BEA7259621C9}"/>
              </a:ext>
            </a:extLst>
          </p:cNvPr>
          <p:cNvCxnSpPr>
            <a:cxnSpLocks/>
          </p:cNvCxnSpPr>
          <p:nvPr/>
        </p:nvCxnSpPr>
        <p:spPr>
          <a:xfrm>
            <a:off x="3540583" y="3664366"/>
            <a:ext cx="768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8485C61A-771D-BDCA-3E8F-84759E47A584}"/>
                  </a:ext>
                </a:extLst>
              </p:cNvPr>
              <p:cNvSpPr txBox="1"/>
              <p:nvPr/>
            </p:nvSpPr>
            <p:spPr>
              <a:xfrm>
                <a:off x="3812478" y="3741784"/>
                <a:ext cx="1467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8485C61A-771D-BDCA-3E8F-84759E47A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478" y="3741784"/>
                <a:ext cx="146770" cy="276999"/>
              </a:xfrm>
              <a:prstGeom prst="rect">
                <a:avLst/>
              </a:prstGeom>
              <a:blipFill>
                <a:blip r:embed="rId3"/>
                <a:stretch>
                  <a:fillRect l="-33333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BCE20A91-8ABB-5DC5-24D7-9ABAD651FACD}"/>
              </a:ext>
            </a:extLst>
          </p:cNvPr>
          <p:cNvCxnSpPr>
            <a:cxnSpLocks/>
          </p:cNvCxnSpPr>
          <p:nvPr/>
        </p:nvCxnSpPr>
        <p:spPr>
          <a:xfrm>
            <a:off x="3029784" y="3134513"/>
            <a:ext cx="7826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A89B6191-C816-0AA2-9B1D-81C7BB27B014}"/>
                  </a:ext>
                </a:extLst>
              </p:cNvPr>
              <p:cNvSpPr txBox="1"/>
              <p:nvPr/>
            </p:nvSpPr>
            <p:spPr>
              <a:xfrm>
                <a:off x="3421009" y="3236842"/>
                <a:ext cx="2646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A89B6191-C816-0AA2-9B1D-81C7BB27B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009" y="3236842"/>
                <a:ext cx="264688" cy="276999"/>
              </a:xfrm>
              <a:prstGeom prst="rect">
                <a:avLst/>
              </a:prstGeom>
              <a:blipFill>
                <a:blip r:embed="rId4"/>
                <a:stretch>
                  <a:fillRect l="-18182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979CF73F-9B92-881D-28F3-BB9C4E54F17E}"/>
              </a:ext>
            </a:extLst>
          </p:cNvPr>
          <p:cNvSpPr/>
          <p:nvPr/>
        </p:nvSpPr>
        <p:spPr>
          <a:xfrm>
            <a:off x="5731336" y="1927876"/>
            <a:ext cx="782159" cy="42176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B2706E91-B233-65A1-EA58-AC381B60C056}"/>
                  </a:ext>
                </a:extLst>
              </p:cNvPr>
              <p:cNvSpPr txBox="1"/>
              <p:nvPr/>
            </p:nvSpPr>
            <p:spPr>
              <a:xfrm>
                <a:off x="5967062" y="1974504"/>
                <a:ext cx="310341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B2706E91-B233-65A1-EA58-AC381B60C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062" y="1974504"/>
                <a:ext cx="310341" cy="299249"/>
              </a:xfrm>
              <a:prstGeom prst="rect">
                <a:avLst/>
              </a:prstGeom>
              <a:blipFill>
                <a:blip r:embed="rId5"/>
                <a:stretch>
                  <a:fillRect l="-11538" r="-7692" b="-2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40E671C8-EA94-6907-1FB1-D8A943A0E492}"/>
              </a:ext>
            </a:extLst>
          </p:cNvPr>
          <p:cNvCxnSpPr>
            <a:cxnSpLocks/>
          </p:cNvCxnSpPr>
          <p:nvPr/>
        </p:nvCxnSpPr>
        <p:spPr>
          <a:xfrm flipV="1">
            <a:off x="3818229" y="2953335"/>
            <a:ext cx="0" cy="373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A210D06-2A9A-3221-2563-4C0AA39AE62F}"/>
              </a:ext>
            </a:extLst>
          </p:cNvPr>
          <p:cNvCxnSpPr>
            <a:cxnSpLocks/>
          </p:cNvCxnSpPr>
          <p:nvPr/>
        </p:nvCxnSpPr>
        <p:spPr>
          <a:xfrm flipV="1">
            <a:off x="4058728" y="2953335"/>
            <a:ext cx="0" cy="373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B807A5B8-08BA-CCED-F388-6C4D49C47982}"/>
                  </a:ext>
                </a:extLst>
              </p:cNvPr>
              <p:cNvSpPr txBox="1"/>
              <p:nvPr/>
            </p:nvSpPr>
            <p:spPr>
              <a:xfrm>
                <a:off x="7836664" y="3788060"/>
                <a:ext cx="2898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B807A5B8-08BA-CCED-F388-6C4D49C47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664" y="3788060"/>
                <a:ext cx="289888" cy="276999"/>
              </a:xfrm>
              <a:prstGeom prst="rect">
                <a:avLst/>
              </a:prstGeom>
              <a:blipFill>
                <a:blip r:embed="rId6"/>
                <a:stretch>
                  <a:fillRect l="-13043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D230DE0-751F-498E-EF4B-FA47E942D6B9}"/>
              </a:ext>
            </a:extLst>
          </p:cNvPr>
          <p:cNvCxnSpPr>
            <a:cxnSpLocks/>
          </p:cNvCxnSpPr>
          <p:nvPr/>
        </p:nvCxnSpPr>
        <p:spPr>
          <a:xfrm>
            <a:off x="5783931" y="1618997"/>
            <a:ext cx="768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EDD14DF3-898B-9348-FCF1-FFC5AC352468}"/>
                  </a:ext>
                </a:extLst>
              </p:cNvPr>
              <p:cNvSpPr txBox="1"/>
              <p:nvPr/>
            </p:nvSpPr>
            <p:spPr>
              <a:xfrm>
                <a:off x="6023272" y="1272517"/>
                <a:ext cx="240579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EDD14DF3-898B-9348-FCF1-FFC5AC352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272" y="1272517"/>
                <a:ext cx="240579" cy="299249"/>
              </a:xfrm>
              <a:prstGeom prst="rect">
                <a:avLst/>
              </a:prstGeom>
              <a:blipFill>
                <a:blip r:embed="rId7"/>
                <a:stretch>
                  <a:fillRect l="-20000" r="-10000" b="-29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767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三角形 3">
            <a:extLst>
              <a:ext uri="{FF2B5EF4-FFF2-40B4-BE49-F238E27FC236}">
                <a16:creationId xmlns:a16="http://schemas.microsoft.com/office/drawing/2014/main" id="{D1DBD33E-D5A7-CA0A-C260-41A0EBCE277A}"/>
              </a:ext>
            </a:extLst>
          </p:cNvPr>
          <p:cNvSpPr/>
          <p:nvPr/>
        </p:nvSpPr>
        <p:spPr>
          <a:xfrm rot="5400000">
            <a:off x="5527651" y="2830859"/>
            <a:ext cx="1402538" cy="1196283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F713976A-518C-F0BC-1ADD-279114B75E88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6827062" y="3429000"/>
            <a:ext cx="83497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4E1A22E-5912-40A4-3E48-E1A4D9640EAC}"/>
              </a:ext>
            </a:extLst>
          </p:cNvPr>
          <p:cNvCxnSpPr>
            <a:cxnSpLocks/>
          </p:cNvCxnSpPr>
          <p:nvPr/>
        </p:nvCxnSpPr>
        <p:spPr>
          <a:xfrm>
            <a:off x="4461164" y="3134513"/>
            <a:ext cx="116961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カギ線コネクタ 16">
            <a:extLst>
              <a:ext uri="{FF2B5EF4-FFF2-40B4-BE49-F238E27FC236}">
                <a16:creationId xmlns:a16="http://schemas.microsoft.com/office/drawing/2014/main" id="{B25F2280-4EBD-06B2-BC0B-645121EC4BD2}"/>
              </a:ext>
            </a:extLst>
          </p:cNvPr>
          <p:cNvCxnSpPr>
            <a:cxnSpLocks/>
          </p:cNvCxnSpPr>
          <p:nvPr/>
        </p:nvCxnSpPr>
        <p:spPr>
          <a:xfrm rot="5400000">
            <a:off x="4955326" y="3817130"/>
            <a:ext cx="769095" cy="581809"/>
          </a:xfrm>
          <a:prstGeom prst="bentConnector3">
            <a:avLst>
              <a:gd name="adj1" fmla="val 1315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9E468E5C-6C7A-A3C9-1EC0-D86C5487B136}"/>
              </a:ext>
            </a:extLst>
          </p:cNvPr>
          <p:cNvCxnSpPr>
            <a:cxnSpLocks/>
          </p:cNvCxnSpPr>
          <p:nvPr/>
        </p:nvCxnSpPr>
        <p:spPr>
          <a:xfrm>
            <a:off x="4819526" y="4492582"/>
            <a:ext cx="45009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85B9CF3E-A2B9-EFB5-EFB2-61CB59F95267}"/>
              </a:ext>
            </a:extLst>
          </p:cNvPr>
          <p:cNvCxnSpPr>
            <a:cxnSpLocks/>
          </p:cNvCxnSpPr>
          <p:nvPr/>
        </p:nvCxnSpPr>
        <p:spPr>
          <a:xfrm>
            <a:off x="4890121" y="4566155"/>
            <a:ext cx="30890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D82358A0-8282-7211-2B33-1B769436A9E2}"/>
              </a:ext>
            </a:extLst>
          </p:cNvPr>
          <p:cNvCxnSpPr>
            <a:cxnSpLocks/>
          </p:cNvCxnSpPr>
          <p:nvPr/>
        </p:nvCxnSpPr>
        <p:spPr>
          <a:xfrm>
            <a:off x="4968948" y="4647609"/>
            <a:ext cx="15124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402483E0-F95B-C472-6CC0-C85C3CC426E4}"/>
              </a:ext>
            </a:extLst>
          </p:cNvPr>
          <p:cNvCxnSpPr>
            <a:cxnSpLocks/>
          </p:cNvCxnSpPr>
          <p:nvPr/>
        </p:nvCxnSpPr>
        <p:spPr>
          <a:xfrm>
            <a:off x="5731525" y="3134513"/>
            <a:ext cx="13324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4A0C8A01-95F8-19F4-2AEE-6770DF3040D1}"/>
              </a:ext>
            </a:extLst>
          </p:cNvPr>
          <p:cNvCxnSpPr>
            <a:cxnSpLocks/>
          </p:cNvCxnSpPr>
          <p:nvPr/>
        </p:nvCxnSpPr>
        <p:spPr>
          <a:xfrm>
            <a:off x="5730970" y="3723487"/>
            <a:ext cx="13324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17B5A78A-35F9-6AF1-3331-55A54971B341}"/>
              </a:ext>
            </a:extLst>
          </p:cNvPr>
          <p:cNvCxnSpPr>
            <a:cxnSpLocks/>
          </p:cNvCxnSpPr>
          <p:nvPr/>
        </p:nvCxnSpPr>
        <p:spPr>
          <a:xfrm flipV="1">
            <a:off x="5797593" y="3664366"/>
            <a:ext cx="0" cy="1236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円/楕円 36">
            <a:extLst>
              <a:ext uri="{FF2B5EF4-FFF2-40B4-BE49-F238E27FC236}">
                <a16:creationId xmlns:a16="http://schemas.microsoft.com/office/drawing/2014/main" id="{DF9283E7-EE19-8A9A-3130-C07E52CD8A1F}"/>
              </a:ext>
            </a:extLst>
          </p:cNvPr>
          <p:cNvSpPr/>
          <p:nvPr/>
        </p:nvSpPr>
        <p:spPr>
          <a:xfrm>
            <a:off x="7662041" y="3358055"/>
            <a:ext cx="141889" cy="14189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>
            <a:extLst>
              <a:ext uri="{FF2B5EF4-FFF2-40B4-BE49-F238E27FC236}">
                <a16:creationId xmlns:a16="http://schemas.microsoft.com/office/drawing/2014/main" id="{80995DAF-52EC-36D1-4AB2-72596B3BEDEE}"/>
              </a:ext>
            </a:extLst>
          </p:cNvPr>
          <p:cNvSpPr/>
          <p:nvPr/>
        </p:nvSpPr>
        <p:spPr>
          <a:xfrm>
            <a:off x="4978308" y="3063568"/>
            <a:ext cx="141889" cy="14189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63EF50E8-DFD4-F1B5-10EB-3DCAF636DE44}"/>
              </a:ext>
            </a:extLst>
          </p:cNvPr>
          <p:cNvCxnSpPr>
            <a:cxnSpLocks/>
          </p:cNvCxnSpPr>
          <p:nvPr/>
        </p:nvCxnSpPr>
        <p:spPr>
          <a:xfrm>
            <a:off x="7507938" y="4492582"/>
            <a:ext cx="45009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62B9A9CC-A8E5-C843-1524-4096E93D8F93}"/>
              </a:ext>
            </a:extLst>
          </p:cNvPr>
          <p:cNvCxnSpPr>
            <a:cxnSpLocks/>
          </p:cNvCxnSpPr>
          <p:nvPr/>
        </p:nvCxnSpPr>
        <p:spPr>
          <a:xfrm>
            <a:off x="7578533" y="4566155"/>
            <a:ext cx="30890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682094E5-61FE-1CE7-8DC4-46E8E0FDB93D}"/>
              </a:ext>
            </a:extLst>
          </p:cNvPr>
          <p:cNvCxnSpPr>
            <a:cxnSpLocks/>
          </p:cNvCxnSpPr>
          <p:nvPr/>
        </p:nvCxnSpPr>
        <p:spPr>
          <a:xfrm>
            <a:off x="7657360" y="4647609"/>
            <a:ext cx="15124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898FED7D-48DE-7E7D-7BD1-9AD1DEFE2C86}"/>
              </a:ext>
            </a:extLst>
          </p:cNvPr>
          <p:cNvCxnSpPr>
            <a:cxnSpLocks/>
          </p:cNvCxnSpPr>
          <p:nvPr/>
        </p:nvCxnSpPr>
        <p:spPr>
          <a:xfrm flipV="1">
            <a:off x="7732984" y="3573517"/>
            <a:ext cx="0" cy="91906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カギ線コネクタ 52">
            <a:extLst>
              <a:ext uri="{FF2B5EF4-FFF2-40B4-BE49-F238E27FC236}">
                <a16:creationId xmlns:a16="http://schemas.microsoft.com/office/drawing/2014/main" id="{BDB0563C-CB71-EDD4-FA9C-0E260FB45673}"/>
              </a:ext>
            </a:extLst>
          </p:cNvPr>
          <p:cNvCxnSpPr>
            <a:cxnSpLocks/>
          </p:cNvCxnSpPr>
          <p:nvPr/>
        </p:nvCxnSpPr>
        <p:spPr>
          <a:xfrm rot="5400000">
            <a:off x="4872667" y="2295326"/>
            <a:ext cx="1034606" cy="682000"/>
          </a:xfrm>
          <a:prstGeom prst="bentConnector3">
            <a:avLst>
              <a:gd name="adj1" fmla="val 1198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カギ線コネクタ 59">
            <a:extLst>
              <a:ext uri="{FF2B5EF4-FFF2-40B4-BE49-F238E27FC236}">
                <a16:creationId xmlns:a16="http://schemas.microsoft.com/office/drawing/2014/main" id="{86F7D0CE-5F84-F2E7-0AB1-15DD4267400B}"/>
              </a:ext>
            </a:extLst>
          </p:cNvPr>
          <p:cNvCxnSpPr>
            <a:cxnSpLocks/>
            <a:stCxn id="98" idx="3"/>
          </p:cNvCxnSpPr>
          <p:nvPr/>
        </p:nvCxnSpPr>
        <p:spPr>
          <a:xfrm>
            <a:off x="6513495" y="2138757"/>
            <a:ext cx="731056" cy="1278817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円/楕円 64">
            <a:extLst>
              <a:ext uri="{FF2B5EF4-FFF2-40B4-BE49-F238E27FC236}">
                <a16:creationId xmlns:a16="http://schemas.microsoft.com/office/drawing/2014/main" id="{88DFFDF9-EBE3-F281-903E-BB5BEC56D6B3}"/>
              </a:ext>
            </a:extLst>
          </p:cNvPr>
          <p:cNvSpPr/>
          <p:nvPr/>
        </p:nvSpPr>
        <p:spPr>
          <a:xfrm>
            <a:off x="2302804" y="3063568"/>
            <a:ext cx="141889" cy="14189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57B26E69-9C9D-51A0-1CF5-D72AD2D5C129}"/>
              </a:ext>
            </a:extLst>
          </p:cNvPr>
          <p:cNvCxnSpPr>
            <a:cxnSpLocks/>
          </p:cNvCxnSpPr>
          <p:nvPr/>
        </p:nvCxnSpPr>
        <p:spPr>
          <a:xfrm>
            <a:off x="2148701" y="4492582"/>
            <a:ext cx="45009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595C6935-BB2C-C683-5E37-A4DD4901111E}"/>
              </a:ext>
            </a:extLst>
          </p:cNvPr>
          <p:cNvCxnSpPr>
            <a:cxnSpLocks/>
          </p:cNvCxnSpPr>
          <p:nvPr/>
        </p:nvCxnSpPr>
        <p:spPr>
          <a:xfrm>
            <a:off x="2219296" y="4566155"/>
            <a:ext cx="30890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C7CAE9F1-D766-B1D0-77FA-DAB3A48422CF}"/>
              </a:ext>
            </a:extLst>
          </p:cNvPr>
          <p:cNvCxnSpPr>
            <a:cxnSpLocks/>
          </p:cNvCxnSpPr>
          <p:nvPr/>
        </p:nvCxnSpPr>
        <p:spPr>
          <a:xfrm>
            <a:off x="2298123" y="4647609"/>
            <a:ext cx="15124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92FABE7F-E870-CB41-720A-92519C34BF9B}"/>
              </a:ext>
            </a:extLst>
          </p:cNvPr>
          <p:cNvCxnSpPr>
            <a:cxnSpLocks/>
          </p:cNvCxnSpPr>
          <p:nvPr/>
        </p:nvCxnSpPr>
        <p:spPr>
          <a:xfrm flipV="1">
            <a:off x="2373747" y="3267986"/>
            <a:ext cx="0" cy="122459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A1C255E3-ADE9-E8DD-3A3E-8923049E4381}"/>
                  </a:ext>
                </a:extLst>
              </p:cNvPr>
              <p:cNvSpPr txBox="1"/>
              <p:nvPr/>
            </p:nvSpPr>
            <p:spPr>
              <a:xfrm>
                <a:off x="2006919" y="3685191"/>
                <a:ext cx="2631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A1C255E3-ADE9-E8DD-3A3E-8923049E4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919" y="3685191"/>
                <a:ext cx="263149" cy="276999"/>
              </a:xfrm>
              <a:prstGeom prst="rect">
                <a:avLst/>
              </a:prstGeom>
              <a:blipFill>
                <a:blip r:embed="rId2"/>
                <a:stretch>
                  <a:fillRect l="-4545" r="-4545"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910C1C99-81E6-85E0-5D53-BEA7259621C9}"/>
              </a:ext>
            </a:extLst>
          </p:cNvPr>
          <p:cNvCxnSpPr>
            <a:cxnSpLocks/>
          </p:cNvCxnSpPr>
          <p:nvPr/>
        </p:nvCxnSpPr>
        <p:spPr>
          <a:xfrm>
            <a:off x="2955492" y="3664366"/>
            <a:ext cx="768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8485C61A-771D-BDCA-3E8F-84759E47A584}"/>
                  </a:ext>
                </a:extLst>
              </p:cNvPr>
              <p:cNvSpPr txBox="1"/>
              <p:nvPr/>
            </p:nvSpPr>
            <p:spPr>
              <a:xfrm>
                <a:off x="3227387" y="3741784"/>
                <a:ext cx="1467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8485C61A-771D-BDCA-3E8F-84759E47A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387" y="3741784"/>
                <a:ext cx="146770" cy="276999"/>
              </a:xfrm>
              <a:prstGeom prst="rect">
                <a:avLst/>
              </a:prstGeom>
              <a:blipFill>
                <a:blip r:embed="rId3"/>
                <a:stretch>
                  <a:fillRect l="-23077" r="-2307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BCE20A91-8ABB-5DC5-24D7-9ABAD651FACD}"/>
              </a:ext>
            </a:extLst>
          </p:cNvPr>
          <p:cNvCxnSpPr>
            <a:cxnSpLocks/>
          </p:cNvCxnSpPr>
          <p:nvPr/>
        </p:nvCxnSpPr>
        <p:spPr>
          <a:xfrm>
            <a:off x="2444693" y="3134513"/>
            <a:ext cx="67021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A89B6191-C816-0AA2-9B1D-81C7BB27B014}"/>
                  </a:ext>
                </a:extLst>
              </p:cNvPr>
              <p:cNvSpPr txBox="1"/>
              <p:nvPr/>
            </p:nvSpPr>
            <p:spPr>
              <a:xfrm>
                <a:off x="2717692" y="3231225"/>
                <a:ext cx="2646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A89B6191-C816-0AA2-9B1D-81C7BB27B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692" y="3231225"/>
                <a:ext cx="264688" cy="276999"/>
              </a:xfrm>
              <a:prstGeom prst="rect">
                <a:avLst/>
              </a:prstGeom>
              <a:blipFill>
                <a:blip r:embed="rId4"/>
                <a:stretch>
                  <a:fillRect l="-19048" r="-4762"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979CF73F-9B92-881D-28F3-BB9C4E54F17E}"/>
              </a:ext>
            </a:extLst>
          </p:cNvPr>
          <p:cNvSpPr/>
          <p:nvPr/>
        </p:nvSpPr>
        <p:spPr>
          <a:xfrm>
            <a:off x="5731336" y="1927876"/>
            <a:ext cx="782159" cy="42176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B2706E91-B233-65A1-EA58-AC381B60C056}"/>
                  </a:ext>
                </a:extLst>
              </p:cNvPr>
              <p:cNvSpPr txBox="1"/>
              <p:nvPr/>
            </p:nvSpPr>
            <p:spPr>
              <a:xfrm>
                <a:off x="5967062" y="1974504"/>
                <a:ext cx="310341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B2706E91-B233-65A1-EA58-AC381B60C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062" y="1974504"/>
                <a:ext cx="310341" cy="299249"/>
              </a:xfrm>
              <a:prstGeom prst="rect">
                <a:avLst/>
              </a:prstGeom>
              <a:blipFill>
                <a:blip r:embed="rId5"/>
                <a:stretch>
                  <a:fillRect l="-11538" r="-7692" b="-2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40E671C8-EA94-6907-1FB1-D8A943A0E492}"/>
              </a:ext>
            </a:extLst>
          </p:cNvPr>
          <p:cNvCxnSpPr>
            <a:cxnSpLocks/>
          </p:cNvCxnSpPr>
          <p:nvPr/>
        </p:nvCxnSpPr>
        <p:spPr>
          <a:xfrm flipV="1">
            <a:off x="3114912" y="2947718"/>
            <a:ext cx="0" cy="373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A210D06-2A9A-3221-2563-4C0AA39AE62F}"/>
              </a:ext>
            </a:extLst>
          </p:cNvPr>
          <p:cNvCxnSpPr>
            <a:cxnSpLocks/>
          </p:cNvCxnSpPr>
          <p:nvPr/>
        </p:nvCxnSpPr>
        <p:spPr>
          <a:xfrm flipV="1">
            <a:off x="3355411" y="2947718"/>
            <a:ext cx="0" cy="373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B807A5B8-08BA-CCED-F388-6C4D49C47982}"/>
                  </a:ext>
                </a:extLst>
              </p:cNvPr>
              <p:cNvSpPr txBox="1"/>
              <p:nvPr/>
            </p:nvSpPr>
            <p:spPr>
              <a:xfrm>
                <a:off x="7836664" y="3788060"/>
                <a:ext cx="2898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B807A5B8-08BA-CCED-F388-6C4D49C47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664" y="3788060"/>
                <a:ext cx="289888" cy="276999"/>
              </a:xfrm>
              <a:prstGeom prst="rect">
                <a:avLst/>
              </a:prstGeom>
              <a:blipFill>
                <a:blip r:embed="rId6"/>
                <a:stretch>
                  <a:fillRect l="-13043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D230DE0-751F-498E-EF4B-FA47E942D6B9}"/>
              </a:ext>
            </a:extLst>
          </p:cNvPr>
          <p:cNvCxnSpPr>
            <a:cxnSpLocks/>
          </p:cNvCxnSpPr>
          <p:nvPr/>
        </p:nvCxnSpPr>
        <p:spPr>
          <a:xfrm>
            <a:off x="5783931" y="1618997"/>
            <a:ext cx="768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EDD14DF3-898B-9348-FCF1-FFC5AC352468}"/>
                  </a:ext>
                </a:extLst>
              </p:cNvPr>
              <p:cNvSpPr txBox="1"/>
              <p:nvPr/>
            </p:nvSpPr>
            <p:spPr>
              <a:xfrm>
                <a:off x="6023272" y="1272517"/>
                <a:ext cx="240579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EDD14DF3-898B-9348-FCF1-FFC5AC352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272" y="1272517"/>
                <a:ext cx="240579" cy="299249"/>
              </a:xfrm>
              <a:prstGeom prst="rect">
                <a:avLst/>
              </a:prstGeom>
              <a:blipFill>
                <a:blip r:embed="rId7"/>
                <a:stretch>
                  <a:fillRect l="-20000" r="-10000" b="-29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A8BE1B5-28B8-5699-0E08-E99C7014B947}"/>
              </a:ext>
            </a:extLst>
          </p:cNvPr>
          <p:cNvSpPr/>
          <p:nvPr/>
        </p:nvSpPr>
        <p:spPr>
          <a:xfrm>
            <a:off x="3703875" y="2923632"/>
            <a:ext cx="782159" cy="42176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2311DD1B-6199-0671-FF9A-32D1ADBD0252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351004" y="3134513"/>
            <a:ext cx="3528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AC078CD7-C85A-ABCC-3D0A-7D3344C2A25E}"/>
                  </a:ext>
                </a:extLst>
              </p:cNvPr>
              <p:cNvSpPr txBox="1"/>
              <p:nvPr/>
            </p:nvSpPr>
            <p:spPr>
              <a:xfrm>
                <a:off x="3954995" y="2990987"/>
                <a:ext cx="303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AC078CD7-C85A-ABCC-3D0A-7D3344C2A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995" y="2990987"/>
                <a:ext cx="303993" cy="276999"/>
              </a:xfrm>
              <a:prstGeom prst="rect">
                <a:avLst/>
              </a:prstGeom>
              <a:blipFill>
                <a:blip r:embed="rId8"/>
                <a:stretch>
                  <a:fillRect l="-16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7056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三角形 3">
            <a:extLst>
              <a:ext uri="{FF2B5EF4-FFF2-40B4-BE49-F238E27FC236}">
                <a16:creationId xmlns:a16="http://schemas.microsoft.com/office/drawing/2014/main" id="{D1DBD33E-D5A7-CA0A-C260-41A0EBCE277A}"/>
              </a:ext>
            </a:extLst>
          </p:cNvPr>
          <p:cNvSpPr/>
          <p:nvPr/>
        </p:nvSpPr>
        <p:spPr>
          <a:xfrm rot="5400000">
            <a:off x="5527651" y="2830859"/>
            <a:ext cx="1402538" cy="1196283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F713976A-518C-F0BC-1ADD-279114B75E88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6827062" y="3429000"/>
            <a:ext cx="83497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4E1A22E-5912-40A4-3E48-E1A4D9640EAC}"/>
              </a:ext>
            </a:extLst>
          </p:cNvPr>
          <p:cNvCxnSpPr>
            <a:cxnSpLocks/>
          </p:cNvCxnSpPr>
          <p:nvPr/>
        </p:nvCxnSpPr>
        <p:spPr>
          <a:xfrm>
            <a:off x="4257675" y="3134513"/>
            <a:ext cx="137310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カギ線コネクタ 16">
            <a:extLst>
              <a:ext uri="{FF2B5EF4-FFF2-40B4-BE49-F238E27FC236}">
                <a16:creationId xmlns:a16="http://schemas.microsoft.com/office/drawing/2014/main" id="{B25F2280-4EBD-06B2-BC0B-645121EC4BD2}"/>
              </a:ext>
            </a:extLst>
          </p:cNvPr>
          <p:cNvCxnSpPr>
            <a:cxnSpLocks/>
          </p:cNvCxnSpPr>
          <p:nvPr/>
        </p:nvCxnSpPr>
        <p:spPr>
          <a:xfrm rot="5400000">
            <a:off x="4955326" y="3817130"/>
            <a:ext cx="769095" cy="581809"/>
          </a:xfrm>
          <a:prstGeom prst="bentConnector3">
            <a:avLst>
              <a:gd name="adj1" fmla="val 1315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9E468E5C-6C7A-A3C9-1EC0-D86C5487B136}"/>
              </a:ext>
            </a:extLst>
          </p:cNvPr>
          <p:cNvCxnSpPr>
            <a:cxnSpLocks/>
          </p:cNvCxnSpPr>
          <p:nvPr/>
        </p:nvCxnSpPr>
        <p:spPr>
          <a:xfrm>
            <a:off x="4819526" y="4492582"/>
            <a:ext cx="45009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85B9CF3E-A2B9-EFB5-EFB2-61CB59F95267}"/>
              </a:ext>
            </a:extLst>
          </p:cNvPr>
          <p:cNvCxnSpPr>
            <a:cxnSpLocks/>
          </p:cNvCxnSpPr>
          <p:nvPr/>
        </p:nvCxnSpPr>
        <p:spPr>
          <a:xfrm>
            <a:off x="4890121" y="4566155"/>
            <a:ext cx="30890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D82358A0-8282-7211-2B33-1B769436A9E2}"/>
              </a:ext>
            </a:extLst>
          </p:cNvPr>
          <p:cNvCxnSpPr>
            <a:cxnSpLocks/>
          </p:cNvCxnSpPr>
          <p:nvPr/>
        </p:nvCxnSpPr>
        <p:spPr>
          <a:xfrm>
            <a:off x="4968948" y="4647609"/>
            <a:ext cx="15124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402483E0-F95B-C472-6CC0-C85C3CC426E4}"/>
              </a:ext>
            </a:extLst>
          </p:cNvPr>
          <p:cNvCxnSpPr>
            <a:cxnSpLocks/>
          </p:cNvCxnSpPr>
          <p:nvPr/>
        </p:nvCxnSpPr>
        <p:spPr>
          <a:xfrm>
            <a:off x="5731525" y="3134513"/>
            <a:ext cx="13324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4A0C8A01-95F8-19F4-2AEE-6770DF3040D1}"/>
              </a:ext>
            </a:extLst>
          </p:cNvPr>
          <p:cNvCxnSpPr>
            <a:cxnSpLocks/>
          </p:cNvCxnSpPr>
          <p:nvPr/>
        </p:nvCxnSpPr>
        <p:spPr>
          <a:xfrm>
            <a:off x="5730970" y="3723487"/>
            <a:ext cx="13324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17B5A78A-35F9-6AF1-3331-55A54971B341}"/>
              </a:ext>
            </a:extLst>
          </p:cNvPr>
          <p:cNvCxnSpPr>
            <a:cxnSpLocks/>
          </p:cNvCxnSpPr>
          <p:nvPr/>
        </p:nvCxnSpPr>
        <p:spPr>
          <a:xfrm flipV="1">
            <a:off x="5797593" y="3664366"/>
            <a:ext cx="0" cy="1236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円/楕円 36">
            <a:extLst>
              <a:ext uri="{FF2B5EF4-FFF2-40B4-BE49-F238E27FC236}">
                <a16:creationId xmlns:a16="http://schemas.microsoft.com/office/drawing/2014/main" id="{DF9283E7-EE19-8A9A-3130-C07E52CD8A1F}"/>
              </a:ext>
            </a:extLst>
          </p:cNvPr>
          <p:cNvSpPr/>
          <p:nvPr/>
        </p:nvSpPr>
        <p:spPr>
          <a:xfrm>
            <a:off x="7662041" y="3358055"/>
            <a:ext cx="141889" cy="14189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>
            <a:extLst>
              <a:ext uri="{FF2B5EF4-FFF2-40B4-BE49-F238E27FC236}">
                <a16:creationId xmlns:a16="http://schemas.microsoft.com/office/drawing/2014/main" id="{80995DAF-52EC-36D1-4AB2-72596B3BEDEE}"/>
              </a:ext>
            </a:extLst>
          </p:cNvPr>
          <p:cNvSpPr/>
          <p:nvPr/>
        </p:nvSpPr>
        <p:spPr>
          <a:xfrm>
            <a:off x="4978308" y="3063568"/>
            <a:ext cx="141889" cy="14189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63EF50E8-DFD4-F1B5-10EB-3DCAF636DE44}"/>
              </a:ext>
            </a:extLst>
          </p:cNvPr>
          <p:cNvCxnSpPr>
            <a:cxnSpLocks/>
          </p:cNvCxnSpPr>
          <p:nvPr/>
        </p:nvCxnSpPr>
        <p:spPr>
          <a:xfrm>
            <a:off x="7507938" y="4492582"/>
            <a:ext cx="45009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62B9A9CC-A8E5-C843-1524-4096E93D8F93}"/>
              </a:ext>
            </a:extLst>
          </p:cNvPr>
          <p:cNvCxnSpPr>
            <a:cxnSpLocks/>
          </p:cNvCxnSpPr>
          <p:nvPr/>
        </p:nvCxnSpPr>
        <p:spPr>
          <a:xfrm>
            <a:off x="7578533" y="4566155"/>
            <a:ext cx="30890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682094E5-61FE-1CE7-8DC4-46E8E0FDB93D}"/>
              </a:ext>
            </a:extLst>
          </p:cNvPr>
          <p:cNvCxnSpPr>
            <a:cxnSpLocks/>
          </p:cNvCxnSpPr>
          <p:nvPr/>
        </p:nvCxnSpPr>
        <p:spPr>
          <a:xfrm>
            <a:off x="7657360" y="4647609"/>
            <a:ext cx="15124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898FED7D-48DE-7E7D-7BD1-9AD1DEFE2C86}"/>
              </a:ext>
            </a:extLst>
          </p:cNvPr>
          <p:cNvCxnSpPr>
            <a:cxnSpLocks/>
          </p:cNvCxnSpPr>
          <p:nvPr/>
        </p:nvCxnSpPr>
        <p:spPr>
          <a:xfrm flipV="1">
            <a:off x="7732984" y="3573517"/>
            <a:ext cx="0" cy="91906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カギ線コネクタ 52">
            <a:extLst>
              <a:ext uri="{FF2B5EF4-FFF2-40B4-BE49-F238E27FC236}">
                <a16:creationId xmlns:a16="http://schemas.microsoft.com/office/drawing/2014/main" id="{BDB0563C-CB71-EDD4-FA9C-0E260FB45673}"/>
              </a:ext>
            </a:extLst>
          </p:cNvPr>
          <p:cNvCxnSpPr>
            <a:cxnSpLocks/>
          </p:cNvCxnSpPr>
          <p:nvPr/>
        </p:nvCxnSpPr>
        <p:spPr>
          <a:xfrm rot="5400000">
            <a:off x="5014557" y="2153436"/>
            <a:ext cx="1034607" cy="965779"/>
          </a:xfrm>
          <a:prstGeom prst="bentConnector3">
            <a:avLst>
              <a:gd name="adj1" fmla="val 89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カギ線コネクタ 59">
            <a:extLst>
              <a:ext uri="{FF2B5EF4-FFF2-40B4-BE49-F238E27FC236}">
                <a16:creationId xmlns:a16="http://schemas.microsoft.com/office/drawing/2014/main" id="{86F7D0CE-5F84-F2E7-0AB1-15DD4267400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00625" y="2273647"/>
            <a:ext cx="1298551" cy="989302"/>
          </a:xfrm>
          <a:prstGeom prst="bentConnector3">
            <a:avLst>
              <a:gd name="adj1" fmla="val 366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円/楕円 64">
            <a:extLst>
              <a:ext uri="{FF2B5EF4-FFF2-40B4-BE49-F238E27FC236}">
                <a16:creationId xmlns:a16="http://schemas.microsoft.com/office/drawing/2014/main" id="{88DFFDF9-EBE3-F281-903E-BB5BEC56D6B3}"/>
              </a:ext>
            </a:extLst>
          </p:cNvPr>
          <p:cNvSpPr/>
          <p:nvPr/>
        </p:nvSpPr>
        <p:spPr>
          <a:xfrm>
            <a:off x="2887895" y="3063568"/>
            <a:ext cx="141889" cy="14189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57B26E69-9C9D-51A0-1CF5-D72AD2D5C129}"/>
              </a:ext>
            </a:extLst>
          </p:cNvPr>
          <p:cNvCxnSpPr>
            <a:cxnSpLocks/>
          </p:cNvCxnSpPr>
          <p:nvPr/>
        </p:nvCxnSpPr>
        <p:spPr>
          <a:xfrm>
            <a:off x="2733792" y="4492582"/>
            <a:ext cx="45009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595C6935-BB2C-C683-5E37-A4DD4901111E}"/>
              </a:ext>
            </a:extLst>
          </p:cNvPr>
          <p:cNvCxnSpPr>
            <a:cxnSpLocks/>
          </p:cNvCxnSpPr>
          <p:nvPr/>
        </p:nvCxnSpPr>
        <p:spPr>
          <a:xfrm>
            <a:off x="2804387" y="4566155"/>
            <a:ext cx="30890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C7CAE9F1-D766-B1D0-77FA-DAB3A48422CF}"/>
              </a:ext>
            </a:extLst>
          </p:cNvPr>
          <p:cNvCxnSpPr>
            <a:cxnSpLocks/>
          </p:cNvCxnSpPr>
          <p:nvPr/>
        </p:nvCxnSpPr>
        <p:spPr>
          <a:xfrm>
            <a:off x="2883214" y="4647609"/>
            <a:ext cx="15124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92FABE7F-E870-CB41-720A-92519C34BF9B}"/>
              </a:ext>
            </a:extLst>
          </p:cNvPr>
          <p:cNvCxnSpPr>
            <a:cxnSpLocks/>
          </p:cNvCxnSpPr>
          <p:nvPr/>
        </p:nvCxnSpPr>
        <p:spPr>
          <a:xfrm flipV="1">
            <a:off x="2958838" y="3267986"/>
            <a:ext cx="0" cy="122459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A1C255E3-ADE9-E8DD-3A3E-8923049E4381}"/>
                  </a:ext>
                </a:extLst>
              </p:cNvPr>
              <p:cNvSpPr txBox="1"/>
              <p:nvPr/>
            </p:nvSpPr>
            <p:spPr>
              <a:xfrm>
                <a:off x="2592010" y="3685191"/>
                <a:ext cx="2631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A1C255E3-ADE9-E8DD-3A3E-8923049E4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010" y="3685191"/>
                <a:ext cx="263149" cy="276999"/>
              </a:xfrm>
              <a:prstGeom prst="rect">
                <a:avLst/>
              </a:prstGeom>
              <a:blipFill>
                <a:blip r:embed="rId2"/>
                <a:stretch>
                  <a:fillRect l="-9524" r="-4762"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910C1C99-81E6-85E0-5D53-BEA7259621C9}"/>
              </a:ext>
            </a:extLst>
          </p:cNvPr>
          <p:cNvCxnSpPr>
            <a:cxnSpLocks/>
          </p:cNvCxnSpPr>
          <p:nvPr/>
        </p:nvCxnSpPr>
        <p:spPr>
          <a:xfrm>
            <a:off x="3540583" y="3664366"/>
            <a:ext cx="768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8485C61A-771D-BDCA-3E8F-84759E47A584}"/>
                  </a:ext>
                </a:extLst>
              </p:cNvPr>
              <p:cNvSpPr txBox="1"/>
              <p:nvPr/>
            </p:nvSpPr>
            <p:spPr>
              <a:xfrm>
                <a:off x="3812478" y="3741784"/>
                <a:ext cx="1467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8485C61A-771D-BDCA-3E8F-84759E47A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478" y="3741784"/>
                <a:ext cx="146770" cy="276999"/>
              </a:xfrm>
              <a:prstGeom prst="rect">
                <a:avLst/>
              </a:prstGeom>
              <a:blipFill>
                <a:blip r:embed="rId3"/>
                <a:stretch>
                  <a:fillRect l="-33333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0A106685-DB51-0315-253A-13FD4F37D537}"/>
              </a:ext>
            </a:extLst>
          </p:cNvPr>
          <p:cNvCxnSpPr>
            <a:cxnSpLocks/>
          </p:cNvCxnSpPr>
          <p:nvPr/>
        </p:nvCxnSpPr>
        <p:spPr>
          <a:xfrm>
            <a:off x="5783931" y="1618997"/>
            <a:ext cx="768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5EB82399-64F9-DD13-7491-C44EB08692B4}"/>
                  </a:ext>
                </a:extLst>
              </p:cNvPr>
              <p:cNvSpPr txBox="1"/>
              <p:nvPr/>
            </p:nvSpPr>
            <p:spPr>
              <a:xfrm>
                <a:off x="6023272" y="1272517"/>
                <a:ext cx="240579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5EB82399-64F9-DD13-7491-C44EB0869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272" y="1272517"/>
                <a:ext cx="240579" cy="299249"/>
              </a:xfrm>
              <a:prstGeom prst="rect">
                <a:avLst/>
              </a:prstGeom>
              <a:blipFill>
                <a:blip r:embed="rId4"/>
                <a:stretch>
                  <a:fillRect l="-20000" r="-10000" b="-29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BCE20A91-8ABB-5DC5-24D7-9ABAD651FACD}"/>
              </a:ext>
            </a:extLst>
          </p:cNvPr>
          <p:cNvCxnSpPr>
            <a:cxnSpLocks/>
          </p:cNvCxnSpPr>
          <p:nvPr/>
        </p:nvCxnSpPr>
        <p:spPr>
          <a:xfrm>
            <a:off x="3029784" y="3134513"/>
            <a:ext cx="63734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7126189F-34E9-A33B-08EF-86316E63B677}"/>
              </a:ext>
            </a:extLst>
          </p:cNvPr>
          <p:cNvSpPr/>
          <p:nvPr/>
        </p:nvSpPr>
        <p:spPr>
          <a:xfrm>
            <a:off x="3533788" y="2923632"/>
            <a:ext cx="782159" cy="42176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A89B6191-C816-0AA2-9B1D-81C7BB27B014}"/>
                  </a:ext>
                </a:extLst>
              </p:cNvPr>
              <p:cNvSpPr txBox="1"/>
              <p:nvPr/>
            </p:nvSpPr>
            <p:spPr>
              <a:xfrm>
                <a:off x="3770033" y="2990987"/>
                <a:ext cx="2838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A89B6191-C816-0AA2-9B1D-81C7BB27B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033" y="2990987"/>
                <a:ext cx="283859" cy="276999"/>
              </a:xfrm>
              <a:prstGeom prst="rect">
                <a:avLst/>
              </a:prstGeom>
              <a:blipFill>
                <a:blip r:embed="rId5"/>
                <a:stretch>
                  <a:fillRect l="-12500" r="-4167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3822E3B4-C1F5-311B-6530-DC63BE3A0EB0}"/>
                  </a:ext>
                </a:extLst>
              </p:cNvPr>
              <p:cNvSpPr txBox="1"/>
              <p:nvPr/>
            </p:nvSpPr>
            <p:spPr>
              <a:xfrm>
                <a:off x="7836664" y="3788060"/>
                <a:ext cx="2898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3822E3B4-C1F5-311B-6530-DC63BE3A0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664" y="3788060"/>
                <a:ext cx="289888" cy="276999"/>
              </a:xfrm>
              <a:prstGeom prst="rect">
                <a:avLst/>
              </a:prstGeom>
              <a:blipFill>
                <a:blip r:embed="rId6"/>
                <a:stretch>
                  <a:fillRect l="-13043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F2FB3BA-4822-E846-59DA-3405F1679693}"/>
                  </a:ext>
                </a:extLst>
              </p:cNvPr>
              <p:cNvSpPr txBox="1"/>
              <p:nvPr/>
            </p:nvSpPr>
            <p:spPr>
              <a:xfrm>
                <a:off x="5617530" y="2222418"/>
                <a:ext cx="291170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F2FB3BA-4822-E846-59DA-3405F1679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530" y="2222418"/>
                <a:ext cx="291170" cy="299249"/>
              </a:xfrm>
              <a:prstGeom prst="rect">
                <a:avLst/>
              </a:prstGeom>
              <a:blipFill>
                <a:blip r:embed="rId7"/>
                <a:stretch>
                  <a:fillRect l="-16667" r="-8333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57F80941-50A9-F49E-9200-2A3EF4D1D61F}"/>
              </a:ext>
            </a:extLst>
          </p:cNvPr>
          <p:cNvCxnSpPr>
            <a:cxnSpLocks/>
          </p:cNvCxnSpPr>
          <p:nvPr/>
        </p:nvCxnSpPr>
        <p:spPr>
          <a:xfrm flipV="1">
            <a:off x="6014750" y="1938911"/>
            <a:ext cx="0" cy="373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5BABE35C-3108-0BCB-954D-A47C3586F6A4}"/>
              </a:ext>
            </a:extLst>
          </p:cNvPr>
          <p:cNvCxnSpPr>
            <a:cxnSpLocks/>
          </p:cNvCxnSpPr>
          <p:nvPr/>
        </p:nvCxnSpPr>
        <p:spPr>
          <a:xfrm flipV="1">
            <a:off x="6255249" y="1938911"/>
            <a:ext cx="0" cy="373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383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三角形 3">
            <a:extLst>
              <a:ext uri="{FF2B5EF4-FFF2-40B4-BE49-F238E27FC236}">
                <a16:creationId xmlns:a16="http://schemas.microsoft.com/office/drawing/2014/main" id="{D1DBD33E-D5A7-CA0A-C260-41A0EBCE277A}"/>
              </a:ext>
            </a:extLst>
          </p:cNvPr>
          <p:cNvSpPr/>
          <p:nvPr/>
        </p:nvSpPr>
        <p:spPr>
          <a:xfrm rot="5400000">
            <a:off x="5527651" y="2830859"/>
            <a:ext cx="1402538" cy="1196283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F713976A-518C-F0BC-1ADD-279114B75E88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6827062" y="3429000"/>
            <a:ext cx="83497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4E1A22E-5912-40A4-3E48-E1A4D9640EAC}"/>
              </a:ext>
            </a:extLst>
          </p:cNvPr>
          <p:cNvCxnSpPr>
            <a:cxnSpLocks/>
          </p:cNvCxnSpPr>
          <p:nvPr/>
        </p:nvCxnSpPr>
        <p:spPr>
          <a:xfrm>
            <a:off x="4257675" y="3134513"/>
            <a:ext cx="137310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カギ線コネクタ 16">
            <a:extLst>
              <a:ext uri="{FF2B5EF4-FFF2-40B4-BE49-F238E27FC236}">
                <a16:creationId xmlns:a16="http://schemas.microsoft.com/office/drawing/2014/main" id="{B25F2280-4EBD-06B2-BC0B-645121EC4BD2}"/>
              </a:ext>
            </a:extLst>
          </p:cNvPr>
          <p:cNvCxnSpPr>
            <a:cxnSpLocks/>
          </p:cNvCxnSpPr>
          <p:nvPr/>
        </p:nvCxnSpPr>
        <p:spPr>
          <a:xfrm rot="5400000">
            <a:off x="4955326" y="3817130"/>
            <a:ext cx="769095" cy="581809"/>
          </a:xfrm>
          <a:prstGeom prst="bentConnector3">
            <a:avLst>
              <a:gd name="adj1" fmla="val 1315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9E468E5C-6C7A-A3C9-1EC0-D86C5487B136}"/>
              </a:ext>
            </a:extLst>
          </p:cNvPr>
          <p:cNvCxnSpPr>
            <a:cxnSpLocks/>
          </p:cNvCxnSpPr>
          <p:nvPr/>
        </p:nvCxnSpPr>
        <p:spPr>
          <a:xfrm>
            <a:off x="4819526" y="4492582"/>
            <a:ext cx="45009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85B9CF3E-A2B9-EFB5-EFB2-61CB59F95267}"/>
              </a:ext>
            </a:extLst>
          </p:cNvPr>
          <p:cNvCxnSpPr>
            <a:cxnSpLocks/>
          </p:cNvCxnSpPr>
          <p:nvPr/>
        </p:nvCxnSpPr>
        <p:spPr>
          <a:xfrm>
            <a:off x="4890121" y="4566155"/>
            <a:ext cx="30890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D82358A0-8282-7211-2B33-1B769436A9E2}"/>
              </a:ext>
            </a:extLst>
          </p:cNvPr>
          <p:cNvCxnSpPr>
            <a:cxnSpLocks/>
          </p:cNvCxnSpPr>
          <p:nvPr/>
        </p:nvCxnSpPr>
        <p:spPr>
          <a:xfrm>
            <a:off x="4968948" y="4647609"/>
            <a:ext cx="15124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402483E0-F95B-C472-6CC0-C85C3CC426E4}"/>
              </a:ext>
            </a:extLst>
          </p:cNvPr>
          <p:cNvCxnSpPr>
            <a:cxnSpLocks/>
          </p:cNvCxnSpPr>
          <p:nvPr/>
        </p:nvCxnSpPr>
        <p:spPr>
          <a:xfrm>
            <a:off x="5731525" y="3134513"/>
            <a:ext cx="13324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4A0C8A01-95F8-19F4-2AEE-6770DF3040D1}"/>
              </a:ext>
            </a:extLst>
          </p:cNvPr>
          <p:cNvCxnSpPr>
            <a:cxnSpLocks/>
          </p:cNvCxnSpPr>
          <p:nvPr/>
        </p:nvCxnSpPr>
        <p:spPr>
          <a:xfrm>
            <a:off x="5730970" y="3723487"/>
            <a:ext cx="13324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17B5A78A-35F9-6AF1-3331-55A54971B341}"/>
              </a:ext>
            </a:extLst>
          </p:cNvPr>
          <p:cNvCxnSpPr>
            <a:cxnSpLocks/>
          </p:cNvCxnSpPr>
          <p:nvPr/>
        </p:nvCxnSpPr>
        <p:spPr>
          <a:xfrm flipV="1">
            <a:off x="5797593" y="3664366"/>
            <a:ext cx="0" cy="1236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円/楕円 36">
            <a:extLst>
              <a:ext uri="{FF2B5EF4-FFF2-40B4-BE49-F238E27FC236}">
                <a16:creationId xmlns:a16="http://schemas.microsoft.com/office/drawing/2014/main" id="{DF9283E7-EE19-8A9A-3130-C07E52CD8A1F}"/>
              </a:ext>
            </a:extLst>
          </p:cNvPr>
          <p:cNvSpPr/>
          <p:nvPr/>
        </p:nvSpPr>
        <p:spPr>
          <a:xfrm>
            <a:off x="7662041" y="3358055"/>
            <a:ext cx="141889" cy="14189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>
            <a:extLst>
              <a:ext uri="{FF2B5EF4-FFF2-40B4-BE49-F238E27FC236}">
                <a16:creationId xmlns:a16="http://schemas.microsoft.com/office/drawing/2014/main" id="{80995DAF-52EC-36D1-4AB2-72596B3BEDEE}"/>
              </a:ext>
            </a:extLst>
          </p:cNvPr>
          <p:cNvSpPr/>
          <p:nvPr/>
        </p:nvSpPr>
        <p:spPr>
          <a:xfrm>
            <a:off x="4978308" y="3063568"/>
            <a:ext cx="141889" cy="14189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63EF50E8-DFD4-F1B5-10EB-3DCAF636DE44}"/>
              </a:ext>
            </a:extLst>
          </p:cNvPr>
          <p:cNvCxnSpPr>
            <a:cxnSpLocks/>
          </p:cNvCxnSpPr>
          <p:nvPr/>
        </p:nvCxnSpPr>
        <p:spPr>
          <a:xfrm>
            <a:off x="7507938" y="4492582"/>
            <a:ext cx="45009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62B9A9CC-A8E5-C843-1524-4096E93D8F93}"/>
              </a:ext>
            </a:extLst>
          </p:cNvPr>
          <p:cNvCxnSpPr>
            <a:cxnSpLocks/>
          </p:cNvCxnSpPr>
          <p:nvPr/>
        </p:nvCxnSpPr>
        <p:spPr>
          <a:xfrm>
            <a:off x="7578533" y="4566155"/>
            <a:ext cx="30890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682094E5-61FE-1CE7-8DC4-46E8E0FDB93D}"/>
              </a:ext>
            </a:extLst>
          </p:cNvPr>
          <p:cNvCxnSpPr>
            <a:cxnSpLocks/>
          </p:cNvCxnSpPr>
          <p:nvPr/>
        </p:nvCxnSpPr>
        <p:spPr>
          <a:xfrm>
            <a:off x="7657360" y="4647609"/>
            <a:ext cx="15124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898FED7D-48DE-7E7D-7BD1-9AD1DEFE2C86}"/>
              </a:ext>
            </a:extLst>
          </p:cNvPr>
          <p:cNvCxnSpPr>
            <a:cxnSpLocks/>
          </p:cNvCxnSpPr>
          <p:nvPr/>
        </p:nvCxnSpPr>
        <p:spPr>
          <a:xfrm flipV="1">
            <a:off x="7732984" y="3573517"/>
            <a:ext cx="0" cy="91906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カギ線コネクタ 52">
            <a:extLst>
              <a:ext uri="{FF2B5EF4-FFF2-40B4-BE49-F238E27FC236}">
                <a16:creationId xmlns:a16="http://schemas.microsoft.com/office/drawing/2014/main" id="{BDB0563C-CB71-EDD4-FA9C-0E260FB45673}"/>
              </a:ext>
            </a:extLst>
          </p:cNvPr>
          <p:cNvCxnSpPr>
            <a:cxnSpLocks/>
          </p:cNvCxnSpPr>
          <p:nvPr/>
        </p:nvCxnSpPr>
        <p:spPr>
          <a:xfrm rot="5400000">
            <a:off x="5014557" y="2153436"/>
            <a:ext cx="1034607" cy="965779"/>
          </a:xfrm>
          <a:prstGeom prst="bentConnector3">
            <a:avLst>
              <a:gd name="adj1" fmla="val 89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カギ線コネクタ 59">
            <a:extLst>
              <a:ext uri="{FF2B5EF4-FFF2-40B4-BE49-F238E27FC236}">
                <a16:creationId xmlns:a16="http://schemas.microsoft.com/office/drawing/2014/main" id="{86F7D0CE-5F84-F2E7-0AB1-15DD4267400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00625" y="2273647"/>
            <a:ext cx="1298551" cy="989302"/>
          </a:xfrm>
          <a:prstGeom prst="bentConnector3">
            <a:avLst>
              <a:gd name="adj1" fmla="val 366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円/楕円 64">
            <a:extLst>
              <a:ext uri="{FF2B5EF4-FFF2-40B4-BE49-F238E27FC236}">
                <a16:creationId xmlns:a16="http://schemas.microsoft.com/office/drawing/2014/main" id="{88DFFDF9-EBE3-F281-903E-BB5BEC56D6B3}"/>
              </a:ext>
            </a:extLst>
          </p:cNvPr>
          <p:cNvSpPr/>
          <p:nvPr/>
        </p:nvSpPr>
        <p:spPr>
          <a:xfrm>
            <a:off x="2887895" y="3063568"/>
            <a:ext cx="141889" cy="14189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57B26E69-9C9D-51A0-1CF5-D72AD2D5C129}"/>
              </a:ext>
            </a:extLst>
          </p:cNvPr>
          <p:cNvCxnSpPr>
            <a:cxnSpLocks/>
          </p:cNvCxnSpPr>
          <p:nvPr/>
        </p:nvCxnSpPr>
        <p:spPr>
          <a:xfrm>
            <a:off x="2733792" y="4492582"/>
            <a:ext cx="45009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595C6935-BB2C-C683-5E37-A4DD4901111E}"/>
              </a:ext>
            </a:extLst>
          </p:cNvPr>
          <p:cNvCxnSpPr>
            <a:cxnSpLocks/>
          </p:cNvCxnSpPr>
          <p:nvPr/>
        </p:nvCxnSpPr>
        <p:spPr>
          <a:xfrm>
            <a:off x="2804387" y="4566155"/>
            <a:ext cx="30890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C7CAE9F1-D766-B1D0-77FA-DAB3A48422CF}"/>
              </a:ext>
            </a:extLst>
          </p:cNvPr>
          <p:cNvCxnSpPr>
            <a:cxnSpLocks/>
          </p:cNvCxnSpPr>
          <p:nvPr/>
        </p:nvCxnSpPr>
        <p:spPr>
          <a:xfrm>
            <a:off x="2883214" y="4647609"/>
            <a:ext cx="15124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92FABE7F-E870-CB41-720A-92519C34BF9B}"/>
              </a:ext>
            </a:extLst>
          </p:cNvPr>
          <p:cNvCxnSpPr>
            <a:cxnSpLocks/>
          </p:cNvCxnSpPr>
          <p:nvPr/>
        </p:nvCxnSpPr>
        <p:spPr>
          <a:xfrm flipV="1">
            <a:off x="2958838" y="3267986"/>
            <a:ext cx="0" cy="122459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A1C255E3-ADE9-E8DD-3A3E-8923049E4381}"/>
                  </a:ext>
                </a:extLst>
              </p:cNvPr>
              <p:cNvSpPr txBox="1"/>
              <p:nvPr/>
            </p:nvSpPr>
            <p:spPr>
              <a:xfrm>
                <a:off x="2592010" y="3685191"/>
                <a:ext cx="2631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A1C255E3-ADE9-E8DD-3A3E-8923049E4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010" y="3685191"/>
                <a:ext cx="263149" cy="276999"/>
              </a:xfrm>
              <a:prstGeom prst="rect">
                <a:avLst/>
              </a:prstGeom>
              <a:blipFill>
                <a:blip r:embed="rId2"/>
                <a:stretch>
                  <a:fillRect l="-9524" r="-4762"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910C1C99-81E6-85E0-5D53-BEA7259621C9}"/>
              </a:ext>
            </a:extLst>
          </p:cNvPr>
          <p:cNvCxnSpPr>
            <a:cxnSpLocks/>
          </p:cNvCxnSpPr>
          <p:nvPr/>
        </p:nvCxnSpPr>
        <p:spPr>
          <a:xfrm>
            <a:off x="3540583" y="3664366"/>
            <a:ext cx="768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8485C61A-771D-BDCA-3E8F-84759E47A584}"/>
                  </a:ext>
                </a:extLst>
              </p:cNvPr>
              <p:cNvSpPr txBox="1"/>
              <p:nvPr/>
            </p:nvSpPr>
            <p:spPr>
              <a:xfrm>
                <a:off x="3812478" y="3741784"/>
                <a:ext cx="1467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8485C61A-771D-BDCA-3E8F-84759E47A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478" y="3741784"/>
                <a:ext cx="146770" cy="276999"/>
              </a:xfrm>
              <a:prstGeom prst="rect">
                <a:avLst/>
              </a:prstGeom>
              <a:blipFill>
                <a:blip r:embed="rId3"/>
                <a:stretch>
                  <a:fillRect l="-33333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BCE20A91-8ABB-5DC5-24D7-9ABAD651FACD}"/>
              </a:ext>
            </a:extLst>
          </p:cNvPr>
          <p:cNvCxnSpPr>
            <a:cxnSpLocks/>
          </p:cNvCxnSpPr>
          <p:nvPr/>
        </p:nvCxnSpPr>
        <p:spPr>
          <a:xfrm>
            <a:off x="3029784" y="3134513"/>
            <a:ext cx="63734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7126189F-34E9-A33B-08EF-86316E63B677}"/>
              </a:ext>
            </a:extLst>
          </p:cNvPr>
          <p:cNvSpPr/>
          <p:nvPr/>
        </p:nvSpPr>
        <p:spPr>
          <a:xfrm>
            <a:off x="3533788" y="2923632"/>
            <a:ext cx="782159" cy="42176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A89B6191-C816-0AA2-9B1D-81C7BB27B014}"/>
                  </a:ext>
                </a:extLst>
              </p:cNvPr>
              <p:cNvSpPr txBox="1"/>
              <p:nvPr/>
            </p:nvSpPr>
            <p:spPr>
              <a:xfrm>
                <a:off x="3770033" y="2990987"/>
                <a:ext cx="2838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A89B6191-C816-0AA2-9B1D-81C7BB27B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033" y="2990987"/>
                <a:ext cx="283859" cy="276999"/>
              </a:xfrm>
              <a:prstGeom prst="rect">
                <a:avLst/>
              </a:prstGeom>
              <a:blipFill>
                <a:blip r:embed="rId4"/>
                <a:stretch>
                  <a:fillRect l="-12500" r="-4167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3822E3B4-C1F5-311B-6530-DC63BE3A0EB0}"/>
                  </a:ext>
                </a:extLst>
              </p:cNvPr>
              <p:cNvSpPr txBox="1"/>
              <p:nvPr/>
            </p:nvSpPr>
            <p:spPr>
              <a:xfrm>
                <a:off x="7836664" y="3788060"/>
                <a:ext cx="2898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3822E3B4-C1F5-311B-6530-DC63BE3A0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664" y="3788060"/>
                <a:ext cx="289888" cy="276999"/>
              </a:xfrm>
              <a:prstGeom prst="rect">
                <a:avLst/>
              </a:prstGeom>
              <a:blipFill>
                <a:blip r:embed="rId5"/>
                <a:stretch>
                  <a:fillRect l="-13043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F2FB3BA-4822-E846-59DA-3405F1679693}"/>
                  </a:ext>
                </a:extLst>
              </p:cNvPr>
              <p:cNvSpPr txBox="1"/>
              <p:nvPr/>
            </p:nvSpPr>
            <p:spPr>
              <a:xfrm>
                <a:off x="5617530" y="2222418"/>
                <a:ext cx="291170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F2FB3BA-4822-E846-59DA-3405F1679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530" y="2222418"/>
                <a:ext cx="291170" cy="299249"/>
              </a:xfrm>
              <a:prstGeom prst="rect">
                <a:avLst/>
              </a:prstGeom>
              <a:blipFill>
                <a:blip r:embed="rId6"/>
                <a:stretch>
                  <a:fillRect l="-16667" r="-8333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57F80941-50A9-F49E-9200-2A3EF4D1D61F}"/>
              </a:ext>
            </a:extLst>
          </p:cNvPr>
          <p:cNvCxnSpPr>
            <a:cxnSpLocks/>
          </p:cNvCxnSpPr>
          <p:nvPr/>
        </p:nvCxnSpPr>
        <p:spPr>
          <a:xfrm flipV="1">
            <a:off x="6014750" y="1938911"/>
            <a:ext cx="0" cy="373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5BABE35C-3108-0BCB-954D-A47C3586F6A4}"/>
              </a:ext>
            </a:extLst>
          </p:cNvPr>
          <p:cNvCxnSpPr>
            <a:cxnSpLocks/>
          </p:cNvCxnSpPr>
          <p:nvPr/>
        </p:nvCxnSpPr>
        <p:spPr>
          <a:xfrm flipV="1">
            <a:off x="6255249" y="1938911"/>
            <a:ext cx="0" cy="373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カギ線コネクタ 6">
            <a:extLst>
              <a:ext uri="{FF2B5EF4-FFF2-40B4-BE49-F238E27FC236}">
                <a16:creationId xmlns:a16="http://schemas.microsoft.com/office/drawing/2014/main" id="{782F20A9-A7F4-F7C9-C909-DB825952A05C}"/>
              </a:ext>
            </a:extLst>
          </p:cNvPr>
          <p:cNvCxnSpPr>
            <a:cxnSpLocks/>
          </p:cNvCxnSpPr>
          <p:nvPr/>
        </p:nvCxnSpPr>
        <p:spPr>
          <a:xfrm rot="5400000">
            <a:off x="5014556" y="1534129"/>
            <a:ext cx="1034607" cy="965779"/>
          </a:xfrm>
          <a:prstGeom prst="bentConnector3">
            <a:avLst>
              <a:gd name="adj1" fmla="val 89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カギ線コネクタ 8">
            <a:extLst>
              <a:ext uri="{FF2B5EF4-FFF2-40B4-BE49-F238E27FC236}">
                <a16:creationId xmlns:a16="http://schemas.microsoft.com/office/drawing/2014/main" id="{9E9AB2BD-5DF0-C95F-6433-F7668D39FE4D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00625" y="1659845"/>
            <a:ext cx="1298551" cy="989302"/>
          </a:xfrm>
          <a:prstGeom prst="bentConnector3">
            <a:avLst>
              <a:gd name="adj1" fmla="val 366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23C94C0-588F-8FD5-F096-5961C4363665}"/>
              </a:ext>
            </a:extLst>
          </p:cNvPr>
          <p:cNvSpPr/>
          <p:nvPr/>
        </p:nvSpPr>
        <p:spPr>
          <a:xfrm>
            <a:off x="5730970" y="1295327"/>
            <a:ext cx="782159" cy="42176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024982E-65E2-2D3B-24C9-A1E2D293DE23}"/>
                  </a:ext>
                </a:extLst>
              </p:cNvPr>
              <p:cNvSpPr txBox="1"/>
              <p:nvPr/>
            </p:nvSpPr>
            <p:spPr>
              <a:xfrm>
                <a:off x="5993070" y="1352258"/>
                <a:ext cx="303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024982E-65E2-2D3B-24C9-A1E2D293D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070" y="1352258"/>
                <a:ext cx="303993" cy="276999"/>
              </a:xfrm>
              <a:prstGeom prst="rect">
                <a:avLst/>
              </a:prstGeom>
              <a:blipFill>
                <a:blip r:embed="rId7"/>
                <a:stretch>
                  <a:fillRect l="-12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7659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三角形 3">
            <a:extLst>
              <a:ext uri="{FF2B5EF4-FFF2-40B4-BE49-F238E27FC236}">
                <a16:creationId xmlns:a16="http://schemas.microsoft.com/office/drawing/2014/main" id="{D1DBD33E-D5A7-CA0A-C260-41A0EBCE277A}"/>
              </a:ext>
            </a:extLst>
          </p:cNvPr>
          <p:cNvSpPr/>
          <p:nvPr/>
        </p:nvSpPr>
        <p:spPr>
          <a:xfrm rot="5400000">
            <a:off x="5527651" y="2830859"/>
            <a:ext cx="1402538" cy="1196283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F713976A-518C-F0BC-1ADD-279114B75E88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6827062" y="3429000"/>
            <a:ext cx="83497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4E1A22E-5912-40A4-3E48-E1A4D9640EAC}"/>
              </a:ext>
            </a:extLst>
          </p:cNvPr>
          <p:cNvCxnSpPr>
            <a:cxnSpLocks/>
          </p:cNvCxnSpPr>
          <p:nvPr/>
        </p:nvCxnSpPr>
        <p:spPr>
          <a:xfrm>
            <a:off x="4461164" y="3134513"/>
            <a:ext cx="116961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カギ線コネクタ 16">
            <a:extLst>
              <a:ext uri="{FF2B5EF4-FFF2-40B4-BE49-F238E27FC236}">
                <a16:creationId xmlns:a16="http://schemas.microsoft.com/office/drawing/2014/main" id="{B25F2280-4EBD-06B2-BC0B-645121EC4BD2}"/>
              </a:ext>
            </a:extLst>
          </p:cNvPr>
          <p:cNvCxnSpPr>
            <a:cxnSpLocks/>
          </p:cNvCxnSpPr>
          <p:nvPr/>
        </p:nvCxnSpPr>
        <p:spPr>
          <a:xfrm rot="5400000">
            <a:off x="4955326" y="3817130"/>
            <a:ext cx="769095" cy="581809"/>
          </a:xfrm>
          <a:prstGeom prst="bentConnector3">
            <a:avLst>
              <a:gd name="adj1" fmla="val 1315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9E468E5C-6C7A-A3C9-1EC0-D86C5487B136}"/>
              </a:ext>
            </a:extLst>
          </p:cNvPr>
          <p:cNvCxnSpPr>
            <a:cxnSpLocks/>
          </p:cNvCxnSpPr>
          <p:nvPr/>
        </p:nvCxnSpPr>
        <p:spPr>
          <a:xfrm>
            <a:off x="4819526" y="4492582"/>
            <a:ext cx="45009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85B9CF3E-A2B9-EFB5-EFB2-61CB59F95267}"/>
              </a:ext>
            </a:extLst>
          </p:cNvPr>
          <p:cNvCxnSpPr>
            <a:cxnSpLocks/>
          </p:cNvCxnSpPr>
          <p:nvPr/>
        </p:nvCxnSpPr>
        <p:spPr>
          <a:xfrm>
            <a:off x="4890121" y="4566155"/>
            <a:ext cx="30890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D82358A0-8282-7211-2B33-1B769436A9E2}"/>
              </a:ext>
            </a:extLst>
          </p:cNvPr>
          <p:cNvCxnSpPr>
            <a:cxnSpLocks/>
          </p:cNvCxnSpPr>
          <p:nvPr/>
        </p:nvCxnSpPr>
        <p:spPr>
          <a:xfrm>
            <a:off x="4968948" y="4647609"/>
            <a:ext cx="15124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402483E0-F95B-C472-6CC0-C85C3CC426E4}"/>
              </a:ext>
            </a:extLst>
          </p:cNvPr>
          <p:cNvCxnSpPr>
            <a:cxnSpLocks/>
          </p:cNvCxnSpPr>
          <p:nvPr/>
        </p:nvCxnSpPr>
        <p:spPr>
          <a:xfrm>
            <a:off x="5731525" y="3134513"/>
            <a:ext cx="13324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4A0C8A01-95F8-19F4-2AEE-6770DF3040D1}"/>
              </a:ext>
            </a:extLst>
          </p:cNvPr>
          <p:cNvCxnSpPr>
            <a:cxnSpLocks/>
          </p:cNvCxnSpPr>
          <p:nvPr/>
        </p:nvCxnSpPr>
        <p:spPr>
          <a:xfrm>
            <a:off x="5730970" y="3723487"/>
            <a:ext cx="13324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17B5A78A-35F9-6AF1-3331-55A54971B341}"/>
              </a:ext>
            </a:extLst>
          </p:cNvPr>
          <p:cNvCxnSpPr>
            <a:cxnSpLocks/>
          </p:cNvCxnSpPr>
          <p:nvPr/>
        </p:nvCxnSpPr>
        <p:spPr>
          <a:xfrm flipV="1">
            <a:off x="5797593" y="3664366"/>
            <a:ext cx="0" cy="1236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円/楕円 36">
            <a:extLst>
              <a:ext uri="{FF2B5EF4-FFF2-40B4-BE49-F238E27FC236}">
                <a16:creationId xmlns:a16="http://schemas.microsoft.com/office/drawing/2014/main" id="{DF9283E7-EE19-8A9A-3130-C07E52CD8A1F}"/>
              </a:ext>
            </a:extLst>
          </p:cNvPr>
          <p:cNvSpPr/>
          <p:nvPr/>
        </p:nvSpPr>
        <p:spPr>
          <a:xfrm>
            <a:off x="7662041" y="3358055"/>
            <a:ext cx="141889" cy="14189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>
            <a:extLst>
              <a:ext uri="{FF2B5EF4-FFF2-40B4-BE49-F238E27FC236}">
                <a16:creationId xmlns:a16="http://schemas.microsoft.com/office/drawing/2014/main" id="{80995DAF-52EC-36D1-4AB2-72596B3BEDEE}"/>
              </a:ext>
            </a:extLst>
          </p:cNvPr>
          <p:cNvSpPr/>
          <p:nvPr/>
        </p:nvSpPr>
        <p:spPr>
          <a:xfrm>
            <a:off x="4978308" y="3063568"/>
            <a:ext cx="141889" cy="14189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63EF50E8-DFD4-F1B5-10EB-3DCAF636DE44}"/>
              </a:ext>
            </a:extLst>
          </p:cNvPr>
          <p:cNvCxnSpPr>
            <a:cxnSpLocks/>
          </p:cNvCxnSpPr>
          <p:nvPr/>
        </p:nvCxnSpPr>
        <p:spPr>
          <a:xfrm>
            <a:off x="7507938" y="4492582"/>
            <a:ext cx="45009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62B9A9CC-A8E5-C843-1524-4096E93D8F93}"/>
              </a:ext>
            </a:extLst>
          </p:cNvPr>
          <p:cNvCxnSpPr>
            <a:cxnSpLocks/>
          </p:cNvCxnSpPr>
          <p:nvPr/>
        </p:nvCxnSpPr>
        <p:spPr>
          <a:xfrm>
            <a:off x="7578533" y="4566155"/>
            <a:ext cx="30890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682094E5-61FE-1CE7-8DC4-46E8E0FDB93D}"/>
              </a:ext>
            </a:extLst>
          </p:cNvPr>
          <p:cNvCxnSpPr>
            <a:cxnSpLocks/>
          </p:cNvCxnSpPr>
          <p:nvPr/>
        </p:nvCxnSpPr>
        <p:spPr>
          <a:xfrm>
            <a:off x="7657360" y="4647609"/>
            <a:ext cx="15124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898FED7D-48DE-7E7D-7BD1-9AD1DEFE2C86}"/>
              </a:ext>
            </a:extLst>
          </p:cNvPr>
          <p:cNvCxnSpPr>
            <a:cxnSpLocks/>
          </p:cNvCxnSpPr>
          <p:nvPr/>
        </p:nvCxnSpPr>
        <p:spPr>
          <a:xfrm flipV="1">
            <a:off x="7732984" y="3573517"/>
            <a:ext cx="0" cy="91906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円/楕円 64">
            <a:extLst>
              <a:ext uri="{FF2B5EF4-FFF2-40B4-BE49-F238E27FC236}">
                <a16:creationId xmlns:a16="http://schemas.microsoft.com/office/drawing/2014/main" id="{88DFFDF9-EBE3-F281-903E-BB5BEC56D6B3}"/>
              </a:ext>
            </a:extLst>
          </p:cNvPr>
          <p:cNvSpPr/>
          <p:nvPr/>
        </p:nvSpPr>
        <p:spPr>
          <a:xfrm>
            <a:off x="2302804" y="3063568"/>
            <a:ext cx="141889" cy="14189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57B26E69-9C9D-51A0-1CF5-D72AD2D5C129}"/>
              </a:ext>
            </a:extLst>
          </p:cNvPr>
          <p:cNvCxnSpPr>
            <a:cxnSpLocks/>
          </p:cNvCxnSpPr>
          <p:nvPr/>
        </p:nvCxnSpPr>
        <p:spPr>
          <a:xfrm>
            <a:off x="2148701" y="4492582"/>
            <a:ext cx="45009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595C6935-BB2C-C683-5E37-A4DD4901111E}"/>
              </a:ext>
            </a:extLst>
          </p:cNvPr>
          <p:cNvCxnSpPr>
            <a:cxnSpLocks/>
          </p:cNvCxnSpPr>
          <p:nvPr/>
        </p:nvCxnSpPr>
        <p:spPr>
          <a:xfrm>
            <a:off x="2219296" y="4566155"/>
            <a:ext cx="30890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C7CAE9F1-D766-B1D0-77FA-DAB3A48422CF}"/>
              </a:ext>
            </a:extLst>
          </p:cNvPr>
          <p:cNvCxnSpPr>
            <a:cxnSpLocks/>
          </p:cNvCxnSpPr>
          <p:nvPr/>
        </p:nvCxnSpPr>
        <p:spPr>
          <a:xfrm>
            <a:off x="2298123" y="4647609"/>
            <a:ext cx="15124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92FABE7F-E870-CB41-720A-92519C34BF9B}"/>
              </a:ext>
            </a:extLst>
          </p:cNvPr>
          <p:cNvCxnSpPr>
            <a:cxnSpLocks/>
          </p:cNvCxnSpPr>
          <p:nvPr/>
        </p:nvCxnSpPr>
        <p:spPr>
          <a:xfrm flipV="1">
            <a:off x="2373747" y="3267986"/>
            <a:ext cx="0" cy="122459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A1C255E3-ADE9-E8DD-3A3E-8923049E4381}"/>
                  </a:ext>
                </a:extLst>
              </p:cNvPr>
              <p:cNvSpPr txBox="1"/>
              <p:nvPr/>
            </p:nvSpPr>
            <p:spPr>
              <a:xfrm>
                <a:off x="2006919" y="3685191"/>
                <a:ext cx="2631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A1C255E3-ADE9-E8DD-3A3E-8923049E4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919" y="3685191"/>
                <a:ext cx="263149" cy="276999"/>
              </a:xfrm>
              <a:prstGeom prst="rect">
                <a:avLst/>
              </a:prstGeom>
              <a:blipFill>
                <a:blip r:embed="rId2"/>
                <a:stretch>
                  <a:fillRect l="-4545" r="-4545"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910C1C99-81E6-85E0-5D53-BEA7259621C9}"/>
              </a:ext>
            </a:extLst>
          </p:cNvPr>
          <p:cNvCxnSpPr>
            <a:cxnSpLocks/>
          </p:cNvCxnSpPr>
          <p:nvPr/>
        </p:nvCxnSpPr>
        <p:spPr>
          <a:xfrm>
            <a:off x="2955492" y="3664366"/>
            <a:ext cx="768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8485C61A-771D-BDCA-3E8F-84759E47A584}"/>
                  </a:ext>
                </a:extLst>
              </p:cNvPr>
              <p:cNvSpPr txBox="1"/>
              <p:nvPr/>
            </p:nvSpPr>
            <p:spPr>
              <a:xfrm>
                <a:off x="3227387" y="3741784"/>
                <a:ext cx="1467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8485C61A-771D-BDCA-3E8F-84759E47A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387" y="3741784"/>
                <a:ext cx="146770" cy="276999"/>
              </a:xfrm>
              <a:prstGeom prst="rect">
                <a:avLst/>
              </a:prstGeom>
              <a:blipFill>
                <a:blip r:embed="rId3"/>
                <a:stretch>
                  <a:fillRect l="-23077" r="-2307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BCE20A91-8ABB-5DC5-24D7-9ABAD651FACD}"/>
              </a:ext>
            </a:extLst>
          </p:cNvPr>
          <p:cNvCxnSpPr>
            <a:cxnSpLocks/>
          </p:cNvCxnSpPr>
          <p:nvPr/>
        </p:nvCxnSpPr>
        <p:spPr>
          <a:xfrm>
            <a:off x="2444693" y="3134513"/>
            <a:ext cx="67021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A89B6191-C816-0AA2-9B1D-81C7BB27B014}"/>
                  </a:ext>
                </a:extLst>
              </p:cNvPr>
              <p:cNvSpPr txBox="1"/>
              <p:nvPr/>
            </p:nvSpPr>
            <p:spPr>
              <a:xfrm>
                <a:off x="2717692" y="3231225"/>
                <a:ext cx="2646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A89B6191-C816-0AA2-9B1D-81C7BB27B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692" y="3231225"/>
                <a:ext cx="264688" cy="276999"/>
              </a:xfrm>
              <a:prstGeom prst="rect">
                <a:avLst/>
              </a:prstGeom>
              <a:blipFill>
                <a:blip r:embed="rId4"/>
                <a:stretch>
                  <a:fillRect l="-19048" r="-4762"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40E671C8-EA94-6907-1FB1-D8A943A0E492}"/>
              </a:ext>
            </a:extLst>
          </p:cNvPr>
          <p:cNvCxnSpPr>
            <a:cxnSpLocks/>
          </p:cNvCxnSpPr>
          <p:nvPr/>
        </p:nvCxnSpPr>
        <p:spPr>
          <a:xfrm flipV="1">
            <a:off x="3114912" y="2947718"/>
            <a:ext cx="0" cy="373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A210D06-2A9A-3221-2563-4C0AA39AE62F}"/>
              </a:ext>
            </a:extLst>
          </p:cNvPr>
          <p:cNvCxnSpPr>
            <a:cxnSpLocks/>
          </p:cNvCxnSpPr>
          <p:nvPr/>
        </p:nvCxnSpPr>
        <p:spPr>
          <a:xfrm flipV="1">
            <a:off x="3355411" y="2947718"/>
            <a:ext cx="0" cy="373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B807A5B8-08BA-CCED-F388-6C4D49C47982}"/>
                  </a:ext>
                </a:extLst>
              </p:cNvPr>
              <p:cNvSpPr txBox="1"/>
              <p:nvPr/>
            </p:nvSpPr>
            <p:spPr>
              <a:xfrm>
                <a:off x="7836664" y="3788060"/>
                <a:ext cx="2898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B807A5B8-08BA-CCED-F388-6C4D49C47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664" y="3788060"/>
                <a:ext cx="289888" cy="276999"/>
              </a:xfrm>
              <a:prstGeom prst="rect">
                <a:avLst/>
              </a:prstGeom>
              <a:blipFill>
                <a:blip r:embed="rId5"/>
                <a:stretch>
                  <a:fillRect l="-13043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A8BE1B5-28B8-5699-0E08-E99C7014B947}"/>
              </a:ext>
            </a:extLst>
          </p:cNvPr>
          <p:cNvSpPr/>
          <p:nvPr/>
        </p:nvSpPr>
        <p:spPr>
          <a:xfrm>
            <a:off x="3703875" y="2923632"/>
            <a:ext cx="782159" cy="42176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2311DD1B-6199-0671-FF9A-32D1ADBD0252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351004" y="3134513"/>
            <a:ext cx="3528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AC078CD7-C85A-ABCC-3D0A-7D3344C2A25E}"/>
                  </a:ext>
                </a:extLst>
              </p:cNvPr>
              <p:cNvSpPr txBox="1"/>
              <p:nvPr/>
            </p:nvSpPr>
            <p:spPr>
              <a:xfrm>
                <a:off x="3954995" y="2990987"/>
                <a:ext cx="3656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𝑠𝑖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AC078CD7-C85A-ABCC-3D0A-7D3344C2A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995" y="2990987"/>
                <a:ext cx="365613" cy="276999"/>
              </a:xfrm>
              <a:prstGeom prst="rect">
                <a:avLst/>
              </a:prstGeom>
              <a:blipFill>
                <a:blip r:embed="rId6"/>
                <a:stretch>
                  <a:fillRect l="-13333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29D54B64-14AC-7549-50DD-D4C517B1CB1B}"/>
                  </a:ext>
                </a:extLst>
              </p:cNvPr>
              <p:cNvSpPr txBox="1"/>
              <p:nvPr/>
            </p:nvSpPr>
            <p:spPr>
              <a:xfrm>
                <a:off x="5617530" y="2222418"/>
                <a:ext cx="291170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29D54B64-14AC-7549-50DD-D4C517B1C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530" y="2222418"/>
                <a:ext cx="291170" cy="299249"/>
              </a:xfrm>
              <a:prstGeom prst="rect">
                <a:avLst/>
              </a:prstGeom>
              <a:blipFill>
                <a:blip r:embed="rId7"/>
                <a:stretch>
                  <a:fillRect l="-16667" r="-8333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002CA4F-C1B8-10A4-D082-3D55C8B56371}"/>
              </a:ext>
            </a:extLst>
          </p:cNvPr>
          <p:cNvCxnSpPr>
            <a:cxnSpLocks/>
          </p:cNvCxnSpPr>
          <p:nvPr/>
        </p:nvCxnSpPr>
        <p:spPr>
          <a:xfrm flipV="1">
            <a:off x="6014750" y="1938911"/>
            <a:ext cx="0" cy="373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FB7368B-7AC6-F00B-DBC9-9B28A4531D12}"/>
              </a:ext>
            </a:extLst>
          </p:cNvPr>
          <p:cNvCxnSpPr>
            <a:cxnSpLocks/>
          </p:cNvCxnSpPr>
          <p:nvPr/>
        </p:nvCxnSpPr>
        <p:spPr>
          <a:xfrm flipV="1">
            <a:off x="6255249" y="1938911"/>
            <a:ext cx="0" cy="373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カギ線コネクタ 12">
            <a:extLst>
              <a:ext uri="{FF2B5EF4-FFF2-40B4-BE49-F238E27FC236}">
                <a16:creationId xmlns:a16="http://schemas.microsoft.com/office/drawing/2014/main" id="{3BB34DAF-D7A2-092D-2DC4-D194E25DF87D}"/>
              </a:ext>
            </a:extLst>
          </p:cNvPr>
          <p:cNvCxnSpPr>
            <a:cxnSpLocks/>
          </p:cNvCxnSpPr>
          <p:nvPr/>
        </p:nvCxnSpPr>
        <p:spPr>
          <a:xfrm rot="5400000">
            <a:off x="5014556" y="1534129"/>
            <a:ext cx="1034607" cy="965779"/>
          </a:xfrm>
          <a:prstGeom prst="bentConnector3">
            <a:avLst>
              <a:gd name="adj1" fmla="val 89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2ADD4F9-EA9C-279B-B010-D1885F2496A5}"/>
              </a:ext>
            </a:extLst>
          </p:cNvPr>
          <p:cNvSpPr/>
          <p:nvPr/>
        </p:nvSpPr>
        <p:spPr>
          <a:xfrm>
            <a:off x="5730970" y="1295327"/>
            <a:ext cx="782159" cy="42176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0C6B91B-9305-1240-7141-8B556A1AC9AD}"/>
                  </a:ext>
                </a:extLst>
              </p:cNvPr>
              <p:cNvSpPr txBox="1"/>
              <p:nvPr/>
            </p:nvSpPr>
            <p:spPr>
              <a:xfrm>
                <a:off x="5993070" y="1352258"/>
                <a:ext cx="406009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𝑠𝑓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0C6B91B-9305-1240-7141-8B556A1AC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070" y="1352258"/>
                <a:ext cx="406009" cy="299249"/>
              </a:xfrm>
              <a:prstGeom prst="rect">
                <a:avLst/>
              </a:prstGeom>
              <a:blipFill>
                <a:blip r:embed="rId8"/>
                <a:stretch>
                  <a:fillRect l="-8824" r="-5882" b="-2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カギ線コネクタ 15">
            <a:extLst>
              <a:ext uri="{FF2B5EF4-FFF2-40B4-BE49-F238E27FC236}">
                <a16:creationId xmlns:a16="http://schemas.microsoft.com/office/drawing/2014/main" id="{ED5DE401-374A-90F5-3398-71CD21847E50}"/>
              </a:ext>
            </a:extLst>
          </p:cNvPr>
          <p:cNvCxnSpPr>
            <a:cxnSpLocks/>
          </p:cNvCxnSpPr>
          <p:nvPr/>
        </p:nvCxnSpPr>
        <p:spPr>
          <a:xfrm rot="5400000">
            <a:off x="5014557" y="2153436"/>
            <a:ext cx="1034607" cy="965779"/>
          </a:xfrm>
          <a:prstGeom prst="bentConnector3">
            <a:avLst>
              <a:gd name="adj1" fmla="val 89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カギ線コネクタ 17">
            <a:extLst>
              <a:ext uri="{FF2B5EF4-FFF2-40B4-BE49-F238E27FC236}">
                <a16:creationId xmlns:a16="http://schemas.microsoft.com/office/drawing/2014/main" id="{B02B77D9-CF31-0196-257B-5D92991EC4FE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00625" y="2273647"/>
            <a:ext cx="1298551" cy="989302"/>
          </a:xfrm>
          <a:prstGeom prst="bentConnector3">
            <a:avLst>
              <a:gd name="adj1" fmla="val 366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カギ線コネクタ 21">
            <a:extLst>
              <a:ext uri="{FF2B5EF4-FFF2-40B4-BE49-F238E27FC236}">
                <a16:creationId xmlns:a16="http://schemas.microsoft.com/office/drawing/2014/main" id="{65C04296-B9D3-8122-0533-CACAAAC00C05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513129" y="1506208"/>
            <a:ext cx="731422" cy="1297563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473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46</Words>
  <Application>Microsoft Macintosh PowerPoint</Application>
  <PresentationFormat>ワイド画面</PresentationFormat>
  <Paragraphs>45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游ゴシック</vt:lpstr>
      <vt:lpstr>游ゴシック Light</vt:lpstr>
      <vt:lpstr>Arial</vt:lpstr>
      <vt:lpstr>Cambria Math</vt:lpstr>
      <vt:lpstr>Office テーマ 2013 - 2022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Ec4-42 ec31124c(長岡高専)</dc:creator>
  <cp:lastModifiedBy>Ec4-42 ec31124c(長岡高専)</cp:lastModifiedBy>
  <cp:revision>10</cp:revision>
  <dcterms:created xsi:type="dcterms:W3CDTF">2022-12-21T18:48:40Z</dcterms:created>
  <dcterms:modified xsi:type="dcterms:W3CDTF">2022-12-21T19:24:10Z</dcterms:modified>
</cp:coreProperties>
</file>