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85749-A563-4082-BB4B-938306FF5C03}" v="1" dt="2020-01-13T17:40:48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31124c@nagaoka.kosen-ac.jp" userId="6080041c-43b7-470e-9a84-ff6d5f1c8fd0" providerId="ADAL" clId="{33585749-A563-4082-BB4B-938306FF5C03}"/>
    <pc:docChg chg="addSld delSld modSld">
      <pc:chgData name="ec31124c@nagaoka.kosen-ac.jp" userId="6080041c-43b7-470e-9a84-ff6d5f1c8fd0" providerId="ADAL" clId="{33585749-A563-4082-BB4B-938306FF5C03}" dt="2020-01-13T17:40:59.529" v="1" actId="2696"/>
      <pc:docMkLst>
        <pc:docMk/>
      </pc:docMkLst>
      <pc:sldChg chg="add del">
        <pc:chgData name="ec31124c@nagaoka.kosen-ac.jp" userId="6080041c-43b7-470e-9a84-ff6d5f1c8fd0" providerId="ADAL" clId="{33585749-A563-4082-BB4B-938306FF5C03}" dt="2020-01-13T17:40:59.529" v="1" actId="2696"/>
        <pc:sldMkLst>
          <pc:docMk/>
          <pc:sldMk cId="390690125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2E1310-8E57-49E5-A7C7-65E6C9A4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3ED9B8-23E2-40EA-A6E5-B1042F663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B613D-B398-4F97-ABC6-5CEB847D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1773B2-D1E7-4EF8-B280-CB01BCD4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E05DC-F6D9-42C5-829B-63360A8F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4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9C2FA-661A-4BF3-89C6-1F3CD9E8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2A35D8-CA99-432C-88FA-1EA28C7C1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4C2E7-B65F-46E1-A8B7-0282C85E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0E146E-0A80-4576-BABC-041C5EFD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E3F1A1-D4A7-4CBE-8037-B0348CDF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48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1235BF-BC7C-497C-8B24-87EBB6C70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FA0711-E526-42CE-83EB-E33A6CCB7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46DFD-2622-4963-A204-5A13BD16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126B5F-2DAB-4DBB-AD32-03CF5735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D8D5DF-BCDC-4830-977F-840CD431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278C2-2DD3-4C9A-A37C-110933B8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AC1B97-460A-4D3F-94A5-18EB836D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6D390-476A-4F55-A513-5A857A24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956B4-8235-4F79-A2C2-88A9E804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3AB5C-6138-45A8-BDAD-1EC773BB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07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548DE-03B0-4974-88E4-3D694245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AA6F4E-E5C1-4318-B446-2F72468F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90715-3A29-4C8E-AB29-E33E289E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24C89A-2134-48D2-A967-3919DB26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505570-50B2-4ACE-845F-ABF2EE81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40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2DAB6-EF72-403D-B30A-DD4DADC5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51EAEF-E279-4437-9687-BAFE41841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912B25-A170-4563-8928-9F785FE5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89E36-B16E-4F76-A90B-DA19CE20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9C23EB-3C79-48BC-AF0D-6BB2280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6EA8E2-7D4E-4E46-9937-ADE1BAE1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2B624C-F100-4B0D-9EE5-C9CA9B4F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F73945-F038-4A51-9137-6F95DED7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41667B-2A73-4515-B13C-D24AC3846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37D8AE-2652-49FE-9D58-FB1AA7A07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C0CB3C-ACDA-44A7-961C-42EA85AFC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300261-5C97-4C2E-9423-30FABD8C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6536C-C339-496B-B537-413D8628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416EA5-AA06-4813-B9DA-507DB9EC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7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005D4-EB13-4C86-BA02-F6A06AE4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6AF101-07DB-43E0-B075-BE315D48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00C8FB-1B27-402A-BDCA-2672831D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D326FF-EC8F-4E60-9CF8-63BA0E8A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66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531F53-88CF-4F21-80A1-55899E7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06D925-0D02-410D-A4AB-15D61E79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85095B-12A9-4EBA-98CC-ABD4C13C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8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F5BFA2-E385-4EB0-AB24-58C5D203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D64075-10AE-421C-8C2D-4F212E6C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292A98-C905-436D-A471-F6822053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78CD0D-E387-4A31-B0E6-B91A615C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EDC1E0-53CC-4E7C-AC62-7F0770A6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5BA6B1-FFE0-4DCC-9ABD-842920FF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1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58788-5ACB-4A74-86F0-8125CA0D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0E37B0-9D06-4A5C-BB78-D3A7E0512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EE224A-10BC-442E-A504-26FF6DB06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28C4A0-2F9F-436C-A0AE-5B95B42D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D7F52-DB54-4CB6-B2F8-8A0C24DC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EAED2-62FD-486D-87D6-D25BEB69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3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F042A5-E4AD-455A-93CE-5697E691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7E9887-E4C9-4169-B62A-AE95C8E68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AB238-4D76-4407-BA97-93B416088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2B30-9E87-4EB3-B003-8115F777B0F6}" type="datetimeFigureOut">
              <a:rPr kumimoji="1" lang="ja-JP" altLang="en-US" smtClean="0"/>
              <a:t>2020/1/14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6D8E4F-FE5B-47C5-8F6D-30FA4A898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D3621-CEDF-4C1F-BF06-9922E853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7DCDB-7C44-4EAD-84CE-10F5F281D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4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47B3E822-3F28-4A91-A849-75E75BE554C2}"/>
              </a:ext>
            </a:extLst>
          </p:cNvPr>
          <p:cNvSpPr/>
          <p:nvPr/>
        </p:nvSpPr>
        <p:spPr>
          <a:xfrm>
            <a:off x="2392027" y="4118179"/>
            <a:ext cx="349135" cy="3491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931D331-F520-48A2-A454-C5D58E714ACB}"/>
              </a:ext>
            </a:extLst>
          </p:cNvPr>
          <p:cNvSpPr/>
          <p:nvPr/>
        </p:nvSpPr>
        <p:spPr>
          <a:xfrm>
            <a:off x="9403509" y="4118180"/>
            <a:ext cx="349135" cy="34913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045999E-3934-4898-A90F-B0CF945B56C9}"/>
              </a:ext>
            </a:extLst>
          </p:cNvPr>
          <p:cNvSpPr/>
          <p:nvPr/>
        </p:nvSpPr>
        <p:spPr>
          <a:xfrm>
            <a:off x="4155408" y="3789826"/>
            <a:ext cx="983673" cy="10058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>
                <a:solidFill>
                  <a:schemeClr val="tx1"/>
                </a:solidFill>
              </a:rPr>
              <a:t>R</a:t>
            </a:r>
            <a:r>
              <a:rPr lang="en-US" altLang="ja-JP" sz="1200" b="1" baseline="-25000" dirty="0">
                <a:solidFill>
                  <a:schemeClr val="tx1"/>
                </a:solidFill>
              </a:rPr>
              <a:t>V</a:t>
            </a:r>
            <a:r>
              <a:rPr lang="en-US" altLang="ja-JP" sz="1200" b="1" dirty="0">
                <a:solidFill>
                  <a:schemeClr val="tx1"/>
                </a:solidFill>
              </a:rPr>
              <a:t>[Ω]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99CF37D-9429-4F04-9EB9-84CAE063975F}"/>
              </a:ext>
            </a:extLst>
          </p:cNvPr>
          <p:cNvCxnSpPr>
            <a:cxnSpLocks/>
          </p:cNvCxnSpPr>
          <p:nvPr/>
        </p:nvCxnSpPr>
        <p:spPr>
          <a:xfrm>
            <a:off x="2754367" y="4292747"/>
            <a:ext cx="14093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EA5E58-F00D-4236-872A-17360C051D47}"/>
              </a:ext>
            </a:extLst>
          </p:cNvPr>
          <p:cNvCxnSpPr>
            <a:cxnSpLocks/>
          </p:cNvCxnSpPr>
          <p:nvPr/>
        </p:nvCxnSpPr>
        <p:spPr>
          <a:xfrm>
            <a:off x="5139081" y="4292747"/>
            <a:ext cx="1620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412526-3E56-4B91-95AF-8EE54664AAE3}"/>
              </a:ext>
            </a:extLst>
          </p:cNvPr>
          <p:cNvCxnSpPr>
            <a:cxnSpLocks/>
          </p:cNvCxnSpPr>
          <p:nvPr/>
        </p:nvCxnSpPr>
        <p:spPr>
          <a:xfrm>
            <a:off x="7938070" y="4295518"/>
            <a:ext cx="1465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75A75571-E7A6-4A99-9F3B-B8E9FBEB8E66}"/>
              </a:ext>
            </a:extLst>
          </p:cNvPr>
          <p:cNvGrpSpPr/>
          <p:nvPr/>
        </p:nvGrpSpPr>
        <p:grpSpPr>
          <a:xfrm>
            <a:off x="6759369" y="3877111"/>
            <a:ext cx="1195621" cy="831272"/>
            <a:chOff x="6759369" y="3877111"/>
            <a:chExt cx="1195621" cy="831272"/>
          </a:xfrm>
        </p:grpSpPr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360992D-9ED1-4E05-A20F-56F172FE92E4}"/>
                </a:ext>
              </a:extLst>
            </p:cNvPr>
            <p:cNvCxnSpPr>
              <a:cxnSpLocks/>
            </p:cNvCxnSpPr>
            <p:nvPr/>
          </p:nvCxnSpPr>
          <p:spPr>
            <a:xfrm>
              <a:off x="7274989" y="3877111"/>
              <a:ext cx="203202" cy="831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A3E3694C-3655-4506-9E78-B3A32B0F9FB1}"/>
                </a:ext>
              </a:extLst>
            </p:cNvPr>
            <p:cNvGrpSpPr/>
            <p:nvPr/>
          </p:nvGrpSpPr>
          <p:grpSpPr>
            <a:xfrm>
              <a:off x="6759369" y="3877111"/>
              <a:ext cx="1195621" cy="831272"/>
              <a:chOff x="6759369" y="3877111"/>
              <a:chExt cx="1195621" cy="831272"/>
            </a:xfrm>
          </p:grpSpPr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E179A164-0187-4E6B-B0AD-764ECF5EB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9369" y="3877112"/>
                <a:ext cx="125384" cy="4156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CC197683-140D-413B-B10C-AF67F6C77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898" y="3877111"/>
                <a:ext cx="198121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A9A7EC2D-4C25-4B46-BEC6-B05A366078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1487" y="3877111"/>
                <a:ext cx="181033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993CEF1-E676-485F-AC2D-D44CE96E6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343" y="3877111"/>
                <a:ext cx="210991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B6A7D34F-ACEB-4DFB-9D57-7082686B5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4334" y="3877111"/>
                <a:ext cx="145272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1DAE1248-6835-4D84-A473-AEEEFC6F3F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9606" y="4292748"/>
                <a:ext cx="125384" cy="4156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435EEC-BF13-46C6-BB29-4C45194A7896}"/>
              </a:ext>
            </a:extLst>
          </p:cNvPr>
          <p:cNvSpPr txBox="1"/>
          <p:nvPr/>
        </p:nvSpPr>
        <p:spPr>
          <a:xfrm>
            <a:off x="7728005" y="3789826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R</a:t>
            </a:r>
            <a:r>
              <a:rPr lang="en-US" altLang="ja-JP" sz="2400" b="1" baseline="-25000" dirty="0"/>
              <a:t>P</a:t>
            </a:r>
            <a:r>
              <a:rPr lang="en-US" altLang="ja-JP" sz="2400" b="1" baseline="-25000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[Ω]</a:t>
            </a:r>
            <a:endParaRPr lang="ja-JP" altLang="en-US" sz="2400" b="1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E9D8BCF-84EB-4526-8673-ED8135BF614D}"/>
              </a:ext>
            </a:extLst>
          </p:cNvPr>
          <p:cNvCxnSpPr>
            <a:cxnSpLocks/>
          </p:cNvCxnSpPr>
          <p:nvPr/>
        </p:nvCxnSpPr>
        <p:spPr>
          <a:xfrm flipH="1">
            <a:off x="3385095" y="1986108"/>
            <a:ext cx="6928" cy="2306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36FC528-03F3-4EBA-AFCF-026F6E8FFBCA}"/>
              </a:ext>
            </a:extLst>
          </p:cNvPr>
          <p:cNvCxnSpPr>
            <a:cxnSpLocks/>
          </p:cNvCxnSpPr>
          <p:nvPr/>
        </p:nvCxnSpPr>
        <p:spPr>
          <a:xfrm>
            <a:off x="6006651" y="2931610"/>
            <a:ext cx="0" cy="1361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E527C97-1AC5-4248-AD40-10362FA83F20}"/>
              </a:ext>
            </a:extLst>
          </p:cNvPr>
          <p:cNvCxnSpPr>
            <a:cxnSpLocks/>
          </p:cNvCxnSpPr>
          <p:nvPr/>
        </p:nvCxnSpPr>
        <p:spPr>
          <a:xfrm flipH="1">
            <a:off x="8835143" y="1986107"/>
            <a:ext cx="6928" cy="2306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17423C9-A4FF-42E0-A336-1CA41CEDB4C1}"/>
              </a:ext>
            </a:extLst>
          </p:cNvPr>
          <p:cNvCxnSpPr>
            <a:cxnSpLocks/>
          </p:cNvCxnSpPr>
          <p:nvPr/>
        </p:nvCxnSpPr>
        <p:spPr>
          <a:xfrm>
            <a:off x="3508007" y="3207936"/>
            <a:ext cx="2441218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707BC849-A1DB-49ED-980A-FCC95F6BE2FE}"/>
              </a:ext>
            </a:extLst>
          </p:cNvPr>
          <p:cNvCxnSpPr>
            <a:cxnSpLocks/>
          </p:cNvCxnSpPr>
          <p:nvPr/>
        </p:nvCxnSpPr>
        <p:spPr>
          <a:xfrm>
            <a:off x="6096000" y="3207936"/>
            <a:ext cx="2684657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188A1CB-3DB0-4C45-8AFC-79369984F94A}"/>
              </a:ext>
            </a:extLst>
          </p:cNvPr>
          <p:cNvCxnSpPr>
            <a:cxnSpLocks/>
          </p:cNvCxnSpPr>
          <p:nvPr/>
        </p:nvCxnSpPr>
        <p:spPr>
          <a:xfrm>
            <a:off x="3508007" y="2291295"/>
            <a:ext cx="527265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E61E958-7F56-4138-A75E-B03AB9E0F589}"/>
              </a:ext>
            </a:extLst>
          </p:cNvPr>
          <p:cNvSpPr txBox="1"/>
          <p:nvPr/>
        </p:nvSpPr>
        <p:spPr>
          <a:xfrm>
            <a:off x="4914056" y="1840370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1+(R</a:t>
            </a:r>
            <a:r>
              <a:rPr lang="en-US" altLang="ja-JP" sz="2400" b="1" baseline="-25000" dirty="0"/>
              <a:t>P</a:t>
            </a:r>
            <a:r>
              <a:rPr lang="en-US" altLang="ja-JP" sz="2400" b="1" dirty="0"/>
              <a:t>/R</a:t>
            </a:r>
            <a:r>
              <a:rPr lang="en-US" altLang="ja-JP" sz="2400" b="1" baseline="-25000" dirty="0"/>
              <a:t>V</a:t>
            </a:r>
            <a:r>
              <a:rPr lang="en-US" altLang="ja-JP" sz="2400" b="1" dirty="0"/>
              <a:t>)V</a:t>
            </a:r>
            <a:r>
              <a:rPr lang="en-US" altLang="ja-JP" sz="2400" b="1" baseline="-25000" dirty="0"/>
              <a:t>M</a:t>
            </a:r>
            <a:r>
              <a:rPr lang="en-US" altLang="ja-JP" sz="2400" b="1" dirty="0">
                <a:solidFill>
                  <a:schemeClr val="tx1"/>
                </a:solidFill>
              </a:rPr>
              <a:t> [V]</a:t>
            </a:r>
            <a:endParaRPr lang="ja-JP" altLang="en-US" sz="2400" b="1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9FEF927-16BB-4091-84A6-C88DFFB1ECB5}"/>
              </a:ext>
            </a:extLst>
          </p:cNvPr>
          <p:cNvSpPr txBox="1"/>
          <p:nvPr/>
        </p:nvSpPr>
        <p:spPr>
          <a:xfrm>
            <a:off x="6379273" y="275296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(R</a:t>
            </a:r>
            <a:r>
              <a:rPr lang="en-US" altLang="ja-JP" sz="2400" b="1" baseline="-25000" dirty="0"/>
              <a:t>P</a:t>
            </a:r>
            <a:r>
              <a:rPr lang="en-US" altLang="ja-JP" sz="2400" b="1" dirty="0"/>
              <a:t>/R</a:t>
            </a:r>
            <a:r>
              <a:rPr lang="en-US" altLang="ja-JP" sz="2400" b="1" baseline="-25000" dirty="0"/>
              <a:t>V</a:t>
            </a:r>
            <a:r>
              <a:rPr lang="en-US" altLang="ja-JP" sz="2400" b="1" dirty="0"/>
              <a:t>)V</a:t>
            </a:r>
            <a:r>
              <a:rPr lang="en-US" altLang="ja-JP" sz="2400" b="1" baseline="-25000" dirty="0"/>
              <a:t>M</a:t>
            </a:r>
            <a:r>
              <a:rPr lang="en-US" altLang="ja-JP" sz="2400" b="1" dirty="0">
                <a:solidFill>
                  <a:schemeClr val="tx1"/>
                </a:solidFill>
              </a:rPr>
              <a:t> [V]</a:t>
            </a:r>
            <a:endParaRPr lang="ja-JP" altLang="en-US" sz="2400" b="1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525B0C7-DA09-4543-ADC1-43852CA0CA0C}"/>
              </a:ext>
            </a:extLst>
          </p:cNvPr>
          <p:cNvSpPr txBox="1"/>
          <p:nvPr/>
        </p:nvSpPr>
        <p:spPr>
          <a:xfrm>
            <a:off x="4214867" y="2787172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V</a:t>
            </a:r>
            <a:r>
              <a:rPr lang="en-US" altLang="ja-JP" sz="2400" b="1" baseline="-25000" dirty="0"/>
              <a:t>M</a:t>
            </a:r>
            <a:r>
              <a:rPr lang="en-US" altLang="ja-JP" sz="2400" b="1" dirty="0">
                <a:solidFill>
                  <a:schemeClr val="tx1"/>
                </a:solidFill>
              </a:rPr>
              <a:t> [V]</a:t>
            </a:r>
            <a:endParaRPr lang="ja-JP" alt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25671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DD4327A-B006-4AE8-98FB-7AA299AF8201}"/>
              </a:ext>
            </a:extLst>
          </p:cNvPr>
          <p:cNvCxnSpPr>
            <a:cxnSpLocks/>
          </p:cNvCxnSpPr>
          <p:nvPr/>
        </p:nvCxnSpPr>
        <p:spPr>
          <a:xfrm>
            <a:off x="3641612" y="4466472"/>
            <a:ext cx="2444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56FEFA9-B53B-4EFC-B582-27B3F80341EB}"/>
              </a:ext>
            </a:extLst>
          </p:cNvPr>
          <p:cNvCxnSpPr>
            <a:cxnSpLocks/>
          </p:cNvCxnSpPr>
          <p:nvPr/>
        </p:nvCxnSpPr>
        <p:spPr>
          <a:xfrm>
            <a:off x="3629890" y="2386908"/>
            <a:ext cx="11722" cy="2079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3A3B4E7-DC63-44A6-8BBC-AECDD0C5484F}"/>
              </a:ext>
            </a:extLst>
          </p:cNvPr>
          <p:cNvGrpSpPr/>
          <p:nvPr/>
        </p:nvGrpSpPr>
        <p:grpSpPr>
          <a:xfrm>
            <a:off x="6367978" y="1971272"/>
            <a:ext cx="1195621" cy="831272"/>
            <a:chOff x="6759369" y="3877111"/>
            <a:chExt cx="1195621" cy="831272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AFA0B9C-D411-4E00-9FC2-B435735209BE}"/>
                </a:ext>
              </a:extLst>
            </p:cNvPr>
            <p:cNvCxnSpPr>
              <a:cxnSpLocks/>
            </p:cNvCxnSpPr>
            <p:nvPr/>
          </p:nvCxnSpPr>
          <p:spPr>
            <a:xfrm>
              <a:off x="7274989" y="3877111"/>
              <a:ext cx="203202" cy="8312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3F7BE522-B58C-423A-96A6-BF0D787EBFA0}"/>
                </a:ext>
              </a:extLst>
            </p:cNvPr>
            <p:cNvGrpSpPr/>
            <p:nvPr/>
          </p:nvGrpSpPr>
          <p:grpSpPr>
            <a:xfrm>
              <a:off x="6759369" y="3877111"/>
              <a:ext cx="1195621" cy="831272"/>
              <a:chOff x="6759369" y="3877111"/>
              <a:chExt cx="1195621" cy="831272"/>
            </a:xfrm>
          </p:grpSpPr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62D0E437-591F-435E-B8C0-383FE7D0B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9369" y="3877112"/>
                <a:ext cx="125384" cy="4156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411C3398-B5DE-4B3D-B143-1486D60A5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898" y="3877111"/>
                <a:ext cx="198121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C3025C93-61F0-4A20-89D3-AAF4437A32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1487" y="3877111"/>
                <a:ext cx="181033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8B7D48D9-92F1-487E-B820-5E8A67C406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3343" y="3877111"/>
                <a:ext cx="210991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EDE200E4-24C8-4544-9D68-7EE483C14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4334" y="3877111"/>
                <a:ext cx="145272" cy="831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EA9BF359-7DD8-4C7A-8336-407BD8F35C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9606" y="4292748"/>
                <a:ext cx="125384" cy="41563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楕円 26">
            <a:extLst>
              <a:ext uri="{FF2B5EF4-FFF2-40B4-BE49-F238E27FC236}">
                <a16:creationId xmlns:a16="http://schemas.microsoft.com/office/drawing/2014/main" id="{88E998B2-AFAF-4BD5-9D6D-F5A1EEB32423}"/>
              </a:ext>
            </a:extLst>
          </p:cNvPr>
          <p:cNvSpPr/>
          <p:nvPr/>
        </p:nvSpPr>
        <p:spPr>
          <a:xfrm>
            <a:off x="4573650" y="1883987"/>
            <a:ext cx="983673" cy="10058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V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2C4A1A3-A150-4B28-91FE-4F1B876B22FA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29890" y="2386908"/>
            <a:ext cx="943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6A3E055-0545-4037-A3C3-8CB67D786754}"/>
              </a:ext>
            </a:extLst>
          </p:cNvPr>
          <p:cNvCxnSpPr>
            <a:cxnSpLocks/>
          </p:cNvCxnSpPr>
          <p:nvPr/>
        </p:nvCxnSpPr>
        <p:spPr>
          <a:xfrm>
            <a:off x="5557323" y="2386908"/>
            <a:ext cx="8106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4DC0C10-76CF-47EF-8FEC-74EBD2C9B73E}"/>
              </a:ext>
            </a:extLst>
          </p:cNvPr>
          <p:cNvCxnSpPr>
            <a:cxnSpLocks/>
          </p:cNvCxnSpPr>
          <p:nvPr/>
        </p:nvCxnSpPr>
        <p:spPr>
          <a:xfrm>
            <a:off x="7563599" y="2386908"/>
            <a:ext cx="10539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CF8BCE5-064F-4866-835F-B6DDB85596DD}"/>
              </a:ext>
            </a:extLst>
          </p:cNvPr>
          <p:cNvCxnSpPr>
            <a:cxnSpLocks/>
          </p:cNvCxnSpPr>
          <p:nvPr/>
        </p:nvCxnSpPr>
        <p:spPr>
          <a:xfrm>
            <a:off x="8617527" y="2386908"/>
            <a:ext cx="11722" cy="20795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759AC98-88C0-4BF6-BC4C-A1F990587069}"/>
              </a:ext>
            </a:extLst>
          </p:cNvPr>
          <p:cNvCxnSpPr>
            <a:cxnSpLocks/>
          </p:cNvCxnSpPr>
          <p:nvPr/>
        </p:nvCxnSpPr>
        <p:spPr>
          <a:xfrm flipH="1">
            <a:off x="6296031" y="2061325"/>
            <a:ext cx="1267567" cy="741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F61631-471A-41F0-96D7-0919FA10DE6E}"/>
              </a:ext>
            </a:extLst>
          </p:cNvPr>
          <p:cNvSpPr/>
          <p:nvPr/>
        </p:nvSpPr>
        <p:spPr>
          <a:xfrm>
            <a:off x="7325801" y="1699321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R</a:t>
            </a:r>
            <a:endParaRPr lang="ja-JP" altLang="en-US" b="1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3F68088-F833-4D73-B560-784DE4024FC0}"/>
              </a:ext>
            </a:extLst>
          </p:cNvPr>
          <p:cNvCxnSpPr>
            <a:cxnSpLocks/>
          </p:cNvCxnSpPr>
          <p:nvPr/>
        </p:nvCxnSpPr>
        <p:spPr>
          <a:xfrm>
            <a:off x="6086380" y="4109026"/>
            <a:ext cx="5541" cy="7148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03E5F2D-E79A-4D1D-BFE9-41500B8C5C89}"/>
              </a:ext>
            </a:extLst>
          </p:cNvPr>
          <p:cNvCxnSpPr>
            <a:cxnSpLocks/>
          </p:cNvCxnSpPr>
          <p:nvPr/>
        </p:nvCxnSpPr>
        <p:spPr>
          <a:xfrm>
            <a:off x="6224101" y="4211549"/>
            <a:ext cx="0" cy="5098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FF86698-A690-4329-974A-EBCD79C16FF5}"/>
              </a:ext>
            </a:extLst>
          </p:cNvPr>
          <p:cNvCxnSpPr>
            <a:cxnSpLocks/>
          </p:cNvCxnSpPr>
          <p:nvPr/>
        </p:nvCxnSpPr>
        <p:spPr>
          <a:xfrm>
            <a:off x="6224101" y="4466472"/>
            <a:ext cx="24051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1ED7DA67-DD8B-425B-8BC0-18639528AABE}"/>
              </a:ext>
            </a:extLst>
          </p:cNvPr>
          <p:cNvSpPr/>
          <p:nvPr/>
        </p:nvSpPr>
        <p:spPr>
          <a:xfrm>
            <a:off x="5664102" y="4026883"/>
            <a:ext cx="35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+</a:t>
            </a:r>
            <a:endParaRPr lang="ja-JP" altLang="en-US" b="1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A94C936-588F-4D2A-B5EF-D9AB81F17EAF}"/>
              </a:ext>
            </a:extLst>
          </p:cNvPr>
          <p:cNvSpPr/>
          <p:nvPr/>
        </p:nvSpPr>
        <p:spPr>
          <a:xfrm>
            <a:off x="6300366" y="4026883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-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A3B7011-58D2-411A-9F3B-8103C7690C06}"/>
              </a:ext>
            </a:extLst>
          </p:cNvPr>
          <p:cNvSpPr/>
          <p:nvPr/>
        </p:nvSpPr>
        <p:spPr>
          <a:xfrm>
            <a:off x="5676370" y="456899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/>
              <a:t>E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19643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10CC8CC6BB27445914B4903EF35B876" ma:contentTypeVersion="11" ma:contentTypeDescription="新しいドキュメントを作成します。" ma:contentTypeScope="" ma:versionID="650379a3d116c2fb2c28b2be57017b86">
  <xsd:schema xmlns:xsd="http://www.w3.org/2001/XMLSchema" xmlns:xs="http://www.w3.org/2001/XMLSchema" xmlns:p="http://schemas.microsoft.com/office/2006/metadata/properties" xmlns:ns3="e9c972d7-859d-4f10-8bed-229094afd342" xmlns:ns4="c032b8ff-b2bd-4f98-8101-b88f383f1cc1" targetNamespace="http://schemas.microsoft.com/office/2006/metadata/properties" ma:root="true" ma:fieldsID="67a20c0c509351d81a51359e56cabccd" ns3:_="" ns4:_="">
    <xsd:import namespace="e9c972d7-859d-4f10-8bed-229094afd342"/>
    <xsd:import namespace="c032b8ff-b2bd-4f98-8101-b88f383f1c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c972d7-859d-4f10-8bed-229094afd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2b8ff-b2bd-4f98-8101-b88f383f1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3F13CC-ADD6-4246-BAAB-02DBE20CF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c972d7-859d-4f10-8bed-229094afd342"/>
    <ds:schemaRef ds:uri="c032b8ff-b2bd-4f98-8101-b88f383f1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2BADA0-9C09-4C4E-87A1-4CB63ED6F8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A1D30D-3727-4339-853C-02DC62081DC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9c972d7-859d-4f10-8bed-229094afd342"/>
    <ds:schemaRef ds:uri="http://www.w3.org/XML/1998/namespace"/>
    <ds:schemaRef ds:uri="http://purl.org/dc/elements/1.1/"/>
    <ds:schemaRef ds:uri="c032b8ff-b2bd-4f98-8101-b88f383f1cc1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ec31124c@nagaoka.kosen-ac.jp</dc:creator>
  <cp:lastModifiedBy>ec31124c@nagaoka.kosen-ac.jp</cp:lastModifiedBy>
  <cp:revision>6</cp:revision>
  <dcterms:created xsi:type="dcterms:W3CDTF">2020-01-13T16:26:56Z</dcterms:created>
  <dcterms:modified xsi:type="dcterms:W3CDTF">2020-01-13T17:41:01Z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0x010100010CC8CC6BB27445914B4903EF35B876</vt:lpwstr>
  </property>
</Properties>
</file>