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>
        <p:scale>
          <a:sx n="150" d="100"/>
          <a:sy n="150" d="100"/>
        </p:scale>
        <p:origin x="16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48EA7-401C-5C48-4540-7255478CE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049673-5792-15BB-1A35-3B0CB065E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C7CE67-9D42-44F6-8008-DFAB48D2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123FBB-FF4B-A855-FC5A-436D3FFB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655E70-8911-3D3D-3D05-BE8A40CD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80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D1C5CA-3414-2C7B-FB66-3AC3E765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6CC75E-1820-E650-8D18-0503493EA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794FD5-DF3A-6FF9-C10B-B6B0831F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F31B36-0DC8-B2EE-4836-E322F8D5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0E3C6B-6AA4-F0CD-FA6A-03E83A06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28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86981C-3455-7EAA-FCBC-AA1092CE9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9607C9-1202-5656-41F1-E5E382B36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4FE24A-40C4-B53A-E22D-8DD83A27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845A7-2221-67A2-F6DC-0431F815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A91778-C7D5-5383-DA8B-FC1B235A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8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48A4C-EA96-4C13-BD09-A9B872F0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226A9-420C-E42C-21A4-13946A407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ECC704-AF70-4270-0DE2-3E1B1F6E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3F86AB-AAD1-E657-DC54-66BCA4B5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C670BF-2246-1900-E566-6DF3BC07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32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24768-3FDA-7D52-5A57-F7353B8E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4A5D53-DE00-E303-B3C3-A883377A1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09EA5-894C-C17A-A023-3291712C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41676-F8B1-27E2-25E6-73D1F9B1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BA2A37-46FD-FAFD-3389-4380D9E2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38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346D8-9AD6-EBA7-F9DC-3EEFAADE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D8D5F9-6DFB-F67D-3F07-55AE5EEF9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77D7C0-21D3-A348-282B-1EB533907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20281D-DE27-0B72-37AB-C5C224B7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520A31-C921-0011-49CF-08B36686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FBEC89-E200-5452-DCB8-83AB85DC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93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FBE658-F83D-15D6-E0AA-63C3DBF3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865AAD-9737-4552-1A32-C88C7961E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D1BF37-E683-2C18-7E69-5E320D455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1A28A7-5C82-B7BF-C866-81147AC9C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5FBBCED-86A5-436A-C9F5-496B762BF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A616C53-3896-6808-0916-58269D9B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BECFA1-1ABB-42AA-E853-B9BC2009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1E11C5-9C26-6BA9-DF49-8CB6F208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3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028EB-6748-E27F-9C09-318FC8CE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8719B8-A241-0950-C867-AD32D48B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7ACC31-8E34-DBB9-A342-583EDAC4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7562C7-155C-00BF-FD20-811A8796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9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45ED3C-B12E-AA4C-6636-20B1F962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88968B-ABBD-1CE9-D44F-B4BDB7F2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7D2FE7-B5A1-B894-8C57-51BE2386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26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3BCFC-E6F2-CB74-EA50-1FC35986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F0CFC8-7116-6C15-7E21-A307EA0D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21C90C-9C30-DE6B-49C7-49B939076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4A9D88-9BCD-B5DB-9983-236BEC90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6DD74B-584C-66D7-4C1B-7988ACAE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DA630C-05D5-8E35-DE32-01C9F088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61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2093F0-3983-4FF4-BCB4-0D944E8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C8C100-3626-8281-DC16-00153A4E1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02874E-ADD2-0AFD-1DEA-F1FC33F54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A569C7-D4FD-BE26-5390-9F661BEF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DD9E58-02A1-8D84-6445-9858BB31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3A83C6-D337-1181-B573-C1DAE26C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44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B7D804-08C7-063D-6DBC-313C2D4C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E7B21F-F008-BBBC-4F46-37AEE83B1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62C285-3DA2-61F0-F44D-EECEA4342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C5AC-73E1-4CD3-B954-D4D29B76ECF2}" type="datetimeFigureOut">
              <a:rPr kumimoji="1" lang="ja-JP" altLang="en-US" smtClean="0"/>
              <a:t>2022/11/11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69E2C8-8B46-34AE-A1D2-5E3E8E7BB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19E33A-831F-976D-C783-592827B48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12A-16ED-45B4-ABE8-32F1E9BD1B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23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ADB02CB-D705-83AF-3182-D657F02F7921}"/>
              </a:ext>
            </a:extLst>
          </p:cNvPr>
          <p:cNvCxnSpPr>
            <a:cxnSpLocks/>
          </p:cNvCxnSpPr>
          <p:nvPr/>
        </p:nvCxnSpPr>
        <p:spPr>
          <a:xfrm>
            <a:off x="1828800" y="1161400"/>
            <a:ext cx="13017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図 3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6F4CD6E-ED23-3C94-2250-E5D9AA17E9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1" r="14407"/>
          <a:stretch/>
        </p:blipFill>
        <p:spPr>
          <a:xfrm rot="16200000">
            <a:off x="1691370" y="1521645"/>
            <a:ext cx="1097277" cy="419650"/>
          </a:xfrm>
          <a:prstGeom prst="rect">
            <a:avLst/>
          </a:prstGeom>
        </p:spPr>
      </p:pic>
      <p:pic>
        <p:nvPicPr>
          <p:cNvPr id="41" name="図 40" descr="ダイアグラム&#10;&#10;自動的に生成された説明">
            <a:extLst>
              <a:ext uri="{FF2B5EF4-FFF2-40B4-BE49-F238E27FC236}">
                <a16:creationId xmlns:a16="http://schemas.microsoft.com/office/drawing/2014/main" id="{F988FDE6-76E4-DDD6-480D-E288DA65A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4"/>
          <a:stretch/>
        </p:blipFill>
        <p:spPr>
          <a:xfrm rot="5400000">
            <a:off x="2122302" y="1538982"/>
            <a:ext cx="1097277" cy="384975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9796189-907F-54B4-BE6E-48A4D9B83C65}"/>
              </a:ext>
            </a:extLst>
          </p:cNvPr>
          <p:cNvSpPr/>
          <p:nvPr/>
        </p:nvSpPr>
        <p:spPr>
          <a:xfrm>
            <a:off x="1828800" y="2301538"/>
            <a:ext cx="1301750" cy="742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B43E2683-2F9F-D99C-B1AC-1A582B4B6CE6}"/>
              </a:ext>
            </a:extLst>
          </p:cNvPr>
          <p:cNvCxnSpPr>
            <a:cxnSpLocks/>
          </p:cNvCxnSpPr>
          <p:nvPr/>
        </p:nvCxnSpPr>
        <p:spPr>
          <a:xfrm>
            <a:off x="3130550" y="2673010"/>
            <a:ext cx="13017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6C754DD-9F0B-E199-EB13-820BF56EA19E}"/>
              </a:ext>
            </a:extLst>
          </p:cNvPr>
          <p:cNvCxnSpPr/>
          <p:nvPr/>
        </p:nvCxnSpPr>
        <p:spPr>
          <a:xfrm>
            <a:off x="3781425" y="1588904"/>
            <a:ext cx="0" cy="107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BCF93BF-94FF-69D5-4775-9435B7899FE7}"/>
              </a:ext>
            </a:extLst>
          </p:cNvPr>
          <p:cNvCxnSpPr/>
          <p:nvPr/>
        </p:nvCxnSpPr>
        <p:spPr>
          <a:xfrm>
            <a:off x="3781425" y="2673010"/>
            <a:ext cx="0" cy="107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F74D7656-8A60-B9B9-B216-0C00FA53A1CF}"/>
                  </a:ext>
                </a:extLst>
              </p:cNvPr>
              <p:cNvSpPr txBox="1"/>
              <p:nvPr/>
            </p:nvSpPr>
            <p:spPr>
              <a:xfrm>
                <a:off x="3885319" y="2003109"/>
                <a:ext cx="13067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𝑭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)=</m:t>
                      </m:r>
                      <m:sSub>
                        <m:sSub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 </m:t>
                          </m:r>
                        </m:sub>
                      </m:sSub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F74D7656-8A60-B9B9-B216-0C00FA53A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319" y="2003109"/>
                <a:ext cx="1306768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2DB7056D-18DD-DAD8-7E76-0FF862DA5377}"/>
                  </a:ext>
                </a:extLst>
              </p:cNvPr>
              <p:cNvSpPr txBox="1"/>
              <p:nvPr/>
            </p:nvSpPr>
            <p:spPr>
              <a:xfrm>
                <a:off x="2264527" y="2523554"/>
                <a:ext cx="3706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𝒎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2DB7056D-18DD-DAD8-7E76-0FF862DA5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527" y="2523554"/>
                <a:ext cx="37061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5CE4EB0-766E-8447-E863-21DB7622D1BF}"/>
                  </a:ext>
                </a:extLst>
              </p:cNvPr>
              <p:cNvSpPr txBox="1"/>
              <p:nvPr/>
            </p:nvSpPr>
            <p:spPr>
              <a:xfrm>
                <a:off x="1740983" y="1598439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𝒌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5CE4EB0-766E-8447-E863-21DB7622D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83" y="1598439"/>
                <a:ext cx="32252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4DB41176-6219-0AFD-0F1D-BB2EA3B6AA89}"/>
                  </a:ext>
                </a:extLst>
              </p:cNvPr>
              <p:cNvSpPr txBox="1"/>
              <p:nvPr/>
            </p:nvSpPr>
            <p:spPr>
              <a:xfrm>
                <a:off x="2888071" y="1598439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𝒄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4DB41176-6219-0AFD-0F1D-BB2EA3B6A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071" y="1598439"/>
                <a:ext cx="30489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EE68291-F9CA-0267-1665-EF925617D7D3}"/>
                  </a:ext>
                </a:extLst>
              </p:cNvPr>
              <p:cNvSpPr txBox="1"/>
              <p:nvPr/>
            </p:nvSpPr>
            <p:spPr>
              <a:xfrm>
                <a:off x="3885319" y="3044483"/>
                <a:ext cx="5084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𝒕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EE68291-F9CA-0267-1665-EF925617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319" y="3044483"/>
                <a:ext cx="508473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7C91D8E9-4757-7E46-CC2A-DF671AE25925}"/>
              </a:ext>
            </a:extLst>
          </p:cNvPr>
          <p:cNvCxnSpPr>
            <a:cxnSpLocks/>
          </p:cNvCxnSpPr>
          <p:nvPr/>
        </p:nvCxnSpPr>
        <p:spPr>
          <a:xfrm>
            <a:off x="6096000" y="1530010"/>
            <a:ext cx="419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17A4B12-B005-92F9-3584-03E73B32C121}"/>
              </a:ext>
            </a:extLst>
          </p:cNvPr>
          <p:cNvCxnSpPr>
            <a:cxnSpLocks/>
          </p:cNvCxnSpPr>
          <p:nvPr/>
        </p:nvCxnSpPr>
        <p:spPr>
          <a:xfrm>
            <a:off x="6305550" y="895350"/>
            <a:ext cx="0" cy="290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03A6D0C2-8C88-7C19-7495-1A8D37A977AA}"/>
                  </a:ext>
                </a:extLst>
              </p:cNvPr>
              <p:cNvSpPr txBox="1"/>
              <p:nvPr/>
            </p:nvSpPr>
            <p:spPr>
              <a:xfrm>
                <a:off x="10344844" y="1391510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03A6D0C2-8C88-7C19-7495-1A8D37A97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844" y="1391510"/>
                <a:ext cx="31611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5BEADEE-18A7-BCF3-DE6A-B7B4E58BA05F}"/>
                  </a:ext>
                </a:extLst>
              </p:cNvPr>
              <p:cNvSpPr txBox="1"/>
              <p:nvPr/>
            </p:nvSpPr>
            <p:spPr>
              <a:xfrm>
                <a:off x="6147494" y="3899760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5BEADEE-18A7-BCF3-DE6A-B7B4E58BA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94" y="3899760"/>
                <a:ext cx="31931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DEA0B99-C04F-8047-C849-89205A0092A9}"/>
                  </a:ext>
                </a:extLst>
              </p:cNvPr>
              <p:cNvSpPr txBox="1"/>
              <p:nvPr/>
            </p:nvSpPr>
            <p:spPr>
              <a:xfrm>
                <a:off x="5987835" y="1213710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DDEA0B99-C04F-8047-C849-89205A009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835" y="1213710"/>
                <a:ext cx="31931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509ACF5-9094-D229-1F2A-B5413770AFBA}"/>
              </a:ext>
            </a:extLst>
          </p:cNvPr>
          <p:cNvSpPr/>
          <p:nvPr/>
        </p:nvSpPr>
        <p:spPr>
          <a:xfrm>
            <a:off x="7819117" y="1299554"/>
            <a:ext cx="828264" cy="4538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74355E4C-9277-3BF2-A38B-B8755CBB651D}"/>
              </a:ext>
            </a:extLst>
          </p:cNvPr>
          <p:cNvCxnSpPr>
            <a:cxnSpLocks/>
          </p:cNvCxnSpPr>
          <p:nvPr/>
        </p:nvCxnSpPr>
        <p:spPr>
          <a:xfrm>
            <a:off x="6305550" y="1099210"/>
            <a:ext cx="1911759" cy="1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47147EB3-F363-58BE-7579-9EADBDAA977B}"/>
              </a:ext>
            </a:extLst>
          </p:cNvPr>
          <p:cNvCxnSpPr>
            <a:stCxn id="66" idx="0"/>
          </p:cNvCxnSpPr>
          <p:nvPr/>
        </p:nvCxnSpPr>
        <p:spPr>
          <a:xfrm flipV="1">
            <a:off x="8233249" y="891833"/>
            <a:ext cx="0" cy="407721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D7AA43D-09EF-BE8C-976F-79CF9A94E7EB}"/>
              </a:ext>
            </a:extLst>
          </p:cNvPr>
          <p:cNvCxnSpPr>
            <a:cxnSpLocks/>
          </p:cNvCxnSpPr>
          <p:nvPr/>
        </p:nvCxnSpPr>
        <p:spPr>
          <a:xfrm flipV="1">
            <a:off x="8233249" y="1753430"/>
            <a:ext cx="0" cy="205022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930460B-2ACE-FC8B-977D-21077E31E07E}"/>
              </a:ext>
            </a:extLst>
          </p:cNvPr>
          <p:cNvCxnSpPr>
            <a:cxnSpLocks/>
          </p:cNvCxnSpPr>
          <p:nvPr/>
        </p:nvCxnSpPr>
        <p:spPr>
          <a:xfrm flipH="1" flipV="1">
            <a:off x="8367087" y="1753430"/>
            <a:ext cx="971975" cy="113471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楕円 78">
            <a:extLst>
              <a:ext uri="{FF2B5EF4-FFF2-40B4-BE49-F238E27FC236}">
                <a16:creationId xmlns:a16="http://schemas.microsoft.com/office/drawing/2014/main" id="{1DB16909-66B8-134C-0746-186AA6FB3FA2}"/>
              </a:ext>
            </a:extLst>
          </p:cNvPr>
          <p:cNvSpPr/>
          <p:nvPr/>
        </p:nvSpPr>
        <p:spPr>
          <a:xfrm>
            <a:off x="8179274" y="1473875"/>
            <a:ext cx="98425" cy="981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01F1176C-D655-3A19-F49E-D6EAEF6435CE}"/>
              </a:ext>
            </a:extLst>
          </p:cNvPr>
          <p:cNvSpPr/>
          <p:nvPr/>
        </p:nvSpPr>
        <p:spPr>
          <a:xfrm>
            <a:off x="9268594" y="2850059"/>
            <a:ext cx="408611" cy="394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D93C52EC-C8DA-BCA5-787F-E26FE97A0178}"/>
              </a:ext>
            </a:extLst>
          </p:cNvPr>
          <p:cNvSpPr/>
          <p:nvPr/>
        </p:nvSpPr>
        <p:spPr>
          <a:xfrm>
            <a:off x="9423686" y="2998362"/>
            <a:ext cx="98425" cy="981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725A0B2-1FDA-F0EF-00BD-3DF270E0EE5A}"/>
                  </a:ext>
                </a:extLst>
              </p:cNvPr>
              <p:cNvSpPr txBox="1"/>
              <p:nvPr/>
            </p:nvSpPr>
            <p:spPr>
              <a:xfrm>
                <a:off x="8300928" y="1049150"/>
                <a:ext cx="3690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𝑴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725A0B2-1FDA-F0EF-00BD-3DF270E0E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928" y="1049150"/>
                <a:ext cx="36901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B4F5753-9888-47AA-59B8-FC288E2A8101}"/>
                  </a:ext>
                </a:extLst>
              </p:cNvPr>
              <p:cNvSpPr txBox="1"/>
              <p:nvPr/>
            </p:nvSpPr>
            <p:spPr>
              <a:xfrm>
                <a:off x="9623496" y="2677586"/>
                <a:ext cx="3706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𝒎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B4F5753-9888-47AA-59B8-FC288E2A8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496" y="2677586"/>
                <a:ext cx="37061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666288E6-232F-D258-79D8-D09F8B6490F9}"/>
              </a:ext>
            </a:extLst>
          </p:cNvPr>
          <p:cNvCxnSpPr>
            <a:cxnSpLocks/>
          </p:cNvCxnSpPr>
          <p:nvPr/>
        </p:nvCxnSpPr>
        <p:spPr>
          <a:xfrm>
            <a:off x="9472898" y="3244862"/>
            <a:ext cx="0" cy="65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E2A67CD-3BFB-A9C6-B8C3-0D48C2DBEB81}"/>
                  </a:ext>
                </a:extLst>
              </p:cNvPr>
              <p:cNvSpPr txBox="1"/>
              <p:nvPr/>
            </p:nvSpPr>
            <p:spPr>
              <a:xfrm>
                <a:off x="9472898" y="3393165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𝒎𝒈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E2A67CD-3BFB-A9C6-B8C3-0D48C2DBE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898" y="3393165"/>
                <a:ext cx="474810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円弧 97">
            <a:extLst>
              <a:ext uri="{FF2B5EF4-FFF2-40B4-BE49-F238E27FC236}">
                <a16:creationId xmlns:a16="http://schemas.microsoft.com/office/drawing/2014/main" id="{BF0456F4-822D-F6ED-AFD5-E0E89712CD85}"/>
              </a:ext>
            </a:extLst>
          </p:cNvPr>
          <p:cNvSpPr/>
          <p:nvPr/>
        </p:nvSpPr>
        <p:spPr>
          <a:xfrm rot="5159236">
            <a:off x="8026868" y="2096261"/>
            <a:ext cx="680439" cy="849744"/>
          </a:xfrm>
          <a:prstGeom prst="arc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960380E2-764C-2374-A482-C0B8868DFE59}"/>
                  </a:ext>
                </a:extLst>
              </p:cNvPr>
              <p:cNvSpPr txBox="1"/>
              <p:nvPr/>
            </p:nvSpPr>
            <p:spPr>
              <a:xfrm>
                <a:off x="8449713" y="2859862"/>
                <a:ext cx="515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200" b="1" i="1" smtClean="0"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  <m:d>
                        <m:d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kumimoji="1" lang="en-US" altLang="ja-JP" sz="12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960380E2-764C-2374-A482-C0B8868DF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713" y="2859862"/>
                <a:ext cx="51597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FE8EAA1-EDA1-E54F-A176-C3D2EFB9B4E0}"/>
                  </a:ext>
                </a:extLst>
              </p:cNvPr>
              <p:cNvSpPr txBox="1"/>
              <p:nvPr/>
            </p:nvSpPr>
            <p:spPr>
              <a:xfrm>
                <a:off x="7011412" y="810342"/>
                <a:ext cx="5079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d>
                        <m:d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kumimoji="1" lang="en-US" altLang="ja-JP" sz="12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FE8EAA1-EDA1-E54F-A176-C3D2EFB9B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412" y="810342"/>
                <a:ext cx="507960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D4C39EC6-FD81-B7C7-BF21-39C348DB08D5}"/>
                  </a:ext>
                </a:extLst>
              </p:cNvPr>
              <p:cNvSpPr txBox="1"/>
              <p:nvPr/>
            </p:nvSpPr>
            <p:spPr>
              <a:xfrm>
                <a:off x="7528281" y="1942421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200" b="1" i="1" smtClean="0">
                          <a:latin typeface="Cambria Math" panose="02040503050406030204" pitchFamily="18" charset="0"/>
                          <a:ea typeface="+mj-ea"/>
                        </a:rPr>
                        <m:t>𝝁</m:t>
                      </m:r>
                    </m:oMath>
                  </m:oMathPara>
                </a14:m>
                <a:endParaRPr kumimoji="1" lang="en-US" altLang="ja-JP" sz="12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D4C39EC6-FD81-B7C7-BF21-39C348DB0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281" y="1942421"/>
                <a:ext cx="32573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2048B71D-D84D-1982-D0AC-C721F9D8E4FD}"/>
              </a:ext>
            </a:extLst>
          </p:cNvPr>
          <p:cNvCxnSpPr/>
          <p:nvPr/>
        </p:nvCxnSpPr>
        <p:spPr>
          <a:xfrm flipV="1">
            <a:off x="7888021" y="1635960"/>
            <a:ext cx="229986" cy="269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BDC70D70-416A-8F44-C2A1-E7DD47EEA6DA}"/>
                  </a:ext>
                </a:extLst>
              </p:cNvPr>
              <p:cNvSpPr txBox="1"/>
              <p:nvPr/>
            </p:nvSpPr>
            <p:spPr>
              <a:xfrm>
                <a:off x="8881032" y="2047555"/>
                <a:ext cx="3145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  <a:ea typeface="+mj-ea"/>
                        </a:rPr>
                        <m:t>𝑳</m:t>
                      </m:r>
                    </m:oMath>
                  </m:oMathPara>
                </a14:m>
                <a:endParaRPr kumimoji="1" lang="ja-JP" altLang="en-US" sz="12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BDC70D70-416A-8F44-C2A1-E7DD47EEA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032" y="2047555"/>
                <a:ext cx="31450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65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28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Ec4-42 ec31124c(長岡高専)</dc:creator>
  <cp:lastModifiedBy>Ec4-42 ec31124c(長岡高専)</cp:lastModifiedBy>
  <cp:revision>1</cp:revision>
  <dcterms:created xsi:type="dcterms:W3CDTF">2022-11-10T20:37:44Z</dcterms:created>
  <dcterms:modified xsi:type="dcterms:W3CDTF">2022-11-10T21:59:33Z</dcterms:modified>
</cp:coreProperties>
</file>