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FF"/>
    <a:srgbClr val="00074E"/>
    <a:srgbClr val="4A5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242" autoAdjust="0"/>
  </p:normalViewPr>
  <p:slideViewPr>
    <p:cSldViewPr>
      <p:cViewPr varScale="1">
        <p:scale>
          <a:sx n="74" d="100"/>
          <a:sy n="74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프로젝트 설정</c:v>
                </c:pt>
                <c:pt idx="1">
                  <c:v>조사 및 분석</c:v>
                </c:pt>
                <c:pt idx="2">
                  <c:v>코드 리뷰</c:v>
                </c:pt>
                <c:pt idx="3">
                  <c:v>보안 및 취약점 분석</c:v>
                </c:pt>
                <c:pt idx="4">
                  <c:v>최종 보고서</c:v>
                </c:pt>
              </c:strCache>
            </c:strRef>
          </c:cat>
          <c:val>
            <c:numRef>
              <c:f>Sheet1!$B$2:$B$6</c:f>
              <c:numCache>
                <c:formatCode>mm"월"\ dd"일"</c:formatCode>
                <c:ptCount val="5"/>
                <c:pt idx="0">
                  <c:v>45299</c:v>
                </c:pt>
                <c:pt idx="1">
                  <c:v>45306</c:v>
                </c:pt>
                <c:pt idx="2">
                  <c:v>45320</c:v>
                </c:pt>
                <c:pt idx="3">
                  <c:v>45332</c:v>
                </c:pt>
                <c:pt idx="4">
                  <c:v>45343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2E-4D9A-AADA-0180338F5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소요일</c:v>
                </c:pt>
              </c:strCache>
            </c:strRef>
          </c:tx>
          <c:spPr>
            <a:solidFill>
              <a:srgbClr val="D5E5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 SemiBold" panose="02000703000000020004" pitchFamily="50" charset="-127"/>
                    <a:ea typeface="Pretendard SemiBold" panose="02000703000000020004" pitchFamily="50" charset="-127"/>
                    <a:cs typeface="Pretendard SemiBold" panose="02000703000000020004" pitchFamily="50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프로젝트 설정</c:v>
                </c:pt>
                <c:pt idx="1">
                  <c:v>조사 및 분석</c:v>
                </c:pt>
                <c:pt idx="2">
                  <c:v>코드 리뷰</c:v>
                </c:pt>
                <c:pt idx="3">
                  <c:v>보안 및 취약점 분석</c:v>
                </c:pt>
                <c:pt idx="4">
                  <c:v>최종 보고서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2E-4D9A-AADA-0180338F5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7040335"/>
        <c:axId val="1338797296"/>
      </c:barChart>
      <c:catAx>
        <c:axId val="141704033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pPr>
            <a:endParaRPr lang="ko-KR"/>
          </a:p>
        </c:txPr>
        <c:crossAx val="1338797296"/>
        <c:crosses val="autoZero"/>
        <c:auto val="1"/>
        <c:lblAlgn val="ctr"/>
        <c:lblOffset val="100"/>
        <c:noMultiLvlLbl val="0"/>
      </c:catAx>
      <c:valAx>
        <c:axId val="1338797296"/>
        <c:scaling>
          <c:orientation val="minMax"/>
          <c:max val="45350"/>
          <c:min val="4529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&quot;월&quot;\ dd&quot;일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pPr>
            <a:endParaRPr lang="ko-KR"/>
          </a:p>
        </c:txPr>
        <c:crossAx val="141704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Pretendard SemiBold" panose="02000703000000020004" pitchFamily="50" charset="-127"/>
          <a:ea typeface="Pretendard SemiBold" panose="02000703000000020004" pitchFamily="50" charset="-127"/>
          <a:cs typeface="Pretendard SemiBold" panose="0200070300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94422" y="421102"/>
            <a:ext cx="2826656" cy="1503992"/>
            <a:chOff x="13594422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11848" y="5182000"/>
            <a:ext cx="1155058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크롬 확장 프로그램 </a:t>
            </a:r>
            <a:r>
              <a:rPr lang="ko-KR" altLang="en-US" sz="32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아티팩트</a:t>
            </a:r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분석</a:t>
            </a:r>
            <a:endParaRPr 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1848" y="8481020"/>
            <a:ext cx="631807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100" dirty="0">
                <a:solidFill>
                  <a:srgbClr val="00074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OZ</a:t>
            </a:r>
            <a:r>
              <a:rPr lang="en-US" sz="2400" kern="0" spc="100">
                <a:solidFill>
                  <a:srgbClr val="00074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  <a:r>
              <a:rPr lang="ko-KR" altLang="en-US" sz="2400" kern="0" spc="100" dirty="0">
                <a:solidFill>
                  <a:srgbClr val="00074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박선하</a:t>
            </a:r>
            <a:endParaRPr 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48" y="3729805"/>
            <a:ext cx="15214657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800" dirty="0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2023-</a:t>
            </a:r>
            <a:r>
              <a:rPr lang="ko-KR" altLang="en-US" sz="8800" dirty="0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동계 </a:t>
            </a:r>
            <a:r>
              <a:rPr lang="ko-KR" altLang="en-US" sz="8800" dirty="0" err="1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모각소</a:t>
            </a:r>
            <a:endParaRPr lang="en-US" sz="8800" dirty="0">
              <a:solidFill>
                <a:srgbClr val="00074E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E8CCA-0F84-E04A-F1DD-021FE5CD5F8C}"/>
              </a:ext>
            </a:extLst>
          </p:cNvPr>
          <p:cNvSpPr txBox="1"/>
          <p:nvPr/>
        </p:nvSpPr>
        <p:spPr>
          <a:xfrm>
            <a:off x="14474350" y="796837"/>
            <a:ext cx="1066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OZ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오늘 뭐 먹지</a:t>
            </a:r>
          </a:p>
        </p:txBody>
      </p:sp>
      <p:pic>
        <p:nvPicPr>
          <p:cNvPr id="5" name="그림 4" descr="텍스트, 로고, 폰트, 상징이(가) 표시된 사진&#10;&#10;자동 생성된 설명">
            <a:extLst>
              <a:ext uri="{FF2B5EF4-FFF2-40B4-BE49-F238E27FC236}">
                <a16:creationId xmlns:a16="http://schemas.microsoft.com/office/drawing/2014/main" id="{D13789A9-E348-8AC3-901D-990724DBA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440" y="8880215"/>
            <a:ext cx="1493802" cy="834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5004" y="55647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07542" y="4457700"/>
            <a:ext cx="2666667" cy="14286"/>
            <a:chOff x="7187004" y="3058516"/>
            <a:chExt cx="2666667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7004" y="3058516"/>
              <a:ext cx="2666667" cy="1428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59644" y="3957974"/>
            <a:ext cx="7624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4A5BA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01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0935" y="4655479"/>
            <a:ext cx="37198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</a:t>
            </a: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개요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83011" y="5634602"/>
            <a:ext cx="391572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2C2C2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  </a:t>
            </a:r>
            <a:r>
              <a:rPr lang="ko-KR" altLang="en-US" dirty="0">
                <a:solidFill>
                  <a:srgbClr val="2C2C2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주제</a:t>
            </a:r>
            <a:endParaRPr lang="en-US" sz="1800" dirty="0">
              <a:solidFill>
                <a:srgbClr val="2C2C2C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en-US" sz="1800" dirty="0">
                <a:solidFill>
                  <a:srgbClr val="2C2C2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  </a:t>
            </a:r>
            <a:r>
              <a:rPr lang="ko-KR" altLang="en-US" dirty="0">
                <a:solidFill>
                  <a:srgbClr val="2C2C2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목표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720203" y="4457697"/>
            <a:ext cx="2666667" cy="14286"/>
            <a:chOff x="10399665" y="3058513"/>
            <a:chExt cx="2666667" cy="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9665" y="3058513"/>
              <a:ext cx="2666667" cy="1428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672329" y="3957974"/>
            <a:ext cx="76245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4A5BA3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02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52635" y="4655479"/>
            <a:ext cx="320176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수행 계획</a:t>
            </a:r>
            <a:endParaRPr lang="en-US" sz="28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97183" y="4610967"/>
            <a:ext cx="685433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0074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CONTENTS</a:t>
            </a:r>
            <a:endParaRPr 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" name="그림 1" descr="텍스트, 로고, 폰트, 상징이(가) 표시된 사진&#10;&#10;자동 생성된 설명">
            <a:extLst>
              <a:ext uri="{FF2B5EF4-FFF2-40B4-BE49-F238E27FC236}">
                <a16:creationId xmlns:a16="http://schemas.microsoft.com/office/drawing/2014/main" id="{70B4D96D-B4E7-7FC4-805C-073E5FD14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962" y="8870778"/>
            <a:ext cx="1494071" cy="834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1D96C-E2E0-1049-98B3-87ADE592202C}"/>
              </a:ext>
            </a:extLst>
          </p:cNvPr>
          <p:cNvSpPr txBox="1"/>
          <p:nvPr/>
        </p:nvSpPr>
        <p:spPr>
          <a:xfrm>
            <a:off x="1996268" y="796071"/>
            <a:ext cx="1066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OZ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오늘 뭐 먹지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41578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Chapter</a:t>
            </a:r>
          </a:p>
          <a:p>
            <a:pPr algn="ctr"/>
            <a:r>
              <a:rPr lang="en-US" sz="1900" kern="0" spc="1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01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B41BE-CB9A-A102-6851-B8F3DBCCC607}"/>
              </a:ext>
            </a:extLst>
          </p:cNvPr>
          <p:cNvSpPr txBox="1"/>
          <p:nvPr/>
        </p:nvSpPr>
        <p:spPr>
          <a:xfrm>
            <a:off x="2743200" y="2933700"/>
            <a:ext cx="1280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“</a:t>
            </a:r>
            <a:r>
              <a:rPr lang="ko-KR" altLang="en-US" sz="6600" dirty="0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크롬 확장 프로그램 </a:t>
            </a:r>
            <a:r>
              <a:rPr lang="ko-KR" altLang="en-US" sz="6600" dirty="0" err="1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아티팩트</a:t>
            </a:r>
            <a:r>
              <a:rPr lang="ko-KR" altLang="en-US" sz="6600" dirty="0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분석</a:t>
            </a:r>
            <a:r>
              <a:rPr lang="en-US" altLang="ko-KR" sz="6600" dirty="0">
                <a:solidFill>
                  <a:srgbClr val="00074E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”</a:t>
            </a:r>
            <a:endParaRPr lang="ko-KR" altLang="en-US" sz="6600" dirty="0">
              <a:solidFill>
                <a:srgbClr val="00074E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6446C-E350-4DED-CD5F-E4B4C025006F}"/>
              </a:ext>
            </a:extLst>
          </p:cNvPr>
          <p:cNvSpPr txBox="1"/>
          <p:nvPr/>
        </p:nvSpPr>
        <p:spPr>
          <a:xfrm>
            <a:off x="7635873" y="1264550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선정 주제</a:t>
            </a:r>
          </a:p>
        </p:txBody>
      </p:sp>
      <p:pic>
        <p:nvPicPr>
          <p:cNvPr id="7" name="Object 12">
            <a:extLst>
              <a:ext uri="{FF2B5EF4-FFF2-40B4-BE49-F238E27FC236}">
                <a16:creationId xmlns:a16="http://schemas.microsoft.com/office/drawing/2014/main" id="{6E6F3642-809E-091D-DF0F-AC6CE6FB39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0101" y="4695180"/>
            <a:ext cx="4827190" cy="4434791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AC6E8B5D-9D49-C062-BB82-E87B706617D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9261" y="4695181"/>
            <a:ext cx="4827190" cy="4434789"/>
          </a:xfrm>
          <a:prstGeom prst="rect">
            <a:avLst/>
          </a:prstGeom>
        </p:spPr>
      </p:pic>
      <p:pic>
        <p:nvPicPr>
          <p:cNvPr id="10" name="Object 12">
            <a:extLst>
              <a:ext uri="{FF2B5EF4-FFF2-40B4-BE49-F238E27FC236}">
                <a16:creationId xmlns:a16="http://schemas.microsoft.com/office/drawing/2014/main" id="{D5A583C1-B8DA-EAA4-3298-F35C02F64C9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8421" y="4695180"/>
            <a:ext cx="4827190" cy="4434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D65CF3-5899-D6E5-E81C-D8AFB9230497}"/>
              </a:ext>
            </a:extLst>
          </p:cNvPr>
          <p:cNvSpPr txBox="1"/>
          <p:nvPr/>
        </p:nvSpPr>
        <p:spPr>
          <a:xfrm>
            <a:off x="2545818" y="520480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구성요소 문서화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97AA6-DDD2-9705-A260-47FAF86EE033}"/>
              </a:ext>
            </a:extLst>
          </p:cNvPr>
          <p:cNvSpPr txBox="1"/>
          <p:nvPr/>
        </p:nvSpPr>
        <p:spPr>
          <a:xfrm>
            <a:off x="6928146" y="5187012"/>
            <a:ext cx="4429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 분석</a:t>
            </a:r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및 동작 흐름 이해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4C545-4BF4-3D12-9BE7-A59B9FFE22D3}"/>
              </a:ext>
            </a:extLst>
          </p:cNvPr>
          <p:cNvSpPr txBox="1"/>
          <p:nvPr/>
        </p:nvSpPr>
        <p:spPr>
          <a:xfrm>
            <a:off x="12643129" y="5187012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3. </a:t>
            </a:r>
            <a:r>
              <a:rPr lang="ko-KR" altLang="en-US" sz="28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보안 및 취약점 분석</a:t>
            </a:r>
          </a:p>
        </p:txBody>
      </p:sp>
      <p:pic>
        <p:nvPicPr>
          <p:cNvPr id="21" name="그림 20" descr="원, 스크린샷, 그래픽, 다채로움이(가) 표시된 사진&#10;&#10;자동 생성된 설명">
            <a:extLst>
              <a:ext uri="{FF2B5EF4-FFF2-40B4-BE49-F238E27FC236}">
                <a16:creationId xmlns:a16="http://schemas.microsoft.com/office/drawing/2014/main" id="{E7014604-BF9C-0C3E-09FA-C1823CBC57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7" y="5864290"/>
            <a:ext cx="1573016" cy="1573016"/>
          </a:xfrm>
          <a:prstGeom prst="rect">
            <a:avLst/>
          </a:prstGeom>
        </p:spPr>
      </p:pic>
      <p:pic>
        <p:nvPicPr>
          <p:cNvPr id="25" name="그림 24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4BC012A0-BB0C-C0E5-4D35-23F0D86A4F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20" y="5894286"/>
            <a:ext cx="1764960" cy="1764960"/>
          </a:xfrm>
          <a:prstGeom prst="rect">
            <a:avLst/>
          </a:prstGeom>
        </p:spPr>
      </p:pic>
      <p:pic>
        <p:nvPicPr>
          <p:cNvPr id="30" name="그림 29" descr="스크린샷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C31FCFB2-35FF-A8E7-4A04-08111630B5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67" y="5823108"/>
            <a:ext cx="1834992" cy="18349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00691D6-A705-8F89-4170-B3F435FDE655}"/>
              </a:ext>
            </a:extLst>
          </p:cNvPr>
          <p:cNvSpPr txBox="1"/>
          <p:nvPr/>
        </p:nvSpPr>
        <p:spPr>
          <a:xfrm>
            <a:off x="1809293" y="8039100"/>
            <a:ext cx="4440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Manifest </a:t>
            </a:r>
            <a:r>
              <a:rPr lang="ko-KR" altLang="en-US" sz="2000" b="0" i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</a:t>
            </a:r>
            <a:r>
              <a:rPr lang="en-US" altLang="ko-KR" sz="2000" b="0" i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HTML, JavaScript, CSS </a:t>
            </a:r>
            <a:r>
              <a:rPr lang="ko-KR" altLang="en-US" sz="2000" b="0" i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 등의 구성 요소를 문서화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9A1E6-AF34-32E6-046B-FE6B76599DC4}"/>
              </a:ext>
            </a:extLst>
          </p:cNvPr>
          <p:cNvSpPr txBox="1"/>
          <p:nvPr/>
        </p:nvSpPr>
        <p:spPr>
          <a:xfrm>
            <a:off x="6852025" y="7912332"/>
            <a:ext cx="45816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코드와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Manifest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파일을 중점적으로 분석하여 확장프로그램의 주요 동작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및 사용되는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API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파악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65441B-1577-F3AA-5D68-E55D9C414B3C}"/>
              </a:ext>
            </a:extLst>
          </p:cNvPr>
          <p:cNvSpPr txBox="1"/>
          <p:nvPr/>
        </p:nvSpPr>
        <p:spPr>
          <a:xfrm>
            <a:off x="11898421" y="8039100"/>
            <a:ext cx="4827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코드에서 보안 문제를 확인하고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사용자 데이터를 어떻게 다루는지 확인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41578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Chapter</a:t>
            </a:r>
          </a:p>
          <a:p>
            <a:pPr algn="ctr"/>
            <a:r>
              <a:rPr lang="en-US" sz="1900" kern="0" spc="1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01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6446C-E350-4DED-CD5F-E4B4C025006F}"/>
              </a:ext>
            </a:extLst>
          </p:cNvPr>
          <p:cNvSpPr txBox="1"/>
          <p:nvPr/>
        </p:nvSpPr>
        <p:spPr>
          <a:xfrm>
            <a:off x="6971771" y="1264550"/>
            <a:ext cx="43444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프로젝트 목표</a:t>
            </a:r>
          </a:p>
        </p:txBody>
      </p: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D78D3EC0-137F-7F6B-770E-557D789C3BC0}"/>
              </a:ext>
            </a:extLst>
          </p:cNvPr>
          <p:cNvGrpSpPr/>
          <p:nvPr/>
        </p:nvGrpSpPr>
        <p:grpSpPr>
          <a:xfrm>
            <a:off x="12081449" y="2919326"/>
            <a:ext cx="4344458" cy="5957974"/>
            <a:chOff x="1499231" y="4141550"/>
            <a:chExt cx="3623070" cy="4968665"/>
          </a:xfrm>
        </p:grpSpPr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36A2EEA3-398B-3A83-1700-2D3D0A4CA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9231" y="4141550"/>
              <a:ext cx="3623070" cy="4968665"/>
            </a:xfrm>
            <a:prstGeom prst="rect">
              <a:avLst/>
            </a:prstGeom>
          </p:spPr>
        </p:pic>
      </p:grp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867440BA-4020-69D9-DA5C-DB6DDF6EFAC1}"/>
              </a:ext>
            </a:extLst>
          </p:cNvPr>
          <p:cNvGrpSpPr/>
          <p:nvPr/>
        </p:nvGrpSpPr>
        <p:grpSpPr>
          <a:xfrm>
            <a:off x="6963159" y="2919326"/>
            <a:ext cx="4344458" cy="5957974"/>
            <a:chOff x="5387292" y="4141550"/>
            <a:chExt cx="3623070" cy="4968665"/>
          </a:xfrm>
        </p:grpSpPr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BD41CF7B-B9E2-B4D3-CC6C-4397A954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7292" y="4141550"/>
              <a:ext cx="3623070" cy="4968665"/>
            </a:xfrm>
            <a:prstGeom prst="rect">
              <a:avLst/>
            </a:prstGeom>
          </p:spPr>
        </p:pic>
      </p:grpSp>
      <p:grpSp>
        <p:nvGrpSpPr>
          <p:cNvPr id="15" name="그룹 1006">
            <a:extLst>
              <a:ext uri="{FF2B5EF4-FFF2-40B4-BE49-F238E27FC236}">
                <a16:creationId xmlns:a16="http://schemas.microsoft.com/office/drawing/2014/main" id="{9935000E-FAB2-8EC4-7C38-03E130695EFE}"/>
              </a:ext>
            </a:extLst>
          </p:cNvPr>
          <p:cNvGrpSpPr/>
          <p:nvPr/>
        </p:nvGrpSpPr>
        <p:grpSpPr>
          <a:xfrm>
            <a:off x="1550659" y="2919326"/>
            <a:ext cx="4344458" cy="5957974"/>
            <a:chOff x="9275352" y="4141550"/>
            <a:chExt cx="3623070" cy="4968665"/>
          </a:xfrm>
        </p:grpSpPr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E1C6A79E-32C0-8EE6-1EBD-B4849D608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5352" y="4141550"/>
              <a:ext cx="3623070" cy="4968665"/>
            </a:xfrm>
            <a:prstGeom prst="rect">
              <a:avLst/>
            </a:prstGeom>
          </p:spPr>
        </p:pic>
      </p:grp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A58D3861-FABE-2B17-C83F-1D9684B4725C}"/>
              </a:ext>
            </a:extLst>
          </p:cNvPr>
          <p:cNvGrpSpPr/>
          <p:nvPr/>
        </p:nvGrpSpPr>
        <p:grpSpPr>
          <a:xfrm>
            <a:off x="623810" y="4122948"/>
            <a:ext cx="17038095" cy="14286"/>
            <a:chOff x="623810" y="5146293"/>
            <a:chExt cx="17038095" cy="14286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AAD7556B-D83D-503A-FD59-8A8B4615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810" y="5146293"/>
              <a:ext cx="17038095" cy="14286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D32210-1012-26F8-68C3-9FF6FA1825C8}"/>
              </a:ext>
            </a:extLst>
          </p:cNvPr>
          <p:cNvSpPr txBox="1"/>
          <p:nvPr/>
        </p:nvSpPr>
        <p:spPr>
          <a:xfrm>
            <a:off x="2873136" y="3257089"/>
            <a:ext cx="1699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 리뷰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A08CBC-FA48-1DD1-2620-B065363CA551}"/>
              </a:ext>
            </a:extLst>
          </p:cNvPr>
          <p:cNvSpPr txBox="1"/>
          <p:nvPr/>
        </p:nvSpPr>
        <p:spPr>
          <a:xfrm>
            <a:off x="7528220" y="3257088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프로그램 동작 이해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71BB8-2B03-C948-714A-75924591562D}"/>
              </a:ext>
            </a:extLst>
          </p:cNvPr>
          <p:cNvSpPr txBox="1"/>
          <p:nvPr/>
        </p:nvSpPr>
        <p:spPr>
          <a:xfrm>
            <a:off x="13177906" y="3257088"/>
            <a:ext cx="2151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</a:t>
            </a:r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보안 이해</a:t>
            </a:r>
          </a:p>
        </p:txBody>
      </p:sp>
      <p:pic>
        <p:nvPicPr>
          <p:cNvPr id="29" name="그림 28" descr="클립아트, 만화 영화, 디자인, 예술이(가) 표시된 사진&#10;&#10;자동 생성된 설명">
            <a:extLst>
              <a:ext uri="{FF2B5EF4-FFF2-40B4-BE49-F238E27FC236}">
                <a16:creationId xmlns:a16="http://schemas.microsoft.com/office/drawing/2014/main" id="{4A988F18-1E7E-96A8-06A8-9F43428C42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798" y="4478067"/>
            <a:ext cx="2032403" cy="2032403"/>
          </a:xfrm>
          <a:prstGeom prst="rect">
            <a:avLst/>
          </a:prstGeom>
        </p:spPr>
      </p:pic>
      <p:pic>
        <p:nvPicPr>
          <p:cNvPr id="31" name="그림 30" descr="원, 스크린샷, 그래픽, 다채로움이(가) 표시된 사진&#10;&#10;자동 생성된 설명">
            <a:extLst>
              <a:ext uri="{FF2B5EF4-FFF2-40B4-BE49-F238E27FC236}">
                <a16:creationId xmlns:a16="http://schemas.microsoft.com/office/drawing/2014/main" id="{0221D761-1100-1A50-BCFD-10A59804DC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12" y="4651878"/>
            <a:ext cx="1540552" cy="1540552"/>
          </a:xfrm>
          <a:prstGeom prst="rect">
            <a:avLst/>
          </a:prstGeom>
        </p:spPr>
      </p:pic>
      <p:pic>
        <p:nvPicPr>
          <p:cNvPr id="33" name="그림 32" descr="스크린샷, 노랑, 디자인이(가) 표시된 사진&#10;&#10;자동 생성된 설명">
            <a:extLst>
              <a:ext uri="{FF2B5EF4-FFF2-40B4-BE49-F238E27FC236}">
                <a16:creationId xmlns:a16="http://schemas.microsoft.com/office/drawing/2014/main" id="{979558BB-5E52-E263-4F3B-19D509D4A9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599" y="4807385"/>
            <a:ext cx="1608157" cy="16081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1A9B5CA-7B4A-A9EE-5A68-C65F230593C3}"/>
              </a:ext>
            </a:extLst>
          </p:cNvPr>
          <p:cNvSpPr txBox="1"/>
          <p:nvPr/>
        </p:nvSpPr>
        <p:spPr>
          <a:xfrm>
            <a:off x="2084588" y="6693227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JavaScript, HTML, CSS</a:t>
            </a:r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와 같은 코드 분석을 통해 웹 개발에 대한 실전적 경험</a:t>
            </a:r>
            <a:endParaRPr lang="en-US" altLang="ko-KR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BB68A-2326-E67E-8AC8-3D9B770ED7B2}"/>
              </a:ext>
            </a:extLst>
          </p:cNvPr>
          <p:cNvSpPr txBox="1"/>
          <p:nvPr/>
        </p:nvSpPr>
        <p:spPr>
          <a:xfrm>
            <a:off x="7497088" y="6663353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이벤트 처리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함수 호출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API </a:t>
            </a:r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활용 등 프로그램 동작과 상호 작용에 대해 학습 및 이해</a:t>
            </a:r>
            <a:endParaRPr lang="en-US" altLang="ko-KR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81B6C6-BB86-3AC8-C7DC-669EE750DB2B}"/>
              </a:ext>
            </a:extLst>
          </p:cNvPr>
          <p:cNvSpPr txBox="1"/>
          <p:nvPr/>
        </p:nvSpPr>
        <p:spPr>
          <a:xfrm>
            <a:off x="12615377" y="6877892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코드를 통해 보안 취약점을 찾고</a:t>
            </a:r>
            <a:r>
              <a:rPr lang="en-US" altLang="ko-KR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 보안에 대한 기본적 이해</a:t>
            </a:r>
            <a:endParaRPr lang="en-US" altLang="ko-KR" sz="2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0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41578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Chapter</a:t>
            </a:r>
          </a:p>
          <a:p>
            <a:pPr algn="ctr"/>
            <a:r>
              <a:rPr lang="en-US" sz="1900" kern="0" spc="1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01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6446C-E350-4DED-CD5F-E4B4C025006F}"/>
              </a:ext>
            </a:extLst>
          </p:cNvPr>
          <p:cNvSpPr txBox="1"/>
          <p:nvPr/>
        </p:nvSpPr>
        <p:spPr>
          <a:xfrm>
            <a:off x="7637017" y="1264550"/>
            <a:ext cx="30139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수행 계획</a:t>
            </a:r>
            <a:endParaRPr lang="ko-KR" altLang="en-US" sz="6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id="{A58D3861-FABE-2B17-C83F-1D9684B4725C}"/>
              </a:ext>
            </a:extLst>
          </p:cNvPr>
          <p:cNvGrpSpPr/>
          <p:nvPr/>
        </p:nvGrpSpPr>
        <p:grpSpPr>
          <a:xfrm>
            <a:off x="623810" y="4122948"/>
            <a:ext cx="17038095" cy="14286"/>
            <a:chOff x="623810" y="5146293"/>
            <a:chExt cx="17038095" cy="14286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AAD7556B-D83D-503A-FD59-8A8B4615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810" y="5146293"/>
              <a:ext cx="17038095" cy="14286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</p:pic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A29B654-3CEC-E366-FFFF-18F3FFEA4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73470"/>
              </p:ext>
            </p:extLst>
          </p:nvPr>
        </p:nvGraphicFramePr>
        <p:xfrm>
          <a:off x="1302883" y="2482139"/>
          <a:ext cx="15682235" cy="719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0702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160</Words>
  <Application>Microsoft Office PowerPoint</Application>
  <PresentationFormat>사용자 지정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Pretendard Black</vt:lpstr>
      <vt:lpstr>Pretendard Medium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선하</cp:lastModifiedBy>
  <cp:revision>5</cp:revision>
  <dcterms:created xsi:type="dcterms:W3CDTF">2023-12-31T23:25:19Z</dcterms:created>
  <dcterms:modified xsi:type="dcterms:W3CDTF">2024-01-12T11:39:08Z</dcterms:modified>
</cp:coreProperties>
</file>