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8:18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44,'13'40,"-11"-36,0 0,-1 0,1 0,-1 0,1 1,-1-1,-1 0,2 8,-2-11,-1-1,1 1,0 0,0 0,0-1,-1 1,1 0,0 0,-1-1,1 1,-1 0,1-1,-1 1,1-1,-1 1,1 0,-1-1,1 1,-1-1,0 0,0 1,-29 4,28-5,1 0,-1-1,0 1,0 0,0-1,1 0,-1 1,0-1,1 0,-1 0,1 0,-1 0,1 0,-1 0,1 0,-1-1,1 1,0 0,0-1,0 1,0-1,0 1,0-1,0 0,1 1,-1-1,0 0,1 0,-1 1,1-1,0 0,0 0,0 0,0 1,0-1,0 0,0 0,0 0,2-3,-2 3,0 1,0-1,0 0,1 0,-1 0,1 0,-1 0,1 0,0 0,0 0,0 1,0-1,0 0,0 1,0-1,1 1,-1-1,0 1,1 0,0-1,-1 1,1 0,0 0,-1 0,1 0,0 1,0-1,0 0,0 1,-1-1,1 1,0 0,0-1,0 1,3 0,-4 1,1-1,-1 1,0 0,0-1,0 1,0 0,0 0,0 0,0 0,0 0,0 0,-1 0,1 0,0 0,-1 0,1 0,0 0,-1 1,0-1,1 0,-1 0,0 1,1-1,-1 3,0-4,0 1,1 0,-1 0,0 0,0 0,0 0,0 0,0 0,0 0,-1 0,1 0,0 0,0 0,-1 0,1 0,0 0,-1-1,1 1,-1 0,1 0,-1 0,1-1,-1 1,0 0,0-1,1 1,-1 0,0-1,0 1,1-1,-1 1,-2 0,2-1,1 0,-1 0,0 0,1 0,-1 0,1-1,-1 1,0 0,1 0,-1 0,0-1,1 1,-1 0,1-1,-1 1,1 0,-1-1,1 1,-1-1,1 1,-1-1,1 1,0-1,-1 1,1-1,0 1,-1-1,1 1,0-1,0 0,-1 1,1-1,0 0,0 1,0-1,0 0,0 1,0-1,0 0,0 1,0-1,0 1,0-1,1 0,-1 0,0-1,0 0,1 0,-1 0,0 1,1-1,0 0,-1 0,1 1,0-1,0 0,0 1,0-1,0 1,0-1,0 1,0 0,2-2,-2 2,0 1,0-1,0 0,0 1,1-1,-1 1,0 0,0-1,0 1,0 0,1 0,-1-1,0 1,0 0,1 0,-1 1,0-1,0 0,0 0,1 0,-1 1,0-1,0 1,0-1,0 1,0-1,0 1,1 0,-1-1,-1 1,1 0,0 0,0 0,0 0,0 0,-1 0,1 0,0 0,-1 0,1 0,-1 0,1 0,-1 0,0 1,1-1,-1 2,1-2,-1 0,0 0,1 0,-1 0,0 1,0-1,0 0,0 0,0 0,0 0,0 0,0 1,0-1,0 0,-1 0,1 0,0 0,-1 0,1 0,-1 0,1 0,-1 0,0 0,1 0,-1 0,0 0,0 0,0-1,1 1,-1 0,0-1,0 1,0 0,0-1,0 1,0-1,0 0,0 1,-1-1,1 0,0 1,0-1,-2 0,2 0,0-1,0 1,-1 0,1-1,0 1,0-1,0 1,0-1,0 1,0-1,0 0,0 0,1 1,-1-1,0 0,0 0,1 0,-1 0,0 0,1 0,-1 0,1 0,-1 0,1 0,0 0,-1 0,1 0,0-1,0 1,0 0,0 0,0 0,0 0,0 0,0-1,0 1,0 0,1 0,-1 0,1 0,-1 0,0 0,1 0,0 0,-1 0,1 0,0 0,-1 0,1 0,1-1,-1 1,0 0,-1 0,1 0,0 1,-1-1,1 0,0 0,0 1,0-1,0 0,0 1,0-1,0 1,0-1,0 1,0-1,0 1,0 0,0-1,0 1,2 0,-2 0,0 1,0-1,0 1,0 0,0-1,0 1,-1 0,1 0,0-1,0 1,0 0,-1 0,1 0,0 0,-1 0,1 0,-1 0,1 0,-1 0,0 0,1 0,-1 1,0-1,0 0,0 0,0 0,0 2,1-2,-1 0,0 0,1 0,-1-1,0 1,0 0,0 0,0 0,0 0,0 0,0 0,0 0,0 0,-1 0,1 0,0 0,0 0,-1-1,1 1,-1 0,1 0,-1 0,1 0,-1-1,1 1,-1 0,0-1,1 1,-1 0,0-1,0 1,0-1,1 1,-1-1,0 1,0-1,0 0,0 0,0 1,0-1,0 0,0 0,-1 0,0 0,0 0,0 0,1-1,-1 1,0-1,0 1,0-1,1 0,-1 0,0 0,1 0,-1 0,1 0,-1 0,1 0,0-1,-1 1,1 0,0-1,0 1,0-1,-1-2,0-2,1 1,0-1,0 0,0 0,1 0,0-11,8-6,-8 22,0 1,1-1,-1 1,1-1,0 1,-1 0,1-1,-1 1,1 0,0 0,-1-1,1 1,0 0,-1 0,1 0,0 0,-1 0,1 0,0 0,-1 0,1 0,0 0,-1 0,1 0,-1 0,1 1,0-1,-1 0,1 0,0 1,0 0,1 1,0 0,0 0,0 1,0-1,0 1,-1-1,1 1,-1 0,0 0,0-1,0 1,0 0,0 0,0 0,-1 0,0 0,1 4,-1-5,0 0,1 0,-1 0,0 0,0 0,0-1,0 1,0 0,0 0,-1 0,1 0,-1 0,1 0,-1 0,0 0,1-1,-1 1,0 0,0-1,-1 1,1-1,0 1,0-1,-1 1,1-1,-1 0,-1 2,1-3,1 0,-1 0,0 0,1 0,-1-1,1 1,-1 0,1-1,-1 1,1-1,-1 1,1-1,-1 0,1 0,0 0,-1 0,1 0,0 0,0 0,0 0,0 0,0 0,0-1,0 1,-1-3,-3 1,5 4,0-1,1 1,-1 0,0-1,0 1,0-1,0 1,0-1,0 1,0-1,0 1,0 0,-1-1,1 1,0-1,0 1,0-1,-1 1,1-1,0 1,0-1,-1 1,1-1,0 0,-1 1,1-1,-1 1,1-1,-1 0,1 1,0-1,-1 0,1 0,-1 1,1-1,-1 0,0 0,0 1,0-2,-1 1,1 0,-1-1,1 1,0-1,-1 1,1-1,0 0,0 1,-1-1,1 0,0 0,0 0,-1-1,-11-19,13 20,0 1,0-1,0 1,0-1,0 1,0-1,0 1,0-1,0 1,0-1,1 1,-1-1,0 1,0-1,0 1,1-1,-1 1,0 0,1-1,-1 1,0-1,1 1,-1 0,1-1,-1 1,0 0,1-1,-1 1,1 0,-1 0,1 0,-1-1,1 1,-1 0,1 0,-1 0,1 0,-1 0,2 0,6 0,-7 0,-1 0,0 0,1 0,-1 0,0 0,1 0,-1 0,0 0,1 0,-1 0,0 0,1 0,-1 0,0 0,1 0,-1 0,0 0,1 0,-1 0,0-1,0 1,1 0,-1 0,0 0,1-1,-1 1,0 0,0 0,0-1,1 1,-1 0,0-1,0 1,0 0,0 0,1-1,-1 1,0 0,0-1,0 1,0 0,0-1,0 1,0 0,0-1,0 1,0 0,0-1,0 1,0 0,0-1,-1 1,1 0,0-1,0 1,0 0,0-1,-1 1,1 0,0 0,0-1,0 1,-1 0,-2-10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56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0,'0'0,"-1"73,15 114,-9-137,-5-36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47 11,'4'0,"1"0,-1 0,0 1,1 0,-1 0,1 0,-1 0,0 1,0-1,0 1,6 4,-9-6,0 1,-1 0,1 0,0-1,0 1,0 0,-1 0,1 0,0 0,-1 0,1 0,-1 0,1 0,-1 0,0 0,1 0,-1 0,0 0,0 2,0-1,0 0,-1 0,1 0,-1 0,1 0,-1 0,0-1,0 1,0 0,0 0,0-1,0 1,-1-1,1 1,-2 1,2-2,1-1,0 1,-1 0,1-1,-1 1,0-1,1 1,-1-1,1 1,-1-1,0 1,1-1,-1 0,0 1,1-1,-1 0,0 1,0-1,1 0,-1 0,0 0,0 0,1 0,-1 0,0 0,0 0,1 0,-1 0,0 0,0 0,1 0,-1-1,0 1,0 0,1-1,-1 1,0 0,1-1,-1 1,0-1,1 1,-1-1,1 1,-1-1,1 0,-1 1,1-1,-1-1,0 1,1 0,-1 0,1 0,-1 1,1-1,0 0,-1 0,1 0,0 0,0 0,-1 0,1 0,0 0,0-1,0 1,0 0,0 0,1 0,-1 0,0 0,0 0,1 0,-1 0,1 0,-1 1,1-1,-1 0,2-2,-1 3,-1 1,1-1,0 0,0 0,-1 0,1 1,0-1,-1 0,1 1,0-1,-1 0,1 1,-1-1,1 1,0-1,-1 1,1-1,-1 1,0-1,1 1,-1 0,1-1,-1 1,0 0,1-1,-1 1,0 0,0-1,0 1,0 0,1 0,6 25,-6-25,-1 1,0-1,0 0,1 1,-1-1,0 0,-1 1,1-1,0 0,0 1,0-1,-1 0,1 0,-1 1,1-1,-1 0,1 0,-1 0,0 0,0 0,1 1,-1-1,0-1,0 1,0 0,0 0,0 0,0 0,-3 0,3 0,0-1,0 0,0 0,0 0,0 0,0 0,0-1,0 1,0 0,0 0,0-1,1 1,-1 0,0-1,0 1,0-1,0 1,0-1,0 0,1 1,-1-1,0 0,1 1,-1-1,0 0,1 0,-1 0,1 0,-1 1,1-1,-1 0,1 0,0 0,0 0,-1 0,1 0,0 0,0-2,0-2,0 0,0 0,0 0,1 1,0-1,0 0,0 0,2-4,10-9,-13 18,1 0,0 0,-1 0,1 0,0 0,-1 0,1 0,0 0,-1 0,1 0,0 1,-1-1,1 0,-1 0,1 1,0-1,-1 0,1 1,-1-1,1 0,-1 1,1-1,-1 1,1-1,-1 1,0-1,1 1,-1-1,0 1,1-1,-1 2,2 2,0 1,0-1,-1 1,1-1,-1 1,-1 0,1-1,0 1,-1 0,-1 8,2-12,-1 1,0-1,0 0,0 1,0-1,0 1,0-1,-1 1,1-1,0 1,-1-1,1 1,-1-1,0 0,1 1,-1-1,0 0,0 0,0 1,0-1,0 0,0 0,0 0,0 0,0 0,0 0,-1 0,1-1,0 1,-1 0,1-1,0 1,-1-1,1 0,-1 1,-2-1,3 0,-1-1,1 0,0 1,0-1,-1 0,1 0,0 0,0 0,0 0,0 0,0 0,0 0,0-1,0 1,1 0,-1-1,0 1,1 0,-1-1,1 1,-1-1,1 1,0-1,0 1,0 0,0-1,0 1,0-1,0 1,0-3,0-2,0 0,1-1,-1 1,1 0,1 0,1-7,-3 13,0-1,0 1,0-1,0 1,1-1,-1 1,0-1,0 0,0 1,1 0,-1-1,0 1,1-1,-1 1,0-1,1 1,-1-1,0 1,1 0,-1-1,1 1,-1 0,1 0,-1-1,1 1,-1 0,1 0,-1-1,1 1,-1 0,1 0,-1 0,1 0,-1 0,1 0,-1 0,1 0,-1 0,1 0,0 0,0 1,0 0,0 0,0 0,0 0,0 1,0-1,-1 0,1 0,0 0,-1 1,1-1,-1 0,0 0,1 1,-1 1,1-1,-1-1,1 1,-1-1,0 1,0-1,1 1,-1-1,0 1,0-1,0 1,-1-1,1 0,0 1,-1-1,1 1,-1-1,1 1,-1-1,1 0,-1 0,0 1,0-1,0 0,0 0,0 0,0 0,0 0,0 0,0 0,0 0,-1 0,1 0,0-1,-1 1,1 0,0-1,-1 1,1-1,-1 0,-1 1,2-1,0 0,0 1,0-1,0 0,0 0,0 0,0 0,0 0,0 0,0 0,0-1,0 1,0 0,0 0,0-1,1 1,-1-1,0 1,0-1,0 1,0-1,1 1,-1-1,0 0,0 1,1-1,-1 0,1 0,-1 1,1-1,-1 0,1 0,-1 0,1 0,0 0,-1 0,1 0,0 0,0 0,0 1,-1-1,1 0,0 0,1 0,-1 0,0 0,0 0,0 0,0 0,1 0,-1 0,1 0,-1 0,1-1,1-2,0-1,0 1,1-1,0 1,0 0,0 0,0 0,0 0,6-4,-9 7,1 0,-1 1,1-1,0 0,-1 1,1-1,0 0,0 1,0-1,-1 1,1-1,0 1,0-1,0 1,0 0,0 0,0-1,0 1,0 0,0 0,0 0,0 0,0 0,-1 0,1 0,0 0,0 0,0 1,0-1,0 0,0 1,0-1,0 0,0 1,0-1,-1 1,1-1,0 1,0 0,-1-1,1 1,0 0,-1 0,1-1,-1 1,1 0,-1 0,1 0,-1 0,0 0,1-1,-1 1,0 0,0 0,1 0,-1 0,0 0,0 0,0 0,-1 2,2 0,-1 0,0 0,0 0,0 0,-1 0,1 0,-1 0,0 0,1 0,-1 0,-1-1,1 1,0 0,-1-1,1 1,-1-1,0 1,0-1,0 0,-3 3,4-4,-1 1,0-1,1 0,-1 0,0-1,0 1,0 0,0-1,0 1,0-1,0 1,0-1,0 0,0 0,0 0,0 0,0 0,0 0,0-1,0 1,0-1,0 0,0 1,0-1,0 0,0 0,1 0,-1 0,0 0,1-1,-1 1,1 0,-1-1,-1-1,2 1,0-1,0 1,0 0,0 0,0-1,0 1,1 0,-1-1,1 1,-1 0,1-1,0 1,0-1,0 1,1 0,-1-1,0 1,1-1,0 1,-1 0,1-1,0 1,0 0,0 0,1 0,-1 0,0 0,4-4,-3 4,0 0,0-1,0 1,1 0,-1 0,0 1,1-1,0 0,-1 1,1-1,0 1,0 0,-1 0,1 0,0 0,0 1,0-1,0 1,1 0,3 0,-6 0,0 0,1 1,-1-1,0 0,0 1,0-1,0 1,0 0,0-1,0 1,0 0,0-1,0 1,-1 0,1 0,0 0,0 0,-1 0,1 0,1 2,-2-1,1 1,0-1,-1 1,1 0,-1-1,0 1,0 0,0 0,0-1,0 1,-1 0,0 4,-1-2,0-1,0 1,0-1,0 1,-1-1,0 0,-3 5,6-8,-1-1,1 1,-1 0,0 0,1 0,-1 0,0-1,1 1,-1 0,0 0,0-1,0 1,1-1,-1 1,0-1,0 1,0-1,0 0,0 1,0-1,0 0,0 0,0 1,0-1,0 0,0 0,0 0,0 0,0-1,0 1,0 0,0 0,0-1,0 1,0 0,0-1,0 1,0-1,-1 0,-1-5,2-1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 41,'-1'49,"0"-12,5 55,-2-82,-1 0,1 0,1 0,0 0,0 0,1 0,0-1,1 0,0 0,6 9,-10-16,1 0,-1 0,0 0,1 0,-1-1,1 1,0 0,0-1,0 1,-1-1,1 0,1 0,-1 1,0-1,0-1,0 1,0 0,1 0,-1-1,0 0,1 1,3-1,-3-1,0 1,-1-1,1 0,0-1,-1 1,1 0,-1-1,0 0,1 1,-1-1,0 0,0 0,0 0,0 0,3-5,3-5,-1-1,0 0,0-1,-2 0,9-26,-1-10,3 1,31-69,-41 109,-3 10,-5 22,-9 35,5-20,1 0,2 1,3 57,0-61,0-18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0,'3'0,"1"3,3 4,2 6,4 5,-1 1,3 4,0 0,-1 0,1 5,1 0,-3-2,-3-8,-4-7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179 1,'-6'1,"0"0,-1 0,1 0,0 1,0 0,1 1,-1-1,0 1,1 0,-1 1,1-1,0 1,0 0,1 0,-5 6,-4 3,1 0,1 1,0 1,-9 15,8-5,5-13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0,1 0,2 0,1 0,-3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0,1 0,2 0,1 0,0 0,0 0,-3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36 1,'-1'10,"0"-1,-1 1,0 0,-1-1,-5 14,-8 35,15-51,0 0,1-1,-1 1,1 0,1 0,-1 0,1 0,0-1,4 13,-4-17,1 1,-1-1,1 0,0 1,0-1,0 0,0 0,0 0,0 0,1 0,-1-1,0 1,1-1,0 0,-1 1,1-1,0 0,-1-1,1 1,0 0,0-1,0 0,0 1,0-1,3-1,57 0,-46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126 0,'-2'1,"0"-1,1 0,-1 1,1 0,-1-1,1 1,-1 0,1 0,-1-1,1 1,0 0,0 0,-1 1,1-1,0 0,0 0,0 1,0-1,0 0,0 1,1-1,-1 1,0-1,1 1,-1-1,1 1,-1 2,-11 59,7-29,-17 58,13-52,-1 0,-17 45,19-69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46,'1'0,"0"1,0 0,0 0,0-1,0 1,0 0,-1 0,1 0,0 0,-1 0,1 0,0 0,-1 0,1 1,-1-1,0 0,1 0,-1 0,0 0,0 1,0-1,0 0,0 2,4 34,-4-35,-1 84,0-65,0 0,1-1,1 1,1 0,1 0,1-1,10 34,-14-52,1 0,0-1,0 1,0 0,0 0,0 0,0 0,0-1,0 1,1-1,-1 1,1-1,-1 1,1-1,-1 0,1 0,0 1,0-1,0-1,-1 1,1 0,0 0,0-1,0 1,0-1,0 1,0-1,1 0,-1 0,0 0,0 0,0 0,0-1,0 1,0-1,0 1,0-1,0 1,0-1,0 0,2-2,2 0,-1 0,1-1,-1 0,0-1,0 1,0-1,0 0,-1 0,0 0,0-1,5-8,0-8,-2 0,0-1,-1 0,-2 0,4-46,7-32,-11 80,11-34,-16 55,1 0,0 0,0 0,0 0,0 0,0 1,0-1,0 0,0 0,0 0,0 0,0 0,0 0,0 0,0 1,1-1,-1 0,0 0,0 0,0 0,0 0,0 0,0 0,0 0,0 0,0 1,0-1,0 0,0 0,0 0,1 0,-1 0,0 0,0 0,0 0,0 0,0 0,0 0,0 0,0 0,1 0,-1 0,0 0,0 0,0 0,0 0,0 0,0 0,0 0,1 0,-1 0,0 0,0 0,0 0,0 0,0 0,0 0,0 0,0 0,0 0,1 0,-1-1,0 1,3 19,1 21,-6 21,-11 74,8-38,6-82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0,'0'3,"0"4,0 4,3 2,4 3,0 0,0 2,1 3,2 1,0-1,0 0,0-2,-3-6,0-5,0-8,-2-6,-2-2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59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28,'1'0,"1"1,0-1,-1 1,1 0,-1-1,1 1,-1 0,1 0,-1 0,0 0,1 0,-1 0,0 1,0-1,0 0,0 1,0-1,0 0,0 1,0-1,0 4,17 42,-12-31,-1 2,5 17,-10-34,0 0,1 0,-1 0,0 0,1 0,-1 0,1 0,-1 0,1 0,-1 0,1 0,0 0,0 0,-1-1,1 1,0 0,0-1,0 1,0 0,0-1,0 1,1-1,-1 0,1 0,-1-1,0 0,0 1,1-1,-1 0,0 0,0 1,0-1,0 0,0 0,0 0,0 0,0-1,0 1,0 0,-1 0,1 0,-1-1,2-1,13-34,-11 26,10-25,-7 19,0 0,13-24,-14 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106 1,'-2'10,"1"1,-1-1,0 0,-6 15,0 2,-71 229,76-249,2-16,2-2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0,'3'0,"4"0,3 0,4 0,1 0,2 0,1 0,-3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0,'3'0,"4"3,3 1,7 3,2 0,-1 1,-4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16 1,'7'-1,"0"1,0 0,0 1,0 0,0 0,0 0,0 1,-1 0,11 4,-15-4,1 0,-1 0,0 0,0 0,0 0,-1 0,1 1,0-1,-1 0,1 1,-1 0,0-1,0 1,0 0,0 0,-1-1,1 1,-1 0,1 0,-1 0,0 0,0 0,0 0,-1-1,0 6,0-4,0-1,0 1,0 0,0-1,-1 1,1-1,-1 0,0 1,0-1,0 0,-1 0,1 0,-1-1,1 1,-1-1,0 1,0-1,0 0,0 0,-1 0,1 0,0-1,-1 1,0-1,1 0,-1 0,1 0,-7 0,21-2,0 0,0 1,-1 0,1 0,0 1,0 1,0 0,-1 0,1 1,-1 1,0 0,0 0,0 1,-1 0,1 0,-1 1,0 1,8 7,-15-12,0 0,0 0,-1 0,1 0,-1 0,1 1,-1-1,0 0,0 1,0-1,0 1,0 0,-1-1,1 1,-1-1,1 1,-1 0,0 0,0-1,-1 1,1 0,-1 3,-1-3,1 1,-1 0,0-1,0 1,-1-1,1 0,-1 0,0 1,1-2,-2 1,1 0,0-1,-4 3,-6 3,-1 0,0-2,0 1,-1-2,1 0,-24 5,18-7,0-2,-26 0,32-1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 0,'-1'74,"3"77,-1-144,0 1,1 0,0-1,1 1,3 8,0-3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 71,'-1'38,"0"-26,0-1,1 1,0 0,1-1,1 1,2 12,-4-23,1 1,-1-1,1 0,-1 1,1-1,0 0,-1 1,1-1,0 0,0 0,0 0,0 0,0 0,0 0,0 0,1 0,-1 0,0 0,0 0,1-1,-1 1,0-1,1 1,-1-1,1 1,-1-1,0 0,1 0,-1 1,1-1,-1 0,1-1,-1 1,1 0,2-1,-1 0,0 0,-1 0,1 0,-1 0,1 0,-1-1,1 0,-1 1,0-1,0 0,0 0,0 0,0 0,0 0,0-1,-1 1,3-5,0-3,-1 0,0 0,0 0,-1-1,0 1,-1-1,0 0,-1 1,0-1,-1 0,0 0,-1 1,-5-21,5 29,1 0,0 0,0 1,-1-1,1 1,-1-1,0 1,1-1,-1 1,0 0,0 0,0 0,0 0,0 0,0 0,0 0,0 1,0-1,0 1,0 0,0-1,-3 1,-9-1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5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56 0,'0'3,"-3"7,-1 4,-3 0,0 4,-1-2,0 0,-2-3,2-4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89,'0'15,"1"1,0 0,2-1,-1 1,2-1,5 16,-8-28,0 0,-1 0,1-1,1 1,-1 0,0-1,1 1,0-1,-1 1,1-1,0 0,0 0,0 0,0 0,1 0,-1 0,1 0,-1-1,1 1,-1-1,1 0,0 0,0 0,-1 0,1 0,0-1,0 1,0-1,0 0,0 1,0-2,0 1,0 0,0 0,0-1,-1 0,1 0,0 1,4-3,-5 1,0 1,0-1,0 0,0 0,0 0,0 0,0 0,-1 0,1 0,-1-1,0 1,1-1,-1 1,0-1,-1 1,1-1,0 1,-1-1,1-3,6-61,-6 49,0 12,0-1,0 0,-1 0,-1 0,1 1,-1-1,0 0,0 0,-1 1,-5-13,5 16,0 0,0 0,0 0,-1 0,0 1,1 0,-1-1,0 1,0 0,0 0,0 0,-1 1,1-1,0 1,-1 0,1 0,-1 0,1 0,-1 1,1-1,-1 1,-4 0,5-1,0 1,0 0,1 0,-1-1,0 1,0 1,0-1,0 0,1 1,-1 0,0-1,1 1,-1 0,0 0,1 1,-1-1,1 0,0 1,-1 0,1-1,0 1,-3 3,-1 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6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0,'1'1,"0"-1,0 1,0-1,0 1,-1 0,1-1,0 1,0 0,0 0,-1-1,1 1,-1 0,1 0,0 0,-1 0,1 0,-1 0,0 0,1 0,-1 0,0 2,9 27,-9-27,28 142,-26-124,0 0,-2 0,0 0,-1 0,-4 22,-6-11,4-22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8:57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17,'0'-1,"1"0,0 0,0 0,-1 0,1 0,0 0,0 1,0-1,0 0,0 1,0-1,0 1,0-1,0 1,1-1,-1 1,0 0,0-1,0 1,1 0,-1 0,0 0,1 0,35-4,-34 4,225 0,-213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8:58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1,'-17'300,"-1"-8,18-189,-12 600,7 9,6-416,17 121,-19 21,1-422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0:01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178 0,'0'3,"-3"4,-4 4,-1 2,-2 6,1 1,-1 2,1 1,0 4,-3 0,-1 1,-1 2,-2-2,2-2,0-3,3-2,1-5,1-5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0:02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0,'2'1,"0"-1,0 1,-1-1,1 1,0 0,0-1,-1 1,1 0,-1 0,1 0,-1 1,1-1,-1 0,1 0,-1 1,0-1,0 1,0-1,0 1,0 0,0-1,1 4,16 43,-16-41,76 191,-72-187,0-2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1:51.58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55 53,'8'0,"49"3,-56-3,1 0,-1 0,0 0,1 0,-1 1,0-1,0 0,1 1,-1-1,0 1,0-1,1 1,-1 0,0-1,0 1,0 0,0 0,0 0,0 0,0 0,0 0,-1 0,1 0,0 0,-1 1,1-1,0 0,-1 0,0 0,1 1,-1-1,0 0,1 1,-1 0,0-1,0 0,0 0,-1 0,1 0,0 0,0-1,-1 1,1 0,-1 0,1 0,0-1,-1 1,0 0,1-1,-1 1,1 0,-1-1,0 1,1-1,-1 1,0-1,0 1,1-1,-1 1,0-1,0 0,0 0,1 1,-1-1,0 0,0 0,0 0,0 0,0 0,0 0,1 0,-1 0,0 0,0 0,0-1,0 1,1 0,-1-1,-1 1,0-1,0 0,0 1,1-1,-1 0,0 0,0 0,1 0,-1 0,1 0,-1-1,1 1,-1 0,1-1,0 1,0-1,0 0,0 1,0-1,0 0,-1-3,2 4,-1 1,1-1,0 0,0 0,0 0,0 0,0 0,0 0,0 0,0 0,0 0,0 0,0 0,1 0,-1 0,0 0,1 0,-1 0,1 0,-1 1,1-1,-1 0,1 0,0 1,-1-1,1 0,0 0,0 1,-1-1,1 1,0-1,0 1,0-1,0 1,0 0,-1-1,1 1,2 0,-2 0,0 0,1 0,-1 0,0 0,0 0,0 1,1-1,-1 0,0 1,0-1,0 1,0 0,0-1,0 1,0 0,0 0,0-1,0 1,0 0,0 0,0 0,-1 0,1 0,0 0,-1 0,1 1,-1-1,1 0,-1 0,0 0,1 2,0 1,-1 0,0 0,1 1,-1-1,-1 0,1 0,-1 0,1 0,-1 0,0 0,-3 6,4-9,-1 0,1 0,-1 0,1 0,-1 0,1 0,-1 0,0 0,1-1,-1 1,0 0,0 0,0-1,1 1,-1-1,0 1,0-1,0 1,0-1,0 1,0-1,0 0,0 1,0-1,0 0,0 0,0 0,0 0,0 0,-1 0,1 0,0 0,0 0,0-1,0 1,0 0,0-1,0 1,0-1,0 1,0-1,1 1,-1-1,0 0,0 1,0-1,1 0,-1 0,-1-1,0 0,1 0,-1-1,1 1,-1 0,1-1,0 1,0-1,0 0,0 1,1-1,-1 0,1 1,-1-1,1 0,0 0,0 1,0-1,0 0,1 0,0-3,-1 5,0 0,0 0,1 0,-1-1,0 1,1 0,-1 0,0 0,1 0,-1-1,1 1,0 0,-1 0,1 0,0 0,0 0,0 1,-1-1,1 0,0 0,0 0,0 1,0-1,0 1,1-1,-1 1,0-1,0 1,0-1,0 1,1 0,-1 0,0 0,0-1,0 1,1 0,-1 1,0-1,0 0,1 0,-1 0,0 1,0-1,2 2,-1-1,0 0,0 1,0 0,0-1,-1 1,1 0,-1 0,1 0,-1 0,0 0,0 0,1 0,-2 0,1 0,0 1,0-1,-1 0,1 1,-1-1,0 1,1-1,-1 0,-1 1,1-1,-1 5,1-5,0-1,0 1,0-1,0 1,-1-1,1 0,-1 1,1-1,-1 1,1-1,-1 0,0 1,0-1,0 0,0 0,0 1,0-1,0 0,0 0,0 0,0 0,0 0,-1-1,1 1,0 0,-1-1,1 1,-1-1,1 1,0-1,-1 1,1-1,-1 0,1 0,-1 0,1 0,-1 0,0 0,1 0,0 0,-3-1,3 0,-1 0,0 0,1 1,-1-1,1 0,-1 0,1-1,-1 1,1 0,0 0,0-1,0 1,-1 0,1-1,0 0,1 1,-1-1,0 1,0-1,1 0,-1 0,1 1,0-1,-1 0,1 0,0 1,0-1,0 0,0 0,0 0,1 1,-1-1,0 0,1 0,0-2,0 0,0 0,1 0,-1 1,1-1,-1 0,1 1,0-1,0 1,0 0,1 0,-1 0,1 0,0 0,0 0,6-3,-8 5,1 0,0 1,0-1,0 1,-1-1,1 1,0 0,0-1,0 1,0 0,0 1,0-1,0 0,-1 0,1 1,0-1,0 1,0-1,0 1,-1 0,1 0,0 0,-1 0,1 0,-1 0,1 0,-1 1,0-1,1 0,-1 1,0-1,0 1,0 0,0-1,0 1,1 2,-1-2,-1-1,1 1,-1-1,1 1,-1-1,1 1,-1-1,0 1,0 0,0-1,0 1,0-1,0 1,0 0,0-1,-1 1,1-1,0 1,-1-1,0 1,1-1,-1 1,0-1,0 1,0-1,0 0,0 1,0-1,0 0,0 0,0 0,-1 0,1 0,0 0,-1 0,1-1,0 1,-1 0,0-1,1 1,-1-1,-1 1,-2 0,0 0,0-1,0 1,0-1,0 0,0 0,0-1,0 0,1 1,-1-2,0 1,-5-2,9 2,-1 0,1 0,-1 1,1-1,-1 0,1-1,0 1,-1 0,1 0,0 0,0-1,0 1,0-1,0 1,0-1,0 1,1-1,-1 1,0-1,1 0,-1 1,1-1,0 0,0 0,-1 1,1-1,0 0,0 0,1 1,-1-1,0 0,1 1,-1-1,1 0,-1 1,1-1,1-1,-1 1,0 0,0 0,0 1,0-1,0 1,1-1,-1 1,1 0,-1-1,1 1,0 0,-1 0,1 0,0 0,0 0,0 0,-1 1,1-1,0 1,0-1,0 1,0 0,0 0,0 0,0 0,0 0,0 0,0 0,0 1,0-1,0 1,0-1,0 1,0 0,0 0,-1 0,1 0,0 0,-1 0,1 0,-1 0,1 1,-1-1,1 1,-1-1,0 1,0 0,0-1,0 1,0 0,0 0,0 0,0 2,0 2,0 0,0 1,-1-1,0 0,-1 1,1-1,-1 0,0 1,0-1,-3 6,3-10,1 0,-1-1,1 1,-1 0,0-1,0 1,0-1,0 1,0-1,0 1,0-1,0 1,-1-1,1 0,-1 0,1 0,-1 0,1 0,-1 0,1 0,-1 0,0-1,1 1,-1-1,0 1,0-1,0 0,1 0,-1 1,0-1,0 0,0-1,1 1,-1 0,0 0,0-1,0 1,-2-2,1 0,1 1,0-1,0 0,0 0,0 0,1 0,-1 0,0 0,1-1,-1 1,1 0,0-1,0 1,0-1,0 0,1 1,-1-1,0 0,1 1,0-1,0 0,0 1,0-1,0 0,1-2,-1 1,0 1,0-1,0 0,1 1,-1-1,1 1,0-1,0 1,1-1,-1 1,1 0,-1 0,1 0,0 0,0 0,0 0,1 0,4-4,-5 6,0 0,1 1,-1-1,1 0,-1 1,1-1,-1 1,1 0,0 0,-1 0,1 0,-1 0,1 1,0-1,-1 1,1 0,-1-1,0 1,1 0,-1 0,0 1,1-1,-1 1,0-1,0 1,0-1,0 1,-1 0,1 0,0 0,-1 0,2 3,0-2,0 1,-1 0,0-1,0 1,0 0,0 0,-1 0,1 0,-1 0,0 0,0 1,-1-1,1 0,-1 0,0 1,0-1,-1 0,1 1,-2 3,1-5,-1-1,0 0,0 0,0 0,0 0,0-1,0 1,0 0,0-1,-1 1,1-1,-1 0,1 0,-1 0,1 0,-1-1,0 1,1-1,-1 1,0-1,0 0,1 0,-6 0,-4 0,0-1,0 0,0-1,-13-3,23 5,0-1,0 1,0-1,0 0,0 0,0 0,0 0,1 0,-1 0,0 0,1-1,-1 1,0-1,1 1,0-1,-1 1,1-1,0 0,0 0,0 0,0 0,0 1,1-1,-1 0,0-1,1 1,-1 0,1 0,0 0,0 0,0 0,0 0,0 0,0 0,1-1,-1 1,2-3,-1 0,1 0,0 1,0-1,0 1,0 0,0 0,1 0,0 0,0 0,0 0,0 1,1-1,0 1,-1 0,9-5,-6 5,1 0,-1 0,1 1,0-1,0 1,0 1,0 0,0 0,8-1,-12 2,-1 1,0-1,-1 0,1 1,0-1,0 1,0-1,0 1,0 0,0 0,0 0,-1 0,1 0,0 0,-1 0,1 1,-1-1,0 1,1-1,-1 1,0-1,0 1,0 0,0-1,0 1,0 0,0 0,-1 0,1 0,-1 0,1 0,-1 0,0 0,0 0,0 4,1 4,-1 0,-1 0,1 0,-2 0,1 0,-1 0,-1 0,-6 16,8-23,0 0,-1 0,1 0,-1-1,0 1,0 0,0-1,0 1,0-1,0 0,-1 1,1-1,-1 0,0-1,1 1,-1 0,0-1,0 1,0-1,0 0,0 0,0 0,-1-1,1 1,0-1,0 0,-1 1,1-2,0 1,0 0,-4-1,4 0,0 0,1-1,-1 1,1-1,0 1,-1-1,1 0,0 1,0-1,0 0,0-1,0 1,1 0,-1 0,1-1,-1 1,1-1,0 1,0-1,0 0,0 1,0-1,1 0,0 0,-1 1,1-1,0 0,0 0,1-4,-2 2,1-1,1 1,-1-1,1 1,0-1,0 1,0-1,1 1,0 0,0-1,0 1,1 0,0 1,4-8,-4 10,-1-1,1 1,-1 0,1-1,0 1,0 1,0-1,0 0,0 1,0-1,1 1,-1 0,0 0,1 0,-1 1,1-1,-1 1,0 0,1 0,-1 0,7 1,-8 0,1 0,0 0,-1 0,1 1,-1-1,0 1,1 0,-1 0,0 0,0 0,0 0,0 0,-1 0,1 0,-1 1,1-1,-1 1,0-1,0 1,0 0,0-1,0 1,0 0,-1 0,0 0,1 4,0 1,0-1,-1 1,0-1,0 1,0-1,-1 1,0-1,-4 11,4-15,0-1,0 0,0 0,0 0,-1-1,1 1,-1 0,1 0,-1-1,0 1,0-1,0 0,0 1,0-1,0 0,0 0,0 0,0 0,0-1,-1 1,1 0,0-1,0 0,-1 1,1-1,0 0,-1 0,1-1,0 1,-4-1,3 0,0 0,1 0,-1 0,0 0,1-1,0 1,-1-1,1 0,0 1,0-1,0 0,0 0,0 0,0-1,1 1,-1 0,1-1,-1 1,1-1,0 1,0-1,0 0,0 1,1-1,-1-6,-2-3,1-1,0 1,1-1,1-19,0 30,1 0,-1-1,0 1,1 0,-1 0,1 0,0-1,-1 1,1 0,0 0,0 0,1 0,-1 0,0 1,1-1,-1 0,1 1,-1-1,1 1,0-1,0 1,0 0,0-1,-1 1,2 0,-1 1,0-1,0 0,0 0,0 1,0-1,1 1,-1 0,0 0,0 0,3 0,-2 0,0 0,0 1,-1-1,1 1,0-1,0 1,-1 0,1 0,0 1,-1-1,1 0,-1 1,0-1,0 1,1 0,-1 0,0 0,0 0,0 0,-1 0,1 1,-1-1,1 0,-1 1,0 0,0-1,0 1,2 5,-2-2,0-1,-1 1,1 0,-1-1,0 1,0 0,-1 0,0-1,0 1,0-1,-1 1,1-1,-1 1,-5 8,5-11,0-1,0 0,0 1,0-1,-1 0,1 0,-1 0,1-1,-1 1,0-1,1 1,-1-1,0 0,0 0,0 0,0 0,0-1,0 1,0-1,0 1,-1-1,1 0,0-1,0 1,0 0,0-1,0 0,-5-1,5 0,-1 1,1-1,0 1,0-1,0 0,1 0,-1 0,0-1,1 1,0 0,-1-1,1 0,0 1,0-1,0 0,1 0,-1 0,1-1,0 1,-1 0,1 0,1-1,-2-5,-1-5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3:32.51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32 87,'5'1,"-15"-13,10 10,-1-1,1 0,-1 0,1 0,0 0,0 0,0 0,1 0,-1 0,1 0,-1 1,1-1,0 0,0 0,0 1,2-4,-2 5,-1 0,0 0,1 0,-1 0,0 0,1 0,-1 0,1 0,-1 0,1 0,0 1,-1-1,1 0,0 0,0 1,-1-1,1 0,0 1,0-1,0 1,0-1,0 1,0 0,0-1,0 1,0 0,0 0,0-1,0 1,0 0,0 0,0 0,0 0,0 0,0 1,0-1,0 0,0 0,0 1,0-1,0 0,-1 1,1-1,0 1,0 0,1 0,-2-1,1 0,-1 1,1-1,-1 1,1-1,-1 1,1-1,-1 1,0-1,1 1,-1-1,0 1,1-1,-1 1,0 0,0-1,0 1,0-1,1 1,-1 0,0-1,0 1,0 0,0-1,0 1,0 0,-1-1,1 1,0-1,0 1,0 0,0-1,-1 1,1-1,0 1,-1-1,1 1,0 0,-1-1,1 0,-1 1,0 0,1-1,0 0,0 1,0-1,-1 0,1 1,0-1,0 0,-1 0,1 1,0-1,0 0,-1 0,1 0,0 0,-1 1,1-1,0 0,-1 0,1 0,0 0,-1 0,1 0,0 0,-1 0,1 0,0 0,-1 0,1 0,-1 0,1 0,0 0,-1 0,1 0,0 0,-1-1,1 1,0 0,0 0,-1 0,1 0,0-1,-1 1,1 0,0 0,0-1,-1 1,1-1,0 1,0-1,0 1,0-1,0 1,1-1,-1 1,0-1,0 1,0-1,1 1,-1-1,0 1,0-1,1 1,-1 0,1-1,-1 1,0-1,1 1,-1 0,1-1,-1 1,1 0,-1 0,0-1,1 1,-1 0,1 0,0 0,-1 0,1 0,-1-1,1 1,-1 0,1 0,-1 0,1 1,-1-1,1 0,-1 0,1 0,-1 0,1 0,-1 1,1-1,-1 0,1 0,0 1,23 15,-22-13,0 1,-1-1,1 1,-1 0,1 0,-1 0,0-1,0 1,-1 0,1 0,-1 1,0-1,0 0,0 0,-1 0,1 0,-1 0,-2 7,2-11,1 1,0-1,0 0,-1 1,1-1,0 0,0 1,-1-1,1 0,0 0,-1 1,1-1,-1 0,1 0,0 1,-1-1,1 0,0 0,-1 0,1 0,-1 0,1 0,-1 0,1 0,0 0,-1 0,1 0,-1 0,1 0,-1 0,1 0,0 0,-1 0,1 0,-1-1,1 1,0 0,-1 0,1-1,0 1,-1 0,1 0,0-1,-1 1,1 0,0-1,0 1,-1 0,1-1,0 1,0 0,0-1,0 1,-1-1,1 1,0-1,0 1,0 0,0-1,0 1,0-1,0 1,0-1,-4-29,-41 18,44 11,0 0,0 0,0 0,1 0,-1 1,0-1,1 0,-1 0,1-1,-1 1,1 0,-1 0,1 0,0 0,0 0,-1 0,1 0,0-1,0 1,0 0,0 0,1 0,-1 0,0-1,0 1,1 0,-1 0,0 0,1 0,-1 0,1 0,0 0,-1 0,1 0,0 0,-1 0,1 0,0 1,0-1,0 0,0 0,0 1,0-1,0 1,0-1,0 1,0-1,0 1,2-1,-2 0,1 1,0-1,-1 1,1-1,0 1,-1-1,1 1,0 0,-1 0,1 0,0 0,0 0,-1 0,3 1,-3-1,-1 1,1-1,0 0,0 1,-1-1,1 1,-1-1,1 0,0 1,-1 0,1-1,-1 1,1-1,-1 1,0 0,1-1,-1 1,1 0,-1-1,0 1,0 0,1 0,-1-1,0 1,0 0,0 0,0-1,0 1,0 0,0 0,0-1,-1 2,1-1,0 0,0-1,0 1,0 0,0 0,0-1,0 1,-1 0,1-1,0 1,0 0,-1-1,1 1,0-1,-1 1,1 0,-1-1,1 1,-1-1,1 1,-1-1,0 1,1-1,-1 0,1 1,-1-1,0 0,1 1,-1-1,0 0,0 0,1 0,-1 0,0 1,1-1,-1 0,-1 0,0-1,0 1,-1-1,1 1,0-1,0 0,0 0,0 0,0 0,0 0,0 0,1-1,-4-2,4 4,0-1,0 1,0-1,1 1,-1-1,0 0,0 0,0 1,1-1,-1 0,0 0,1 0,-1 0,1 0,-1 0,1 0,0 0,-1 0,1 0,0 0,0 0,-1 0,1 0,0 0,0 0,0 0,0 0,1 0,-1 0,0 0,0 0,1 0,-1 0,0 0,1 0,-1 0,1 0,-1 0,1 0,0 0,-1 0,1 0,0 1,0-1,-1 0,1 1,0-1,0 0,0 1,0-1,0 1,0-1,0 1,0 0,0-1,0 1,0 0,0 0,0 0,0 0,0 0,0 0,2 0,-2 0,0-1,0 1,0 0,0 0,0 0,0 0,0 0,0 0,0 0,0 0,0 0,0 0,0 0,0 1,0-1,0 0,0 1,0-1,0 1,0-1,0 1,0-1,0 1,0 0,-1-1,1 1,0 0,-1 0,1 0,0-1,-1 1,1 0,-1 0,1 0,-1 0,0 0,1 0,-1 0,0 0,0 0,1 0,-1 0,0 0,0 2,-1-1,1 0,0 0,0 0,-1 0,1 1,-1-1,0 0,1 0,-1 0,0 0,0 0,-1 0,1-1,0 1,-1 0,1 0,-1-1,1 1,-1-1,-3 3,4-3,0-1,0 1,0 0,0 0,-1-1,1 1,0-1,0 1,0-1,-1 0,1 1,0-1,-1 0,1 0,0 0,0 0,-1 0,1 0,0 0,-1 0,1-1,0 1,0-1,-1 1,1 0,0-1,0 0,0 1,0-1,-1 0,1 0,0 1,0-1,1 0,-1 0,0 0,0 0,0 0,1 0,-1-1,0 1,1 0,-1 0,1 0,-1-1,1 1,0 0,0 0,-1-1,1 1,0 0,0-1,1-1,-1 1,0 1,0-1,0 0,0 0,0 1,1-1,-1 0,1 1,-1-1,1 0,0 1,-1-1,1 1,0-1,0 1,0-1,0 1,1 0,-1 0,0-1,1 1,-1 0,0 0,1 0,-1 0,1 1,-1-1,1 0,0 1,-1-1,1 1,0-1,0 1,-1 0,1 0,0 0,-1 0,1 0,0 0,0 0,-1 0,1 1,2 0,-4-1,1 0,0 0,0 0,0 0,-1 0,1 0,0 0,0 0,-1 0,1 0,0 1,0-1,-1 0,1 1,0-1,-1 0,1 1,0-1,-1 1,1-1,-1 1,1-1,-1 1,1 0,-1-1,1 1,-1-1,1 1,-1 0,0 0,0-1,1 1,-1 0,0 0,0-1,0 1,0 0,0 0,1-1,-2 1,1 0,0 0,0-1,0 1,0 0,0 0,-1-1,1 1,0 0,-1 0,1-1,0 1,-1 0,1-1,-1 1,1-1,-1 1,1-1,-1 1,1-1,-1 1,0 0,-2 1,0 1,0-1,0 0,0 0,0 0,0 0,-1 0,1-1,0 1,-1-1,0 0,-4 1,6-2,1 0,0 0,-1 0,1 0,0 0,-1 0,1 0,0 0,0 0,-1-1,1 1,0 0,0-1,-1 1,1-1,0 1,0-1,0 0,0 0,0 1,0-1,0 0,0 0,0 0,0 0,0-1,0 0,1 1,0 0,0 0,0 0,0 0,0-1,0 1,0 0,0 0,0 0,0 0,1 0,-1-1,0 1,1 0,-1 0,1 0,0 0,-1 0,1 0,1-1,-2 1,1 0,0 0,-1 0,1 0,0 1,0-1,0 0,-1 0,1 1,0-1,0 0,0 1,0-1,0 1,0-1,0 1,1 0,-1 0,0-1,0 1,0 0,0 0,0 0,0 0,1 0,-1 0,0 0,0 0,0 1,0-1,0 0,0 1,0-1,0 1,0-1,0 1,0 0,0-1,0 1,0 0,0-1,-1 1,1 0,0 0,0 0,-1 0,1 0,-1 0,1 0,-1 0,1 0,-1 0,0 0,1 0,-1 0,0 0,0 2,1 1,-1 0,0-1,0 1,0 0,0 0,0 0,-1 0,0-1,-2 7,3-9,0 0,0 0,0-1,0 1,0 0,-1 0,1 0,0 0,-1 0,1-1,-1 1,1 0,-1 0,1-1,-1 1,1 0,-1-1,1 1,-1-1,0 1,0-1,1 1,-1-1,0 1,0-1,1 1,-1-1,0 0,0 0,0 1,0-1,0 0,1 0,-1 0,0 0,0 0,0 0,0 0,0 0,0-1,1 1,-1 0,0 0,0-1,0 1,-1-1,2 1,-1 0,0-1,1 1,-1 0,1-1,-1 1,0 0,1-1,-1 1,1-1,-1 1,1-1,-1 1,1-1,0 1,-1-1,1 1,-1-1,1 1,0-1,0 0,-1 1,1-1,0 0,0 1,0-1,0 0,0 1,0-1,0 0,0 1,0-1,0 0,0 1,0-2,1 1,0 0,0 0,0 0,0 0,0 1,0-1,0 0,0 1,1-1,-1 1,0-1,0 1,0-1,1 1,-1 0,2 0,-2-1,0 1,1 0,-1 0,0 0,1 0,-1 0,0 0,0 0,1 1,-1-1,0 0,0 1,1-1,-1 1,0-1,1 2,-1-2,-1 1,1-1,-1 1,0 0,0-1,1 1,-1-1,0 1,0 0,0-1,0 1,0 0,0-1,0 1,0 0,0-1,0 1,0 0,0-1,0 1,0 0,-1-1,1 1,0 0,0-1,-1 1,1-1,-1 1,1-1,0 1,-1-1,1 1,-1-1,1 1,-2 0,1 0,0 0,1 0,-1 0,0 0,0-1,0 1,0 0,0 0,0-1,-1 1,1-1,0 1,0-1,0 1,-1-1,1 0,0 1,0-1,-1 0,1 0,0 0,0 0,-1 0,1 0,0-1,0 1,-1 0,1-1,0 1,0-1,0 1,-1-1,1 1,0-1,0 0,0 1,0-1,0 0,0 0,1 0,-2-1,1 1,0 0,0-1,0 1,1 0,-1-1,0 1,1 0,-1-1,1 1,-1-1,1 1,0-1,0 1,-1-1,1 1,0-1,0 1,1-1,-1 1,0-1,0 1,1-1,-1 1,1 0,-1-1,1 1,0-1,-1 1,1 0,0 0,0-1,0 1,0 0,0 0,0 0,3-2,-2 2,1-1,-1 1,1-1,-1 1,1 0,0 0,-1 0,1 0,0 1,0-1,0 1,-1 0,1 0,0 0,4 0,-6 0,0 0,0 1,0-1,0 0,0 1,0-1,0 0,0 1,0-1,0 1,0 0,-1-1,1 1,0 0,0-1,0 1,-1 0,1 0,0 0,-1-1,1 1,-1 0,1 0,-1 0,1 0,-1 0,0 0,0 0,1 0,-1 0,0 1,0-1,0 0,0 0,0 0,0 0,0 0,-1 0,1 0,0 0,0 0,-1 0,0 1,1 0,0-1,-1 0,1 0,-1 0,1 1,-1-1,1 0,-1 0,0 0,0 0,1 0,-1 0,0 0,0 0,0 0,0-1,0 1,0 0,0 0,-1-1,1 1,0-1,0 1,0-1,-1 0,1 1,0-1,0 0,-1 0,1 0,0 0,-1 0,1 0,0 0,0 0,-1 0,1-1,0 1,0-1,-1 1,1-1,0 1,0-1,0 0,0 1,0-1,0 0,-1-1,1 2,0-1,0 0,0 1,0-1,0 0,0 0,0 0,1 1,-1-1,0 0,0 0,1 0,-1 0,1 0,-1 0,1 0,-1-1,1 1,0 0,0 0,-1 0,1 0,0-1,0 1,0 0,0 0,0 0,1 0,-1-1,0 1,0 0,1 0,-1 0,1 0,-1 0,1 0,-1 0,1 0,0 0,-1 0,1 0,0 0,0 0,0 1,0-1,0 0,-1 1,1-1,1 0,-1 1,2-1,-2 0,0 1,0-1,0 1,0-1,1 1,-1 0,0 0,0 0,0 0,1 0,-1 0,0 0,0 0,0 0,1 0,-1 1,0-1,0 0,0 1,0-1,0 1,0-1,0 1,0 0,0-1,0 1,0 0,0 0,0 0,0 0,0 0,-1-1,1 1,0 1,-1-1,1 0,-1 0,1 0,-1 0,1 2,-1-1,1-1,-1 1,1 0,-1 0,0-1,1 1,-1 0,0 0,0-1,0 1,-1 0,1 0,0 0,-1-1,1 1,-1 0,0-1,1 1,-1 0,0-1,0 1,0-1,0 1,0-1,0 1,-1-1,1 0,-2 2,-6 3,0-1,12-5,-3 0,1 0,0-1,0 1,0 0,-1 0,1 0,0 0,0 0,0 0,0 0,-1 0,1 0,0 1,0-1,0 0,-1 0,1 1,0-1,0 1,-1-1,1 0,0 1,-1-1,1 1,0 0,-1-1,1 1,-1-1,1 1,-1 0,1 0,-1-1,0 1,1 0,-1 0,0-1,1 1,-1 1,0-2,0 1,0-1,0 0,1 1,-1-1,0 1,0-1,0 0,0 1,0-1,0 0,0 1,-1-1,1 0,0 1,0-1,0 1,0-1,0 0,-1 1,1-1,0 0,0 0,0 1,-1-1,1 0,0 0,0 1,-1-1,1 0,0 0,-1 1,1-1,0 0,-1 0,1 0,0 0,-1 0,1 0,0 1,-1-1,1 0,0 0,-1 0,1 0,-1 0,1 0,0 0,-1-1,1 1,0 0,-1 0,1 0,0 0,-1 0,1 0,0-1,-1 1,-19-13,-6-15,19 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3:37.82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4:44.71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332 743,'-4'-1,"-1"-1,1 0,-1 0,1-1,0 0,0 1,0-1,1 0,-6-6,-8-5,-4 0,0-1,1-1,0-1,2-1,0 0,1-2,-18-25,19 22,2 0,0-1,1-1,-17-49,27 65,1 0,0-1,0 0,0 1,2-1,-1 0,1 0,0 1,1-1,0 0,1 0,0 1,1-1,0 1,0 0,1 0,6-13,-2 9,0 0,1 1,0 0,1 0,0 1,1 1,0-1,1 2,0-1,0 2,1 0,0 0,1 1,0 1,0 0,0 1,1 0,-1 1,1 1,0 1,0 0,0 0,24 2,40-1,-47-1,0 2,0 0,0 2,0 2,-1 1,41 11,-64-12,1 0,-1 1,0 0,0 1,-1-1,1 1,-1 1,-1 0,1-1,-1 2,0-1,-1 1,9 16,0 3,-1 1,19 58,-29-72,0 0,-1 1,0-1,-1 0,-1 1,0-1,-1 1,-1-1,0 1,-1-1,0 0,-1 0,-1 0,0-1,-1 1,0-1,-1-1,-1 1,-10 13,11-18,-1 0,0-1,0 0,-17 10,18-12,-1 1,1-1,0 1,0 0,1 0,-11 15,11-10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0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1,'0'3,"0"3,0 8,0 6,0 3,0 4,0 0,0 1,0-2,0-1,0 0,0-1,0 1,0 0,0-2,0-2,0-2,0-3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4:46.24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27 0,'0'2,"1"19,-1 1,-1-1,-1 1,-1-1,-1 0,-9 32,12-51,0-1,1 0,-1 0,1 0,0 0,-1 1,1-1,0 0,0 0,0 1,0-1,0 0,0 0,0 1,0-1,0 0,1 0,-1 0,1 1,-1-1,1 0,-1 0,1 0,-1 0,1 0,0 0,0 0,-1 0,1 0,0 0,0 0,0 0,0-1,0 1,0 0,0-1,1 1,-1-1,0 1,0-1,0 1,0-1,1 0,-1 0,0 0,3 0,8 2,1-2,0 1,24-4,-14 1,-8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6:44.82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51 45,'0'-1,"1"1,0 0,0 0,0 0,0 0,0 0,0 0,0 0,-1 1,1-1,0 0,0 0,0 1,0-1,-1 0,1 1,0-1,0 1,-1-1,1 1,0-1,-1 1,1 0,0-1,0 2,-1-1,0 0,0 0,0-1,0 1,0 0,0-1,0 1,0 0,0-1,0 1,0 0,-1-1,1 1,0 0,-1-1,1 1,0 0,-1-1,1 1,-1-1,1 1,-1-1,0 2,0-2,0 1,0 0,0-1,0 1,0 0,0-1,0 1,0-1,0 0,0 1,0-1,0 0,0 1,0-1,0 0,0 0,0 0,0 0,-1 0,1 0,0 0,0-1,0 1,0 0,0-1,0 1,0 0,0-1,0 1,0-1,0 0,0 1,0-1,0 0,0 0,1 1,-1-1,0 0,1 0,-1 0,0 0,1 0,-1 0,0-2,1 2,-1 0,0 0,0 0,1 0,-1 0,1 0,-1-1,1 1,-1 0,1 0,0-1,0 1,-1 0,1-1,0 1,0 0,1-1,-1 1,0 0,0 0,0-1,1 1,-1 0,1 0,-1-1,1 1,0 0,-1 0,1 0,1-2,0 2,0 0,0 0,-1 0,1 1,0-1,0 0,0 1,0-1,0 1,0 0,0 0,0 0,0 0,0 0,0 0,4 1,-3 0,0-1,-1 1,1 0,0 0,-1 0,1 0,-1 0,0 0,1 1,-1-1,0 1,0 0,2 2,-3-3,0-1,-1 1,1 0,-1 0,1 0,-1 0,0 0,1 0,-1 0,0 0,1 0,-1 0,0 0,0 0,0 0,0 0,0 0,0 0,0 0,0 0,-1 0,1 0,0 0,-1 0,1 0,0 0,-1-1,1 1,-1 0,0 0,1 0,-1 0,0-1,-1 2,0 0,0 0,0-1,-1 0,1 1,-1-1,1 0,-1 0,1 0,-1-1,0 1,1-1,-1 1,0-1,1 0,-1 0,0 0,0 0,1-1,-1 1,0-1,-3 0,5 0,-1 1,0 0,1-1,-1 1,1-1,-1 0,1 1,-1-1,1 0,-1 0,1 0,0 0,0 0,-1 0,1 0,0 0,0-1,0 1,0 0,0-1,1 1,-1-1,0 1,0-1,1 1,-1-1,1 1,0-1,-1 0,1 1,0-1,0 1,0-1,0 0,1-2,-1 3,0 0,1 0,-1-1,0 1,1 0,-1 0,1 0,0 0,-1 0,1 0,0 0,-1 0,1 0,0 1,0-1,0 0,0 0,0 1,0-1,0 0,0 1,0-1,0 1,0 0,0-1,1 1,-1 0,0 0,0-1,2 1,0 0,0 1,-1-1,1 1,0-1,-1 1,1 0,-1 0,1 0,-1 0,1 0,-1 1,5 3,-6-5,0 2,1-1,-1 0,0 0,1 0,-1 1,0-1,0 0,0 1,0-1,-1 1,1-1,0 1,-1 0,1-1,0 1,-1 0,1 2,-2-2,1-1,-1 0,1 1,-1-1,1 0,-1 0,0 1,0-1,1 0,-1 0,0 0,0 0,0 0,0 0,0 0,0-1,-1 1,1 0,0 0,0-1,-1 1,1-1,0 1,-1-1,1 0,0 1,-1-1,-2 0,6-1,-1 1,1-1,-1 0,0 0,1 0,-1 0,0 0,0 0,0 0,0-1,0 1,0 0,0 0,0-1,0 1,0-1,-1 1,1-1,-1 1,1-1,-1 1,0-1,1 0,-1 1,0-1,0 1,0-1,0 0,-1 1,1-1,0 1,-1-1,1 1,-1-1,1 1,-1-1,0 1,1-1,-1 1,0 0,0-1,0 1,0 0,0 0,0 0,-1 0,1 0,0 0,-1 0,1 0,0 0,-1 1,1-1,-1 0,1 1,-1-1,1 1,-1 0,0 0,1-1,-1 1,1 0,-1 0,0 0,-2 1,7-2,-1 0,1 0,-1 0,1 0,0 0,-1 1,1-1,0 1,0 0,5 0,-7 0,0 0,0 0,0 1,0-1,0 1,0-1,0 0,0 1,0-1,-1 1,1 0,0-1,0 1,0 0,-1-1,1 1,0 0,-1 0,1 0,0 1,0 1,0 0,0 0,-1 0,1 0,-1 0,1 1,-1-1,0 0,-1 0,1 0,0 1,-1-1,0 0,0 0,-2 5,3-5,-1 0,-1 0,1 0,0 0,-1-1,0 1,1 0,-1-1,0 1,0-1,-1 0,1 0,0 1,-1-2,-4 4,6-5,0 1,1-1,-1 0,0 0,0 1,0-1,0 0,0 0,0 0,0 0,0 0,0 0,0-1,0 1,0 0,0 0,0-1,0 1,0 0,-1-2,0 0,0 1,0-1,0 0,0 0,0 0,1 0,-1-1,1 1,-1 0,1-1,-1-2,1 3,0 0,0 0,0 0,1 0,-1 0,1 0,-1-1,1 1,0 0,0 0,-1-1,2 1,-1 0,0 0,0 0,1-1,-1 1,1 0,0 0,0 0,0 0,0 0,0 0,0 0,0 0,0 0,1 1,-1-1,1 0,0 1,-1-1,1 1,0 0,2-2,-1 1,0 1,-1 0,1 0,0 0,0 1,0-1,0 1,0-1,-1 1,1 0,0 0,0 0,0 0,0 1,0-1,0 1,0 0,-1 0,1 0,0 0,-1 0,1 1,-1-1,1 1,-1-1,4 4,-5-4,1 0,-1 0,0 0,0 0,0 0,0 0,0 0,0 1,0-1,0 0,-1 0,1 1,0-1,-1 1,1-1,-1 0,1 1,-1-1,0 1,0-1,0 1,0-1,0 1,0-1,0 1,0-1,0 1,-1-1,1 1,0-1,-2 2,1 0,-1-1,0 0,0 0,1-1,-1 1,0 0,-1-1,1 1,0-1,0 1,-1-1,1 0,-1 0,1 0,-1-1,-2 2,2-2,1 1,-1-1,0 1,1-1,-1 0,0 0,1 0,-1 0,0-1,1 1,-1-1,1 0,-1 1,1-1,-1 0,-2-2,3 2,1 0,0-1,0 1,0 0,0-1,0 1,0 0,0-1,0 1,0-1,1 0,-1 1,1-1,-1 0,1 1,0-1,-1 0,1 1,0-1,0 0,0 0,0 1,1-1,-1 0,0 1,1-1,-1 0,1 1,0-3,0 3,-1 0,0 0,0 0,1 0,-1 0,0-1,1 1,-1 0,1 0,-1 0,1 0,0 0,0 0,-1 0,1 1,0-1,0 0,0 0,0 1,0-1,0 0,0 1,0-1,0 1,0-1,0 1,0 0,0-1,0 1,1 0,-1 0,0 0,0 0,0 0,0 0,1 0,-1 0,0 0,0 0,0 1,2 0,-1 0,0 0,0 0,-1 0,1 1,0-1,-1 0,1 1,-1-1,1 1,-1 0,0 0,0-1,0 1,0 0,0 0,0 0,-1 0,1 0,0 0,-1 0,0 0,1 4,-1-4,0-1,0 1,0 0,-1-1,1 1,0-1,-1 1,1-1,-1 1,1-1,-1 0,0 1,0-1,1 0,-1 1,0-1,0 0,0 0,-1 0,1 0,0 0,0 0,-3 2,-7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57:12.23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02:31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438 1,'-2'0,"-10"0,1 0,0 0,0 1,0 1,0-1,-15 6,23-6,0 1,1-1,-1 1,0 0,0 0,1 0,-1 0,1 0,0 0,0 1,0-1,0 1,0 0,0-1,1 1,-1 0,1 0,0 0,0 0,0 0,0 1,0-1,1 0,0 0,-1 0,1 5,-3 53,-19 89,16-118,-5 21,-25 76,29-110,-1-1,0 0,-2-1,0 0,-1 0,0-1,-23 24,12-19,0-1,-46 31,67-50,1-1,-1 0,1 1,-1-1,1 0,-1 1,1-1,0 0,-1 1,1-1,-1 1,1-1,0 1,0-1,-1 1,1-1,0 1,0-1,0 1,-1-1,1 1,0-1,0 1,0 0,0-1,0 1,0-1,0 1,0-1,0 1,0-1,1 1,-1 0,0-1,0 1,0-1,1 1,-1-1,0 1,1-1,-1 1,0-1,1 0,-1 1,1-1,-1 1,0-1,2 1,33 21,-8-5,-16-7,-1 1,0 0,0 1,-1 0,-1 0,0 1,-1 0,0 1,-1-1,0 1,-1 1,-1-1,-1 1,0-1,0 1,-1 0,-1 19,-3 497,2-523,0 0,0-1,0 1,1-1,0 1,1-1,0 1,0-1,0 0,1 0,0 0,0 0,1 0,0-1,0 0,1 0,-1 0,7 6,29 20,70 44,-100-71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06:25.690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23 64,'1'-5,"-1"5,0 0,-1 1,1-1,-1 0,1 0,0 0,-1 1,1-1,-1 0,1 0,-1 0,1 0,-1 0,1 0,0 1,-1-1,1 0,-1-1,1 1,-1 0,1 0,-1 0,1 0,-1 0,1 0,0 0,-1-1,1 1,-1 0,1 0,0-1,-1 1,0 0,1-1,-1 1,1 0,-1 0,1 0,0 0,-1 0,1-1,-1 1,1 0,0 0,-1-1,1 1,0 0,-1 0,1-1,0 1,-1 0,1-1,0 1,0-1,-1 1,1 0,0-1,0 1,0-1,0 1,0 0,-1-1,1 1,0-1,0 1,0-1,0 1,0-1,0 1,1 0,-1-1,0 1,0-1,0 1,0-1,0 1,1 0,-1-1,0 1,0-1,1 1,-1 0,0-1,0 1,1 0,-1-1,0 1,1 0,-1 0,1-1,0 1,0-1,-1 1,1 0,0 0,0-1,0 1,-1 0,1 0,0 0,0 0,0 0,-1 0,1 0,0 0,0 0,0 0,-1 0,1 1,0-1,0 0,-1 1,1-1,0 0,0 1,-1-1,1 1,-1-1,1 1,0-1,-1 1,1-1,-1 1,1 0,-1-1,1 1,-1 0,0 0,1 1,6 16,-6-19,3-12,-3 8,8-31,-9 35,0 1,1-1,-1 0,0 1,0-1,0 1,1-1,-1 1,0-1,1 1,-1-1,0 1,1-1,-1 1,1-1,-1 1,1 0,-1-1,1 1,-1-1,1 1,-1 0,1 0,-1-1,1 1,0 0,-1 0,1 0,-1 0,1 0,0 0,-1 0,1 0,-1 0,1 0,0 0,-1 0,1 0,-1 0,1 1,0-1,-1 0,1 0,-1 1,1-1,-1 0,1 1,-1-1,1 0,-1 1,1-1,-1 1,2 2,0 0,-1-1,1 1,-1 0,0 0,0 0,0 0,0 0,0 0,-1 0,1 0,-1 1,0-1,0 0,-1 5,1-6,0-1,1 0,-1 1,-1-1,1 0,0 1,0-1,0 0,-1 1,1-1,-1 0,1 0,-1 1,1-1,-1 0,0 0,0 0,1 0,-1 0,0 0,0 0,0 0,0 0,0 0,0 0,0-1,-1 1,1 0,0-1,0 1,-1-1,1 1,0-1,0 0,-1 0,1 1,-3-1,3-1,0 1,0-1,0 1,-1-1,1 0,0 0,0 1,0-1,0 0,1 0,-1 0,0 0,0 0,0 0,1 0,-1 0,0-1,1 1,-1 0,1 0,0 0,-1-1,1 1,0 0,0-2,-1 2,1 0,0 0,0 0,0 0,-1 0,1 0,0 0,0 0,1 0,-1 0,0 0,0 1,0-1,1 0,-1 0,0 0,1 0,-1 0,1 0,-1 0,1 1,-1-1,1 0,0 0,-1 1,1-1,0 0,-1 1,1-1,0 1,0-1,1 0,-1 1,0 0,0 0,-1 0,1 0,0 1,-1-1,1 0,0 0,-1 1,1-1,0 0,-1 1,1-1,0 0,-1 1,1-1,-1 1,1-1,-1 1,1 0,-1-1,0 1,1-1,-1 1,0 0,1-1,-1 1,0 0,0-1,1 1,-1 0,0 0,0-1,0 1,0 0,0 0,0-1,0 1,0 0,0-1,-1 1,1 0,0 0,-9 34,9-34,-1-1,1 1,-1-1,0 1,1-1,-1 1,1-1,-1 1,0-1,1 1,-1-1,0 0,0 1,1-1,-1 0,0 0,0 1,1-1,-1 0,0 0,0 0,0 0,1 0,-1 0,0 0,0 0,1 0,-1-1,0 1,0 0,1-1,-2 1,0-1,0-1,0 1,0-1,0 1,1-1,-1 0,0 1,1-1,-1 0,1 0,-2-4,2 5,-1-1,1 0,0 1,1-1,-1 0,0 0,0 1,1-1,-1 0,1 0,0 0,0 0,-1 0,1 0,0 0,1 0,-1 1,0-1,0 0,1 0,-1 0,1 0,0 0,-1 1,1-1,0 0,0 0,0 1,0-1,1 1,-1-1,0 1,1 0,1-3,-1 4,-1-1,0 0,0 1,0-1,0 1,0 0,1-1,-1 1,0 0,0 0,1 0,-1-1,0 1,1 1,-1-1,0 0,0 0,1 0,-1 1,0-1,0 0,0 1,0-1,1 1,-1 0,0-1,2 2,-2 0,1 0,0 0,-1 0,1 0,-1 0,0 1,0-1,0 0,0 1,0-1,0 0,-1 1,2 3,-2-4,1 0,-1 0,1 0,-1 0,0 0,0 0,0 0,0 0,0 0,0 0,0 0,-1 0,1 0,-1 0,1 0,-1-1,0 1,0 0,0 0,0 0,0-1,0 1,0-1,-1 1,1-1,-1 1,1-1,-1 0,1 1,-1-1,0 0,1 0,-1 0,0-1,0 1,0 0,-3 0,4-1,0 0,-1 0,1 0,-1 0,1 0,0 0,-1-1,1 1,0 0,0-1,-1 1,1-1,0 1,0-1,0 0,0 0,-1 1,1-1,0 0,0 0,1 0,-1 0,0 0,0 0,0 0,1-1,-1 1,0 0,1 0,-1 0,1-2,-1-1,0 1,1 0,0-1,0 1,0 0,0 0,0-1,1 1,0 0,-1-1,1 1,2-4,-2 5,-1 0,1 0,0 1,0-1,0 0,0 0,0 1,0-1,1 1,-1-1,0 1,1-1,0 1,-1 0,1 0,-1 0,1 0,2-1,-3 2,0 0,1 0,-1 0,0 1,1-1,-1 0,0 1,0-1,1 1,-1-1,0 1,0 0,0-1,0 1,0 0,0 0,0 0,0 0,0 0,0 0,0 0,-1 0,1 0,0 0,-1 0,1 0,-1 1,1-1,-1 0,0 0,1 1,-1 1,1-1,-1 1,1-1,-1 1,0-1,0 1,0 0,0-1,0 1,0-1,-1 1,1-1,-2 4,2-6,0 1,0 0,0-1,-1 1,1 0,0-1,-1 1,1-1,0 1,-1-1,1 1,-1 0,1-1,-1 0,1 1,-1-1,1 1,-1-1,1 0,-1 1,0-1,1 0,-1 1,0-1,1 0,-1 0,0 0,1 0,-1 0,0 0,1 0,-1 0,0 0,1 0,-1 0,0 0,1 0,-1 0,0-1,1 1,-1 0,1 0,-1-1,0 1,1-1,-1 1,1 0,-1-1,1 1,-1-2,2 3,-1-1,1 1,0-1,0 0,0 0,0 1,0-1,0 0,0 0,0 0,0 0,0 0,0 0,0 0,0-1,-1 1,1 0,0 0,0-1,0 1,0 0,0-1,0 1,-1-1,1 1,0-1,0 0,-1 1,1-1,0 0,-1 1,1-1,0-1,-1 3,0 0,0 0,0-1,0 1,0 0,0 0,0 0,0 0,0-1,-1 1,1 0,0 0,0 0,-1-1,1 1,-1 0,1-1,-1 1,1 0,-1-1,1 1,-1 0,1-1,-1 1,0-1,1 1,-1-1,0 1,0-1,1 0,-1 1,0-1,0 0,0 0,1 1,-1-1,0 0,0 0,0 0,0 0,0 0,1 0,-1 0,0-1,0 1,0 0,1 0,-1 0,0-1,0 1,0-1,1 1,-1 0,0-1,1 1,-2-2,0 0,-1 0,1 0,-1 0,1-1,0 1,0 0,0-1,0 0,1 0,-1 1,1-1,-1 0,1 0,-1-5,2 7,-1 0,1 0,0-1,0 1,0 0,0-1,0 1,0 0,0-1,0 1,1 0,-1-1,0 1,1 0,-1-1,1 1,-1 0,1 0,0 0,0 0,-1 0,3-2,-2 2,-1 1,1 0,0-1,0 1,0 0,0-1,0 1,0 0,0 0,0 0,0 0,0 0,0 0,0 0,0 0,0 0,0 0,0 0,0 1,0-1,0 0,1 1,-1 0,0-1,0 1,0-1,0 1,0-1,0 1,0 0,0-1,0 1,-1 0,1 0,0 0,0 0,-1 0,1 0,0 0,-1 0,1 0,-1 0,1 0,-1 0,0 0,1 0,-1 0,0 1,0-1,0 0,0 0,0 0,0 0,0 1,0-1,0 0,-1 0,1 0,0 0,-1 0,1 0,-1 0,1 0,-1 0,0 0,1 0,-1 0,-1 1,2-1,-1-1,1 1,-1-1,1 1,-1-1,1 1,-1-1,1 0,-1 1,1-1,-1 0,1 0,-1 1,0-1,1 0,-1 0,1 0,-1 0,0 1,1-1,-1 0,0 0,1 0,-1 0,1-1,-1 1,0 0,1 0,-1 0,1 0,-1-1,0 1,1 0,-1-1,1 1,-1 0,1-1,-1 1,1-1,-1 1,1-1,0 1,-1-1,1 1,-1-1,0-1,0 1,1-1,-1 1,0-1,1 1,-1-1,1 1,-1-1,1 1,0-1,0 0,0 1,0-1,0 0,0 1,0-1,1-1,-1 4,-1 1,1-1,0 1,0 0,0-1,1 1,-1-1,0 1,1-1,-1 1,1-1,-1 1,1-1,-1 1,1-1,0 0,0 1,0-1,0 0,0 0,0 0,0 0,0 0,0 0,1 0,-1 0,0 0,1 0,-1-1,1 1,-1 0,1-1,-1 0,1 1,-1-1,1 0,-1 0,1 1,-1-1,1 0,-1-1,1 1,0 0,-1 0,1-1,-1 1,1-1,-1 1,0-1,1 0,-1 1,0-1,1 0,-1 0,0 0,0 0,2-1,-10 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06:32.702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89 53,'0'1,"1"-1,0 0,0 1,0-1,0 0,-1 1,1-1,0 1,-1 0,1-1,0 1,-1-1,1 1,-1 0,1-1,-1 1,1 0,-1 0,1 0,-1-1,0 1,1 0,-1 0,0 0,0 0,0-1,0 1,1 0,-1 0,0 0,-1 0,1 0,0 1,0 1,0-1,0 1,-1 0,1-1,0 1,-1-1,0 1,0 0,1-1,-3 4,0-3,0-1,0 1,-1-1,1 0,-1 0,1 0,-1-1,1 1,-1-1,0 1,0-1,1-1,-1 1,0 0,-4-1,6 0,1 0,0 1,0-1,0 0,-1 0,1 0,0 0,0-1,-1 1,1 0,0 0,0-1,0 1,0-1,0 1,0-1,-1 1,1-1,0 0,0 1,1-1,-1 0,0 0,0 0,0 0,0 0,1 0,-1 0,1 0,-1 0,0 0,1 0,0 0,-1 0,1-1,0 1,-1 0,1 0,0 0,0-1,0 1,0 0,0 0,0 0,1-1,-1 1,0 0,1 0,-1 0,1-2,0 1,0 0,0 0,0 1,0-1,1 0,-1 1,0-1,1 1,-1-1,1 1,-1 0,1 0,0 0,-1 0,1 0,0 0,0 0,0 0,0 1,0-1,0 1,0-1,0 1,0 0,0 0,0 0,0 0,0 0,3 1,-2-1,-1 0,0 0,1 1,-1-1,0 1,0 0,1-1,-1 1,0 0,0 0,0 0,0 1,0-1,0 0,0 1,-1 0,1-1,0 1,-1 0,1 0,-1-1,0 1,0 0,0 1,2 3,-2-5,-1 0,1 0,-1 1,0-1,1 0,-1 0,0 1,0-1,0 0,0 1,0-1,0 0,0 0,0 1,-1-1,1 0,0 1,-1-1,1 0,-1 0,1 0,-1 0,0 1,1-1,-1 0,0 0,0 0,0 0,0-1,0 1,0 0,-1 1,0-2,1 0,0-1,-1 1,1 0,0-1,-1 1,1-1,0 1,-1-1,1 0,0 1,0-1,0 0,0 0,0 0,0 0,0 0,0 0,0 0,0 0,0 0,1-1,-1 1,0 0,1 0,-1-1,1 1,-1 0,1-1,0-1,-2-5,0 1,0 0,1-1,1 1,-1 0,1-1,0 1,2-12,-2 18,0-1,1 1,-1-1,0 1,0-1,1 1,-1-1,1 1,0-1,-1 1,1 0,0-1,0 1,0 0,-1 0,1-1,1 1,-1 0,0 0,0 0,0 0,1 0,-1 1,0-1,1 0,-1 1,0-1,1 1,-1-1,1 1,-1-1,1 1,-1 0,1 0,-1 0,1 0,0 0,-1 0,1 0,-1 1,1-1,-1 0,1 1,-1-1,0 1,1 0,1 0,-2 0,1 0,0-1,0 1,0 0,-1 0,1 0,-1 0,1 1,-1-1,1 0,-1 1,1-1,-1 1,0-1,0 1,0 0,0-1,0 1,0 0,-1 0,1 0,0-1,-1 1,1 0,-1 0,0 0,0 3,0-2,-1 1,1-1,-1 1,0-1,0 0,0 0,-1 1,1-1,-1 0,1 0,-1 0,0 0,0-1,-4 4,5-4,-1 0,0 0,0 0,0 0,-1-1,1 1,0-1,-1 0,1 1,0-1,-1 0,0 0,1 0,-1-1,0 1,-5 0,7-2,-1 1,0 0,0-1,1 1,-1-1,0 0,1 0,-1 0,1 0,-1 0,1 0,-1 0,1 0,0 0,0-1,-1 1,1 0,0-1,0 1,0-1,1 1,-1-1,0 0,0 1,1-1,-1 0,1 1,0-1,-1-3,1 4,0-1,-1 1,1-1,0 0,0 1,0-1,0 0,1 1,-1-1,0 0,1 1,-1-1,1 1,-1-1,1 1,0-1,-1 1,1-1,0 1,0 0,0 0,0-1,1 1,-1 0,0 0,0 0,1 0,-1 0,0 0,1 0,-1 1,1-1,-1 1,1-1,0 1,-1-1,1 1,-1 0,1 0,2 0,-1-1,0 1,1 0,-1-1,0 2,0-1,0 0,0 1,0-1,0 1,0 0,-1 0,1 0,0 0,0 0,0 1,-1-1,1 1,-1 0,0 0,1 0,-1 0,3 3,-3-1,0 0,-1 1,1-1,-1 0,0 0,0 1,-1-1,1 1,-1-1,0 1,0-1,0 1,-1-1,0 0,-1 6,2-8,0 0,-1-1,1 1,-1 0,0-1,1 1,-1 0,0-1,0 1,0-1,0 1,0-1,0 0,0 1,-1-1,1 0,0 0,-1 0,1 0,-1 0,1 0,-1 0,0-1,1 1,-1 0,0-1,1 0,-1 1,0-1,0 0,1 0,-1 0,0 0,0 0,1 0,-1 0,0-1,0 1,1-1,-3 0,1 0,1-1,-1 1,1-1,-1 0,1 0,-1 0,1 0,0 0,0 0,0-1,0 1,1-1,-1 1,0-1,1 0,0 0,0 1,0-1,0 0,0 0,1 0,-1 0,1 0,0 0,-1 0,2 0,-1-5,0 6,0 0,0 0,0 0,1 1,-1-1,0 0,1 0,-1 1,1-1,0 0,0 1,-1-1,1 0,0 1,0-1,0 1,1 0,-1-1,0 1,0 0,1 0,-1 0,1 0,-1 0,1 0,-1 0,1 0,0 0,-1 1,1-1,0 1,0-1,-1 1,1 0,0 0,0 0,0 0,-1 0,1 0,0 0,0 0,0 1,-1-1,1 1,2 0,-2 0,0 0,0 1,-1-1,1 0,0 1,-1-1,1 1,0-1,-1 1,0 0,1-1,-1 1,0 0,0 0,0 0,0 0,-1 0,1 0,0 0,-1 0,1 0,-1 1,0-1,0 0,0 0,0 0,0 0,0 1,-1-1,0 2,1-1,0 0,-1 0,0 0,0 0,1 0,-2 0,1 0,0 0,-1 0,1-1,-1 1,0 0,0-1,0 0,0 1,0-1,0 0,-1 0,1 0,-5 2,4-3,1 0,-1 0,1 0,-1-1,1 1,-1-1,0 0,1 0,-1 0,0 0,1 0,-1 0,0-1,1 1,-1-1,1 0,-1 0,1 0,-1 0,1 0,0 0,-1-1,1 1,0-1,0 0,0 1,0-1,0 0,1 0,-1 0,-2-4,2 2,0 0,0 1,1-1,-1 0,1 0,0 0,0 0,0-1,0 1,1 0,0 0,0 0,0-1,0 1,1 0,-1 0,1 0,0-1,3-4,-3 7,0 0,1 0,0 0,-1 0,1 1,0-1,0 0,0 1,0 0,0-1,0 1,1 0,-1 0,0 0,1 0,-1 1,0-1,1 1,-1-1,1 1,-1 0,1 0,-1 0,1 0,-1 0,1 1,-1-1,0 1,1 0,-1-1,0 1,1 0,-1 0,0 1,0-1,0 0,0 1,0-1,0 1,0 0,0 0,-1-1,1 1,-1 0,1 1,-1-1,0 0,2 5,1 47,-4-52,0 0,0-1,0 1,0 0,0-1,0 1,0 0,0 0,-1-1,1 1,-1-1,1 1,-1 0,1-1,-1 1,0-1,0 1,0-1,0 0,0 1,0-1,0 0,-1 0,1 0,0 1,-1-1,-2 1,3-2,0-1,0 0,0 1,-1-1,1 0,0 0,0 1,1-1,-1 0,0 0,0 0,0 0,1 0,-1-1,0 1,1 0,-1 0,1 0,-1 0,1-1,0 1,-1 0,1 0,0-1,0 1,0 0,0-1,1-1,-2-40,13-3,1 26,-13 20,1 0,-1-1,1 1,-1 0,1 0,-1-1,1 1,-1 0,0 0,1 0,-1 0,1 0,-1 0,1 0,-1 0,1 0,-1 0,1 0,-1 0,1 0,-1 0,1 0,-1 0,1 0,-1 1,1-1,-1 0,0 0,1 1,-1-1,1 0,-1 1,0-1,1 0,0 1,8 21,-7-9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08:15.673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23 19,'5'1,"0"-1,0 1,0 0,0 1,0-1,0 1,0 0,6 4,-10-6,0 0,0 1,0-1,0 1,0-1,0 1,-1-1,1 1,0-1,0 1,0 0,-1 0,1 0,0-1,-1 1,1 0,-1 0,1 0,-1 0,1 0,-1 0,0 0,1 0,-1 0,0 0,0 0,0 0,0 0,0 0,0 0,0 0,0 0,0 0,0 0,0 0,-1 0,1 0,-1 0,1 0,0 0,-1 0,0 0,1 0,-1 0,1 0,-1-1,-1 2,1-1,0 0,0-1,0 1,0 0,0-1,0 1,0-1,0 1,0-1,0 1,0-1,0 0,-1 0,1 1,0-1,0 0,0 0,0 0,-1 0,1-1,0 1,0 0,0 0,0-1,0 1,0 0,-1-1,1 1,0-1,0 0,0 1,1-1,-1 0,0 0,0 1,0-1,0 0,1 0,-1 0,0 0,1 0,-1 0,1 0,-1 0,1 0,0 0,-1 0,1-1,0 0,-1 1,1 0,-1 0,1 0,-1 0,1-1,0 1,0 0,-1 0,1 0,0 0,0 0,0 0,0-1,0 1,1 0,-1 0,0 0,0 0,1 0,-1 0,1 0,-1 0,1 0,-1 0,1 0,0 0,-1 0,1 0,0 0,0 1,0-1,0 0,0 0,-1 1,1-1,0 1,0-1,1 1,-1-1,0 1,0 0,0-1,0 1,0 0,0 0,0 0,1 0,-1 0,0 0,0 0,0 0,0 0,0 1,0-1,2 1,-2-1,1 0,-1 0,0 0,0 0,1 1,-1-1,0 0,0 1,1-1,-1 1,0-1,0 1,0-1,0 1,0 0,0 0,0-1,0 1,0 0,0 0,0 0,0 0,-1 0,1 0,0 0,-1 1,1-1,-1 0,1 0,-1 0,0 1,1-1,-1 0,0 0,0 1,0-1,0 0,0 1,0 0,-1 1,0-1,0 0,0 1,0-1,0 0,0 0,-1 1,1-1,-1 0,1 0,-1-1,0 1,0 0,0-1,0 1,0-1,0 1,0-1,-3 1,3-1,1 0,-1 0,0 0,0-1,0 1,0-1,0 0,0 1,0-1,0 0,0 0,0 0,0 0,0 0,0-1,1 1,-1-1,0 1,0-1,0 0,0 1,0-1,1 0,-1 0,0 0,1-1,-1 1,1 0,-1-1,1 1,0-1,0 1,-1-1,1 1,0-1,0 0,1 0,-1 1,0-1,0 0,1 0,-1 0,1 0,0 0,0 0,0 0,0 0,0 0,0 0,0 0,0 0,1 0,-1 0,1 1,-1-1,1 0,0 0,0 0,0 1,0-1,0 0,0 1,2-3,-2 3,-1-1,1 1,0-1,0 1,0-1,0 1,0 0,0 0,1-1,-1 1,0 0,0 0,1 0,-1 0,1 0,-1 1,1-1,-1 0,1 1,0-1,-1 1,1-1,0 1,-1 0,1 0,0 0,-1 0,1 0,0 0,2 1,-2 0,0 0,0 1,0-1,0 1,0-1,0 1,-1 0,1 0,-1 0,1 0,-1 0,0 0,0 0,0 0,0 0,0 1,0-1,0 3,0-2,-1 0,1 0,-1 0,0 0,1-1,-1 1,0 0,-1 0,1 0,0 0,-1 0,0 0,0 0,0-1,-2 6,2-6,0-1,-1 0,1 1,0-1,-1 0,1 0,-1 0,1 0,-1 0,1 0,-1 0,0 0,1-1,-1 1,0-1,0 1,1-1,-1 0,0 0,0 0,0 0,0 0,1 0,-1 0,0 0,0-1,0 1,1-1,-3 0,3 1,-1-1,1 1,0 0,0-1,0 1,0 0,0-1,0 0,1 1,-1-1,0 1,0-1,0 0,0 0,1 1,-1-1,0 0,1 0,-1 0,1 0,-1 0,1 0,-1 0,1 0,0 0,-1 0,1 0,0 0,0 0,0 0,-1 0,1 0,1-2,-1 0,1 0,0 0,0 1,0-1,0 0,0 1,0-1,1 0,-1 1,1 0,0-1,3-2,-3 3,-1 0,1 1,0-1,0 1,-1-1,1 1,0 0,0 0,0 0,0 0,1 0,-1 0,0 1,0-1,5 0,-6 1,0 1,1-1,-1 0,0 1,1-1,-1 1,0-1,0 1,0 0,1-1,-1 1,0 0,0 0,0 0,0 0,0 0,-1 0,1 0,0 0,0 0,-1 0,1 0,0 1,-1-1,1 0,-1 0,0 1,1-1,-1 0,0 3,0-1,0 0,0 0,0 0,0 0,-1 0,1 0,-1 0,0 0,0 0,0 0,0 0,-1 0,1-1,-1 1,1 0,-1-1,0 1,-4 3,5-5,1 0,-1 0,0 0,0 0,0 0,0 0,0-1,0 1,0 0,0 0,0-1,-1 1,1-1,0 1,0-1,0 1,-1-1,1 0,0 0,-1 0,1 0,0 1,0-2,-1 1,1 0,0 0,-1 0,1-1,0 1,0 0,-1-1,1 1,0-1,0 0,0 1,0-1,0 0,0 0,0 1,0-1,0 0,0 0,0 0,-1-2,1 1,1 1,-1-1,0 0,0 0,1 0,-1 0,1 0,-1 1,1-1,0 0,0 0,0 0,0 0,0 0,0 0,1 0,-1 0,1 0,-1 0,1 1,0-1,0 0,-1 0,1 1,1-1,-1 0,0 1,0-1,0 1,1-1,-1 1,1 0,-1 0,1 0,3-2,-4 2,0 0,0 0,1 1,-1-1,0 0,1 1,-1-1,0 1,1-1,-1 1,1 0,-1 0,0-1,1 1,-1 0,1 0,-1 1,1-1,-1 0,1 0,-1 1,0-1,1 1,-1-1,0 1,1 0,-1-1,0 1,0 0,1 0,-1 0,0 0,0 0,0 0,0 0,0 0,0 0,-1 1,1-1,0 0,-1 1,1-1,-1 0,1 1,-1-1,0 0,1 3,-1 0,0 0,0 0,0 0,-1 0,0 0,0 0,0 0,0-1,-2 5,3-7,0 0,0 0,0-1,0 1,-1 0,1-1,0 1,0 0,-1-1,1 1,0 0,-1-1,1 1,0-1,-1 1,1-1,-1 1,1-1,-1 1,1-1,-1 1,0-1,1 0,-1 1,0-1,1 0,-1 1,0-1,1 0,-1 0,0 0,1 0,-1 1,0-1,1 0,-1 0,0-1,0 1,1 0,-1 0,0 0,1 0,-1 0,0-1,1 1,-1 0,0-1,1 1,-1 0,1-1,-1 1,1-1,-1 1,1-1,-1 1,0-2,0 1,0-1,0 0,0 0,0 0,1 0,-1 0,0 0,1 0,0 0,-1 0,1 0,0 0,0 0,0 0,0 0,0 0,1 0,-1 0,1 0,-1 0,1 0,0 0,0 0,0 0,0 0,0 1,0-1,0 0,2-1,-2 2,-1 0,1 0,0 0,-1 0,1 1,0-1,-1 0,1 0,0 1,0-1,0 1,-1-1,1 1,0-1,0 1,0-1,0 1,0 0,0 0,0-1,0 1,0 0,0 0,0 0,0 0,0 0,0 0,0 0,0 1,0-1,0 0,0 0,0 1,0-1,-1 1,1-1,0 1,0-1,0 1,0-1,-1 1,1 0,0-1,-1 1,1 0,0 0,-1 0,1-1,-1 1,1 0,-1 0,1 0,-1 0,1 2,-1-2,0 1,0-1,0 1,0-1,0 1,0-1,0 1,0-1,0 1,-1-1,1 1,-1-1,1 0,-1 1,1-1,-2 3,0 0,2-4,1 0,-1 0,0 1,1-1,-1 0,0 0,0 1,1-1,-1 0,0 1,0-1,0 1,0-1,1 0,-1 1,0-1,0 0,0 1,0-1,0 1,0-1,0 0,0 1,0-1,0 1,0-1,0 0,0 1,0-1,-1 1,1-1,0 0,0 1,0-1,0 0,-1 1,1-1,0 0,0 1,-1-1,1 0,0 0,-1 1,1-1,0 0,-1 0,1 0,0 1,-1-1,1 0,0 0,-1 0,1 0,-1 0,0 0,-4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08:28.40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52,'3'0,"0"0,0 0,0 1,0 0,0-1,0 1,0 0,0 1,0-1,3 2,-5-2,-1-1,1 0,-1 1,1-1,-1 1,1-1,-1 1,0-1,1 1,-1-1,1 1,-1-1,0 1,0-1,1 1,-1 0,0-1,0 1,0 0,1-1,-1 1,0-1,0 1,0 0,0-1,0 1,0 0,-1-1,1 1,0 0,0-1,0 1,-1 0,1-1,0 1,0-1,-1 1,1-1,-1 1,1-1,0 1,-1-1,1 1,-1-1,1 1,-1-1,0 0,1 1,-1-1,1 0,-1 0,0 1,0-1,1 1,-1-1,1 0,0 1,-1-1,1 1,0-1,-1 0,1 1,-1-1,1 0,0 1,-1-1,1 0,-1 0,1 0,-1 1,1-1,-1 0,1 0,-1 0,1 0,-1 0,1 0,-1 0,1 0,-1 0,1 0,-1 0,1 0,-1 0,1 0,-1 0,1-1,-1 1,1 0,-1 0,1-1,0 1,-1 0,1-1,-1 1,1 0,0-1,-1 1,1 0,0-1,-1 0,1-1,0 0,-1 0,1 0,0 1,0-1,1 0,-1 0,0 0,1 0,-1 0,1 0,0-2,0 3,-1-1,1 1,-1 0,1 0,-1 0,1 0,0 0,0-1,-1 1,1 0,0 1,0-1,0 0,0 0,0 0,0 0,3 0,-3 1,-1 0,1 0,0 1,0-1,0 0,0 1,0-1,0 1,-1-1,1 1,0-1,0 1,-1 0,1-1,0 1,-1 0,1 0,-1-1,1 1,-1 0,1 0,-1 0,0 0,1-1,-1 1,0 0,0 0,0 0,1 0,-1 0,0 2,0-2,1 1,-1 0,0-1,1 1,-1-1,0 1,0 0,0-1,0 1,0 0,0-1,-1 1,1-1,0 1,-1-1,1 1,-1 0,-1 2,1-4,1 1,-1 0,1-1,-1 1,0-1,0 1,1-1,-1 1,0-1,0 1,1-1,-1 0,0 1,0-1,0 0,0 0,0 0,1 0,-1 0,0 0,0 0,0 0,-1 0,0 0,1-1,0 1,-1-1,1 0,0 1,0-1,0 0,0 0,-1 0,1 0,0 0,1 0,-1 0,0 0,0 0,0 0,1 0,-1-1,0 1,1 0,-1 0,1-1,0 1,-1 0,1-1,0 1,0-1,0 1,0 0,0-1,0 1,0 0,0-1,1 1,-1-1,0 1,1 0,-1 0,1-1,0 1,1-2,-2 1,1 0,0-1,0 1,0 0,0 0,0 1,1-1,-1 0,1 0,-1 1,1-1,0 1,-1-1,1 1,0 0,0-1,3 0,-4 1,0 1,1 0,-1 0,1 0,-1 0,0 0,1 0,-1 0,1 0,-1 1,0-1,1 0,-1 1,0-1,1 1,-1-1,0 1,0 0,1 0,1 1,0 1,0 0,0 0,-1 0,1 1,-1-1,1 1,-1-1,0 1,-1 0,1 0,-1 0,1 0,-1 0,0 0,-1 0,1 0,0 5,-2-11,1 1,-1-1,1 0,-1 0,1 0,-1 1,0-1,0 0,0 1,0-1,0 1,0-1,-1 1,1-1,0 1,-1 0,1 0,-1 0,1 0,-1 0,0 0,1 0,-1 0,0 1,0-1,1 0,-1 1,0 0,0-1,0 1,0 0,0 0,1 0,-1 0,0 0,0 1,0-1,0 1,0-1,1 1,-1-1,0 1,0 0,1 0,-1 0,1 0,-1 0,1 0,-1 1,1-1,0 0,-1 1,1-1,0 1,0-1,-1 4,3-8,0-1,0 1,1 0,0 0,-1 0,1 1,0-1,1 0,-1 1,0-1,1 1,-1 0,1-1,0 1,0 1,3-3,-5 4,0-1,-1 1,1 0,0 0,0-1,0 1,-1 0,1 0,0 0,0 0,0 0,-1 0,1 0,0 0,0 0,0 1,-1-1,1 0,0 0,0 1,-1-1,1 0,0 1,-1-1,2 2,-1-1,0 1,0-1,0 1,0 0,0-1,-1 1,1 0,-1 0,1 0,-1 0,1-1,-1 1,0 0,0 0,0 4,0-4,-1 0,1 1,0-1,0 0,-1 1,0-1,1 0,-1 0,0 0,0 0,0 1,0-1,-1-1,1 1,0 0,-1 0,1 0,-1-1,0 1,0-1,1 1,-1-1,0 0,0 1,0-1,-4 1,5-2,-1 0,1 1,-1-1,1 0,-1 0,1 0,-1 0,1 0,-1 0,0 0,1-1,-1 1,1-1,-1 1,1-1,0 1,-1-1,1 0,0 0,-1 0,1 0,0 0,0 0,0 0,0 0,0 0,0 0,0-1,0 1,0 0,0-1,1 1,-1 0,1-1,-1 1,1-1,-1 1,1-1,0-1,0-1,0 0,0 0,0 0,1 0,0 1,-1-1,2 0,-1 0,0 1,1-1,-1 1,1-1,0 1,3-4,-4 5,-1 1,1 0,0 0,-1-1,1 1,0 0,0 0,0 0,0 0,0 0,0 0,0 0,0 0,1 0,-1 0,0 1,0-1,1 1,-1-1,0 1,1-1,-1 1,1 0,-1-1,0 1,1 0,-1 0,1 0,-1 0,1 0,-1 1,0-1,1 0,-1 1,1-1,-1 1,0-1,0 1,3 1,-3 0,1 0,-1 0,0 0,1 0,-1 0,0 0,0 0,-1 1,1-1,0 0,-1 1,1-1,-1 0,0 1,0-1,0 0,0 1,-1 2,1-4,0 0,0 1,0-1,0 0,0 0,-1 0,1 1,0-1,-1 0,1 0,-1 0,1 0,-1 0,0 0,1 0,-1 0,0 0,0 0,0 0,1-1,-1 1,0 0,0 0,0-1,0 1,-1-1,1 1,0-1,0 1,0-1,0 0,0 1,-1-1,1 0,0 0,-2 0,1 0,1-1,0 1,0-1,0 1,0-1,0 1,0-1,0 0,0 0,0 1,0-1,0 0,0 0,1 0,-1 0,0 0,1 0,-1 0,0 0,1 0,-1-1,1 1,0 0,-1 0,1 0,0 0,0-1,0 1,0 0,0 0,0-1,0 1,0 0,0 0,1 0,-1-1,0 1,1 0,-1 0,1 0,-1 0,2-2,-1 2,-1 0,0 0,1 0,-1 1,1-1,-1 0,1 0,0 1,-1-1,1 0,0 1,-1-1,1 0,0 1,0-1,-1 1,1 0,0-1,0 1,0-1,0 1,1 0,0 0,-1 0,0 1,0-1,0 1,0-1,0 1,0 0,0-1,0 1,0 0,0 0,0-1,-1 1,1 0,0 0,0 0,-1 0,1 0,-1 0,1 0,-1 0,1 1,-1-1,1 2,-1-2,1 1,0-1,-1 1,1-1,-1 1,0 0,0-1,1 1,-1-1,0 1,0 0,0-1,-1 1,1-1,0 1,-1-1,1 1,-1 0,1-1,-1 1,1-1,-1 0,0 1,0-1,0 0,0 1,0-1,0 0,0 0,-1 0,1 0,-2 1,2-1,0-1,-1 1,1-1,0 0,-1 0,1 1,0-1,-1 0,1 0,0 0,-1-1,1 1,0 0,-1 0,1-1,0 1,-1-1,1 1,0-1,0 1,0-1,0 0,0 0,-1 1,1-1,0 0,1 0,-1 0,0 0,0 0,0 0,1-1,-1 1,0 0,1 0,-1 0,1-1,-1-1,0 0,0 0,0-1,0 1,1 0,-1-1,1 1,0-1,0 1,0 0,0-1,1 1,-1 0,1-1,0 1,0 0,3-6,-3 7,0 0,0 1,0-1,0 0,0 1,0-1,1 1,-1-1,0 1,1 0,-1 0,1 0,0 0,-1 0,1 0,0 0,0 0,0 0,-1 1,1-1,0 1,0 0,0-1,0 1,0 0,0 0,0 0,0 0,0 1,3 0,-4-1,0 0,0 0,1 0,-1 1,0-1,0 0,0 1,0-1,0 1,0 0,0-1,0 1,0 0,0-1,0 1,0 0,0 0,-1 0,1 0,0 0,0 0,-1 0,1 0,-1 0,1 0,-1 0,0 0,1 0,-1 0,0 1,0-1,0 0,1 0,-1 0,0 1,-1-1,1 0,0 0,0 0,0 0,-1 1,1-1,-1 0,1 0,-1 0,1 0,-1 0,0 0,1 0,-1 0,0 0,0-1,-1 3,1-2,0 0,0 0,0 0,0 0,0 0,0 0,-1-1,1 1,0 0,0 0,-1-1,1 1,0-1,-1 0,1 1,0-1,-3 1,3-2,1 1,-1 0,0 0,0-1,1 1,-1 0,0-1,1 1,-1-1,0 1,1-1,-1 1,1-1,-1 0,1 1,-1-1,1 0,-1 1,1-1,0 0,-1 1,1-1,0 0,-1 0,1 1,0-1,0 0,0 0,0 0,0 1,0-1,0 0,0 0,0-1,0 2,1 0,-1 0,0 0,0 0,0 0,0 0,0 1,0-1,0 0,0 0,0 0,0 0,0 0,0 0,0 0,0 0,0 0,1 0,-1 0,0 0,0 0,0 0,0 0,0 0,0 0,0 0,0 0,0 0,0 0,0 0,0-1,0 1,0 0,0 0,0 0,1 0,-1 0,0 0,0 0,0 0,0 0,0 0,0 0,0 0,0 0,0 0,0 0,0 0,0-1,4 13,-4-12,1 1,-1 0,0-1,0 1,0 0,0 0,0-1,0 1,0 0,0 0,0-1,0 1,0 0,0 0,0-1,-1 1,1 0,0-1,-1 1,1 0,0-1,-1 1,1 0,-1-1,1 1,-1-1,1 1,-1-1,1 1,-1-1,0 1,1-1,-1 0,1 1,-1-1,0 0,-1 1,2-1,0 0,-1 0,1 0,0 0,-1 0,1 0,0 0,0-1,-1 1,1 0,0 0,-1 0,1 0,0 0,0-1,-1 1,1 0,0 0,0-1,0 1,-1 0,1 0,0-1,0 1,0 0,0 0,-1-1,1 1,0 0,0-1,0 1,0 0,0-1,0 1,0 0,0 0,0-1,0 1,0 0,0-1,0 1,0 0,0-1,1 1,-1 0,0-1,0 1,0 0,0 0,0-1,1 1,-1 0,0 0,0-1,1 1,-1 0,0 0,1-1,-1 0,1 0,0 0,-1 0,1 0,0 0,-1 0,1 0,0 0,0 0,0 1,0-1,0 0,0 1,0-1,0 1,0-1,0 1,0-1,2 1,-2 0,1 0,-1 0,1 1,-1-1,0 0,1 1,-1 0,0-1,1 1,-1 0,0-1,0 1,0 0,0 0,1 0,-1 0,0 0,-1 0,1 1,0-1,0 0,0 0,-1 1,1-1,-1 0,1 1,-1-1,1 1,-1-1,0 0,0 1,0-1,0 1,0-1,0 1,0-1,0 1,0-1,-1 0,1 1,-1-1,1 1,-1-1,1 0,-1 1,0-1,0 0,1 0,-1 0,-2 2,3-3,-1 0,0 0,0-1,1 1,-1 0,0 0,0 0,1-1,-1 1,0 0,1-1,-1 1,0-1,1 1,-1-1,1 1,-1-1,0 1,1-1,-1 1,1-1,0 0,-1 1,1-1,0 0,-1 0,1 1,0-1,-1 0,1 0,0 1,0-1,0 0,0 0,0 1,0-1,0-1,0 1,-1 0,1 0,0 0,-1-1,1 1,0 0,0 0,0 0,0 0,0 0,0-1,0 1,0 0,0 0,0 0,1 0,-1 0,1 0,-1 0,0 0,1 0,0 0,-1 0,1 0,0 0,-1 0,1 0,1-1,9-1,8 1,-18 3,0 0,0 0,0-1,0 1,0 0,-1 0,1 0,0 1,-1-1,1 0,-1 0,1 0,-1 0,0 1,1-1,-1 0,0 0,0 3,1-1,0 0,0 1,-1-1,1 0,-1 1,0-1,0 0,0 1,-1-1,1 0,-1 1,0-1,0 0,0 0,0 1,0-1,-1 0,1 0,-1 0,0-1,0 1,0 0,-5 4,-3-2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0:28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0,'5'2,"-1"0,0 0,0 0,0 1,-1 0,1 0,0 0,-1 0,0 0,4 6,1-1,148 129,212 144,-172-137,351 235,-331-210,-48-34,-131-105,-1 2,35 40,-5-5,183 139,-182-154,-4-3,109 62,-150-98,-1 2,27 24,-28-22,0-1,27 16,-37-26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0:30.2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1,'-2'52,"0"-38,1 1,0-1,1 1,1-1,0 0,1 1,0-1,2 0,6 20,-5-70,-5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42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1,'-10'1,"0"1,0 0,0 0,1 1,-1 0,1 1,-1 0,1 1,1 0,-1 0,1 1,0 0,0 0,0 1,-10 12,17-18,0 1,0-1,0 1,0-1,0 1,1 0,-1-1,1 1,-1 0,1-1,-1 1,1 0,0 0,0-1,0 1,0 0,0 0,0 0,1-1,-1 1,0 0,1-1,-1 1,1 0,0-1,0 1,-1 0,1-1,0 0,0 1,2 1,5 7,0-1,1 0,16 12,-4-2,17 12,-32-22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0:31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0,'3'0,"4"0,4 0,4 0,1 0,2 0,1 0,-1 0,1 0,-3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11.87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1,'0'3,"0"4,0 3,0 3,0 3,3 1,1 1,-1-1,3-1,0-3,2-2,0 0,1 1,-1 0,1 3,3 0,1-1,-1-4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13.086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39,'1'10,"1"1,1-1,0 0,0 0,1 0,7 14,0-1,-10-19,0-1,1 0,0 0,-1 0,1-1,0 1,1 0,-1-1,0 1,1-1,-1 0,1 0,0 0,0 0,0 0,0 0,0-1,0 0,0 1,0-1,1 0,-1-1,0 1,1-1,-1 1,1-1,-1 0,0 0,1 0,-1-1,1 1,-1-1,0 0,1 0,-1 0,0 0,0-1,0 1,0-1,0 0,0 0,4-4,-4 3,0 0,0-1,0 1,-1-1,1 0,-1 0,0 0,0 0,0 0,-1-1,1 1,-1 0,0-1,-1 1,1-1,-1 1,0-1,0-7,0 8,0 1,0-1,-1 0,1 0,-1 1,0-1,0 0,0 1,0-1,-1 1,1-1,-1 1,0 0,0 0,0 0,0 0,-1 0,1 0,-1 0,0 1,0-1,-4-2,0 2,-1 1,1 0,0 0,-1 0,-12 0,17 2,-1-1,1 1,0 0,-1 1,1-1,-1 0,1 1,0 0,-1 0,1 0,0 0,0 0,0 1,-5 2,0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13.871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52 0,'-3'3,"-1"4,-3 0,0 3,-1 2,0 2,1 2,3 0,1-2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15.03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29 17,'0'13,"1"0,0 0,1 0,0-1,1 1,6 16,-7-24,0 1,1-1,-1 0,1 0,0 0,1 0,-1 0,1-1,0 1,0-1,1 0,-1 0,1-1,0 1,10 4,-9-4,1-1,0-1,0 1,0-1,0 0,0-1,0 0,9 1,-14-2,0 0,0-1,0 1,0-1,0 1,0-1,1 0,-2 1,1-1,0 0,0 0,0-1,0 1,-1 0,1-1,0 1,-1-1,1 1,-1-1,0 0,1 1,-1-1,0 0,0 0,0 0,-1 0,1 0,0 0,-1 0,1 0,0-4,0-1,0 0,0 0,0 0,-1 1,0-1,0 0,-1 0,0 0,0 0,-5-12,5 15,0 1,-1 0,0-1,1 1,-1 0,-1 0,1 0,0 1,-1-1,1 1,-1-1,0 1,0 0,0 0,0 0,0 0,0 0,0 1,-1-1,1 1,-7-1,-31-11,-21-4,58 16,1 1,0 0,0-1,0 1,0 0,0 1,0-1,0 0,-1 1,1 0,0 0,0 0,1 0,-1 0,0 0,-3 3,-2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18.831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1,'1'9,"0"0,1 0,0 0,0 0,8 16,-7-15,1 0,-1 0,-1 0,3 18,-5 144,0-158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3.97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22 1,'-17'67,"16"-45,-2 1,2 1,3 32,-2-52,0 0,1 0,-1 0,1 0,0 0,0 0,0-1,1 1,-1-1,1 1,0-1,0 1,0-1,0 0,1 0,-1 0,1 0,0 0,0 0,0-1,5 3,2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4.64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1,'3'0,"7"0,7 0,4 0,1 0,0 0,-3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5.57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0,'-1'20,"4"33,-2-50,0 0,-1-1,1 1,0-1,1 1,-1-1,0 0,1 0,-1 1,1-1,0 0,0 0,0-1,0 1,0 0,0 0,5 2,0 0,-1 0,1 0,-1 1,1 0,-2 1,1-1,0 1,6 10,-11-14,0-1,0 0,0 1,0 0,-1-1,1 1,0-1,-1 1,1 0,-1-1,0 1,0 0,1 0,-1-1,0 1,-1 0,1 0,0-1,0 1,-1 0,1-1,-1 1,1 0,-1-1,0 1,0-1,0 1,0-1,0 1,0-1,0 0,0 1,0-1,-1 0,1 0,0 0,-1 0,1 0,-1 0,1 0,-1-1,0 1,1-1,-1 1,-3 0,-42 11,35-8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6.2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0,'3'0,"3"0,5 0,2 0,3 0,1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48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1,'2311'0,"-2294"0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7.05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26 0,'0'3,"0"4,0 4,-3-1,-1 2,-2-2,-1 1,1-2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7.99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1,'3'0,"4"0,3 0,4 0,1 0,5 0,2 0,-3 3,-5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9.12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 1,'-1'27,"0"-14,1-1,0 1,3 19,-2-28,0-1,0 0,0 0,0 0,0 0,0 0,1 0,0 0,-1 0,1 0,0-1,0 1,1-1,-1 0,0 1,1-1,-1 0,5 2,-4-1,0-1,0 0,0 1,-1 0,1 0,-1-1,0 1,0 1,0-1,0 0,-1 0,1 1,-1-1,0 1,0 0,0-1,0 1,-1-1,1 1,-1 0,0 0,-1 5,1-6,0 1,0-1,0 1,-1-1,0 0,1 1,-1-1,-1 0,1 1,0-1,-1 0,1 0,-1 0,0 0,0 0,0-1,-1 1,1-1,-1 1,1-1,-1 0,0 0,0 0,-3 2,-5-1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29.87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0,'3'0,"4"0,3 0,4 0,-1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2:37.57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1,'2'1,"-1"-1,0 1,1 0,-1 0,0 0,0 0,1 0,-1 0,0 0,0 0,0 1,0-1,-1 0,1 1,0-1,0 1,-1-1,1 1,-1-1,1 1,-1 1,10 35,-4-8,-3-16,0 1,-1-1,-1 1,0-1,-1 1,0-1,-5 30,4-39,-1 0,0 1,0-1,0 0,-1 0,0 0,-5 7,-1 2,4-5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6:04.20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34 1,'0'0,"1"0,-1 0,0 0,1 0,-1 0,1 0,-1 0,0 0,1 0,-1 0,0 0,1 0,-1 1,0-1,1 0,-1 0,0 0,1 1,-1-1,0 0,1 0,-1 1,0-1,0 0,1 0,-1 1,0-1,0 0,1 1,-1-1,0 0,0 1,0-1,0 1,0-1,0 0,0 1,0-1,0 0,0 1,0-1,0 1,0-1,0 0,0 1,0-1,0 1,0-1,-1 1,1 0,0 0,-1 0,1 0,-1 0,1 0,-1 0,0 0,1 0,-1 0,0 0,0 0,0-1,0 1,0 0,1-1,-3 2,2-2,0 1,0-1,-1 0,1 1,0-1,-1 0,1 0,0 0,0 0,-1 0,1 0,0 0,-1 0,1-1,0 1,0 0,-1-1,1 1,0-1,-2-1,2 2,3 2,-1 0,1 0,-1 0,0 1,1-1,-1 1,0-1,-1 1,1-1,0 1,-1-1,0 1,1-1,-1 1,0 0,0-1,0 1,-1 0,1-1,-1 1,1-1,-2 4,1-7,0-1,1 1,-1-1,0 1,1-1,0 0,-1 1,1-1,0 1,0-1,0 0,0 1,0-1,0 0,0 1,1-1,-1 1,1-1,-1 0,1 1,0-2,0 1,1 1,-1 0,1 0,-1 1,0-1,1 0,0 0,-1 1,1-1,-1 1,1-1,0 1,-1 0,1-1,0 1,-1 0,1 0,0 0,-1 1,1-1,0 0,-1 1,4 0,-4-1,-1 0,1 1,0-1,0 0,-1 0,1 1,0-1,-1 0,1 1,-1-1,1 1,0-1,-1 1,1-1,-1 1,1-1,-1 1,0-1,1 1,-1 0,1-1,-1 1,0 0,0-1,1 1,-1 0,0 0,0-1,0 1,0 0,0 0,0-1,0 1,0 0,0-1,0 1,0 0,0 0,-1-1,1 1,0 0,-1-1,1 1,0 0,-1-1,1 1,-1-1,1 1,-1 0,0 0,1-1,-1 1,1 0,-1 0,1-1,-1 1,1-1,-1 1,0 0,1-1,-1 1,0-1,1 1,-1-1,0 0,0 1,0-1,1 0,-1 1,0-1,0 0,0 0,0 0,1 0,-1 0,-1 0,1 0,0-1,1 1,-1-1,1 1,-1 0,1-1,-1 1,1-1,-1 0,1 1,0-1,-1 1,1-1,0 0,-1 1,1-1,0 1,0-1,0 0,0 1,-1-1,1-1,0 1,0 1,0-1,0 1,-1-1,1 0,0 1,0-1,0 0,0 0,0 1,0-1,0 0,1 1,-1-1,0 1,0-1,0 0,1 1,-1-1,0 0,1 1,-1-1,0 1,1-1,-1 1,1-1,-1 1,1-1,-1 1,1 0,-1-1,1 1,0 0,-1-1,1 1,-1 0,1 0,0-1,-1 1,1 0,0 0,-1 0,1 0,0 0,-1 0,1 0,0 0,-1 0,1 0,0 0,-1 1,1-1,0 0,-1 0,2 1,-1 0,0 0,0 0,0 0,0 0,0 0,-1 0,1 0,0 0,-1 0,1 1,-1-1,1 0,-1 0,1 1,-1-1,0 0,0 1,0-1,1 0,-1 1,0-1,-1 0,1 0,0 1,0-1,-1 0,1 1,0-1,-1 0,1 0,-1 0,0 1,1-1,-1 0,0 0,0 0,0 0,-1 1,2-1,-1-1,1 1,0 0,-1 0,1-1,-1 1,1-1,-1 1,0 0,1-1,-1 1,0-1,1 1,-1-1,0 0,1 1,-1-1,0 0,0 1,1-1,-1 0,0 0,0 0,0 0,0 0,1 0,-1 0,0 0,0 0,0 0,1 0,-1 0,0-1,0 1,0 0,1-1,-1 1,0 0,1-1,-1 1,0-1,1 1,-1-1,0 1,1-1,-1 0,1 1,-1-1,1 0,0 1,-1-1,1 0,-1 0,1 1,0-1,0 0,0 0,-1 1,1-1,0 0,0-1,0-1,0 0,0 0,0 1,0-1,0 0,0 0,1 1,-1-1,1 0,0 0,2-4,-3 6,1 1,-1-1,0 0,0 1,1-1,-1 0,1 1,-1-1,0 0,1 1,-1-1,1 1,0-1,-1 1,1-1,-1 1,1-1,0 1,-1 0,1-1,0 1,-1 0,1 0,0-1,0 1,-1 0,1 0,0 0,0 0,-1 0,1 0,0 0,0 0,-1 0,1 0,0 1,0-1,-1 0,1 0,0 1,-1-1,1 0,0 1,-1-1,1 1,-1-1,2 2,-1-2,-1 1,1 0,0 0,0-1,-1 1,1 0,-1 0,1 0,-1-1,1 1,-1 0,0 0,1 0,-1 0,0 0,0 0,1 0,-1 0,0 0,0 0,0 0,0 0,0 0,-1 0,1 0,0 0,0 0,-1 0,1 0,0-1,-1 1,1 0,-1 0,1 0,-1 0,1-1,-1 1,0 0,-1 1,2-2,-1 0,1 1,0-1,-1 0,1 1,0-1,-1 0,1 0,-1 0,1 1,0-1,-1 0,1 0,-1 0,1 0,-1 0,1 0,-1 0,1 0,-1 0,1 0,0 0,-1 0,1 0,-1 0,1 0,-1-1,1 1,-1 0,0-1,1 0,-1 0,1 0,-1 0,1 0,-1 0,1 0,0 0,0 0,-1 0,1 0,0 0,0 0,0 0,0 0,0 0,0 0,0 0,0 0,1-1,0-2,0 0,0 0,0 0,1 0,-1 0,1 0,0 1,0-1,5-5,-7 8,1 1,-1-1,1 1,-1 0,0-1,1 1,-1-1,1 1,-1 0,1-1,-1 1,1 0,-1-1,1 1,0 0,-1 0,1 0,-1 0,1 0,0-1,-1 1,1 0,-1 0,1 0,0 0,0 1,0 0,0-1,0 1,0 0,-1 0,1 0,0 0,0 0,-1 0,1 0,-1 1,1-1,-1 0,1 0,-1 0,1 1,-1-1,0 0,0 2,0 1,0 0,0 1,0-1,-1 0,1 0,-1 0,0 0,0 0,-1 0,1 0,-4 5,5-8,-1 0,1 0,0 0,-1 0,1 0,-1 0,0 0,1 0,-1 0,0-1,1 1,-1 0,0 0,0-1,0 1,0 0,0-1,0 1,0-1,1 1,-2-1,1 0,0 1,0-1,0 0,0 0,0 0,0 1,0-1,0 0,0-1,0 1,0 0,0 0,0 0,0-1,-1 1,1 0,0-1,0 1,1-1,-1 1,0-1,0 0,0 1,0-1,-1-1,1 1,1 1,-1 0,0-1,1 1,-1-1,0 0,1 1,-1-1,1 1,-1-1,1 0,0 1,-1-1,1 0,0 0,-1 1,1-1,0 0,0 0,-1 1,1-1,0 0,0 0,0 0,0 1,0-1,0 0,0 0,1 0,-1 0,1 0,-1 1,1-1,0 1,-1-1,1 1,0-1,0 1,-1-1,1 1,0 0,0 0,0-1,0 1,0 0,-1 0,1 0,0 0,0 0,0 0,0 0,1 0,-1 0,0 0,0 0,0 0,0 1,0-1,0 0,0 0,-1 1,1-1,0 0,0 1,0-1,0 1,0-1,0 1,-1-1,1 1,0 0,0-1,-1 1,1 0,-1 0,1-1,0 1,-1 0,1 0,-1 0,0 0,1 0,-1 0,0 0,0 0,1 0,-1 0,0-1,0 1,0 0,0 0,0 0,0 0,-1 0,1 0,0 0,0 0,-1 0,1 0,-1 0,1 0,0 0,-1 0,0-1,0 2,1-1,-1 0,1-1,0 1,-1-1,1 1,0-1,-1 1,1-1,-1 1,1-1,-1 1,1-1,-1 0,1 1,-1-1,1 0,-1 1,0-1,1 0,-1 0,1 0,-1 1,0-1,1 0,-1 0,0 0,1 0,-1 0,1 0,-1 0,0 0,1-1,-1 1,0 0,0-1,-1 0,1 0,0 0,-1 0,1 0,0-1,0 1,0-1,0 1,0-1,0 1,0-1,0 1,0-3,0 3,0-1,0 1,1 0,-1-1,1 1,-1 0,1-1,0 1,-1-1,1 1,0-1,0 1,0 0,0-1,0 1,0-1,0 1,1-1,-1 1,0-1,1 1,-1 0,1-1,0 1,-1 0,1-1,0 1,0 0,0 0,0 0,0 0,0 0,0 0,0 0,0 0,2-1,-2 2,1 0,-1 1,0-1,0 0,0 1,0-1,0 0,0 1,0-1,0 1,0 0,0-1,0 1,0 0,0 0,0-1,0 1,-1 0,1 0,0 0,-1 0,1 0,0 0,-1 0,0 0,1 0,-1 1,1-1,-1 0,0 2,1-1,0 0,-1 1,1-1,-1 0,1 0,-1 1,0-1,0 0,0 1,0-1,-1 0,1 1,-1-1,0 4,0-5,1 0,-1 0,1 0,-1 0,1-1,-1 1,0 0,0 0,1 0,-1-1,0 1,0 0,0-1,0 1,0-1,1 1,-1-1,0 0,0 1,0-1,0 0,-1 1,1-1,0 0,0 0,0 0,0 0,0 0,0 0,0 0,0-1,0 1,0 0,0 0,0-1,0 1,0-1,0 1,0-1,0 1,1-1,-1 0,0 1,0-1,0 0,1 0,-2-1,0 0,1 0,-1-1,1 1,-1 0,1-1,0 1,0-1,0 1,0-1,1 1,-1-1,1 0,-1 1,1-1,0 0,0 1,0-1,1-4,0 4,0 1,0-1,0 1,1-1,-1 1,1-1,-1 1,1 0,0 0,0 0,0 0,0 0,0 0,0 1,5-4,6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30:38.6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0,'2'7,"0"-1,1 0,0 0,0-1,0 1,1-1,0 0,0 1,0-2,1 1,-1 0,8 4,-3 0,483 427,-295-271,102 86,278 248,-447-372,111 101,-8-12,115 99,-201-193,180 140,-206-168,-112-87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30:40.4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1 110,'7'2,"0"0,1 0,-1 1,-1 0,1 0,0 0,-1 1,1 0,-1 1,9 8,3 1,-1-2,51 32,-62-41,0 0,0 0,1 0,-1-1,1 0,0 0,0-1,0 0,6 1,-12-2,0 0,0 0,0 0,0 0,0 0,-1 0,1 0,0 0,0 0,0 0,0-1,-1 1,1 0,0-1,0 1,0-1,-1 1,1 0,0-1,-1 0,1 1,0-1,-1 1,1-1,-1 0,1 1,-1-1,1 0,-1 0,0 1,1-1,-1 0,0 0,1-1,-1-1,0 0,0 0,-1 0,1 0,-1 0,1 0,-1 0,0 0,0 0,-2-3,-38-61,19 34,11 16,-1 0,-1 1,-19-19,23 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13:35.0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51 45,'0'-1,"1"1,0 0,0 0,0 0,0 0,0 0,0 0,0 0,-1 1,1-1,0 0,0 0,0 1,0-1,-1 0,1 1,0-1,0 1,-1-1,1 1,0-1,-1 1,1 0,0-1,0 2,-1-1,0 0,0 0,0-1,0 1,0 0,0-1,0 1,0 0,0-1,0 1,0 0,-1-1,1 1,0 0,-1-1,1 1,0 0,-1-1,1 1,-1-1,1 1,-1-1,0 2,0-2,0 1,0 0,0-1,0 1,0 0,0-1,0 1,0-1,0 0,0 1,0-1,0 0,0 1,0-1,0 0,0 0,0 0,0 0,-1 0,1 0,0 0,0-1,0 1,0 0,0-1,0 1,0 0,0-1,0 1,0-1,0 0,0 1,0-1,0 0,0 0,1 1,-1-1,0 0,1 0,-1 0,0 0,1 0,-1 0,0-2,1 2,-1 0,0 0,0 0,1 0,-1 0,1 0,-1-1,1 1,-1 0,1 0,0-1,0 1,-1 0,1-1,0 1,0 0,1-1,-1 1,0 0,0 0,0-1,1 1,-1 0,1 0,-1-1,1 1,0 0,-1 0,1 0,1-2,0 2,0 0,0 0,-1 0,1 1,0-1,0 0,0 1,0-1,0 1,0 0,0 0,0 0,0 0,0 0,0 0,4 1,-3 0,0-1,-1 1,1 0,0 0,-1 0,1 0,-1 0,0 0,1 1,-1-1,0 1,0 0,2 2,-3-3,0-1,-1 1,1 0,-1 0,1 0,-1 0,0 0,1 0,-1 0,0 0,1 0,-1 0,0 0,0 0,0 0,0 0,0 0,0 0,0 0,0 0,-1 0,1 0,0 0,-1 0,1 0,0 0,-1-1,1 1,-1 0,0 0,1 0,-1 0,0-1,-1 2,0 0,0 0,0-1,-1 0,1 1,-1-1,1 0,-1 0,1 0,-1-1,0 1,1-1,-1 1,0-1,1 0,-1 0,0 0,0 0,1-1,-1 1,0-1,-3 0,5 0,-1 1,0 0,1-1,-1 1,1-1,-1 0,1 1,-1-1,1 0,-1 0,1 0,0 0,0 0,-1 0,1 0,0 0,0-1,0 1,0 0,0-1,1 1,-1-1,0 1,0-1,1 1,-1-1,1 1,0-1,-1 0,1 1,0-1,0 1,0-1,0 0,1-2,-1 3,0 0,1 0,-1-1,0 1,1 0,-1 0,1 0,0 0,-1 0,1 0,0 0,-1 0,1 0,0 1,0-1,0 0,0 0,0 1,0-1,0 0,0 1,0-1,0 1,0 0,0-1,1 1,-1 0,0 0,0-1,2 1,0 0,0 1,-1-1,1 1,0-1,-1 1,1 0,-1 0,1 0,-1 0,1 0,-1 1,5 3,-6-5,0 2,1-1,-1 0,0 0,1 0,-1 1,0-1,0 0,0 1,0-1,-1 1,1-1,0 1,-1 0,1-1,0 1,-1 0,1 2,-2-2,1-1,-1 0,1 1,-1-1,1 0,-1 0,0 1,0-1,1 0,-1 0,0 0,0 0,0 0,0 0,0 0,0-1,-1 1,1 0,0 0,0-1,-1 1,1-1,0 1,-1-1,1 0,0 1,-1-1,-2 0,6-1,-1 1,1-1,-1 0,0 0,1 0,-1 0,0 0,0 0,0 0,0-1,0 1,0 0,0 0,0-1,0 1,0-1,-1 1,1-1,-1 1,1-1,-1 1,0-1,1 0,-1 1,0-1,0 1,0-1,0 0,-1 1,1-1,0 1,-1-1,1 1,-1-1,1 1,-1-1,0 1,1-1,-1 1,0 0,0-1,0 1,0 0,0 0,0 0,-1 0,1 0,0 0,-1 0,1 0,0 0,-1 1,1-1,-1 0,1 1,-1-1,1 1,-1 0,0 0,1-1,-1 1,1 0,-1 0,0 0,-2 1,7-2,-1 0,1 0,-1 0,1 0,0 0,-1 1,1-1,0 1,0 0,5 0,-7 0,0 0,0 0,0 1,0-1,0 1,0-1,0 0,0 1,0-1,-1 1,1 0,0-1,0 1,0 0,-1-1,1 1,0 0,-1 0,1 0,0 1,0 1,0 0,0 0,-1 0,1 0,-1 0,1 1,-1-1,0 0,-1 0,1 0,0 1,-1-1,0 0,0 0,-2 5,3-5,-1 0,-1 0,1 0,0 0,-1-1,0 1,1 0,-1-1,0 1,0-1,-1 0,1 0,0 1,-1-2,-4 4,6-5,0 1,1-1,-1 0,0 0,0 1,0-1,0 0,0 0,0 0,0 0,0 0,0 0,0-1,0 1,0 0,0 0,0-1,0 1,0 0,-1-2,0 0,0 1,0-1,0 0,0 0,0 0,1 0,-1-1,1 1,-1 0,1-1,-1-2,1 3,0 0,0 0,0 0,1 0,-1 0,1 0,-1-1,1 1,0 0,0 0,-1-1,2 1,-1 0,0 0,0 0,1-1,-1 1,1 0,0 0,0 0,0 0,0 0,0 0,0 0,0 0,0 0,1 1,-1-1,1 0,0 1,-1-1,1 1,0 0,2-2,-1 1,0 1,-1 0,1 0,0 0,0 1,0-1,0 1,0-1,-1 1,1 0,0 0,0 0,0 0,0 1,0-1,0 1,0 0,-1 0,1 0,0 0,-1 0,1 1,-1-1,1 1,-1-1,4 4,-5-4,1 0,-1 0,0 0,0 0,0 0,0 0,0 0,0 1,0-1,0 0,-1 0,1 1,0-1,-1 1,1-1,-1 0,1 1,-1-1,0 1,0-1,0 1,0-1,0 1,0-1,0 1,0-1,0 1,-1-1,1 1,0-1,-2 2,1 0,-1-1,0 0,0 0,1-1,-1 1,0 0,-1-1,1 1,0-1,0 1,-1-1,1 0,-1 0,1 0,-1-1,-2 2,2-2,1 1,-1-1,0 1,1-1,-1 0,0 0,1 0,-1 0,0-1,1 1,-1-1,1 0,-1 1,1-1,-1 0,-2-2,3 2,1 0,0-1,0 1,0 0,0-1,0 1,0 0,0-1,0 1,0-1,1 0,-1 1,1-1,-1 0,1 1,0-1,-1 0,1 1,0-1,0 0,0 0,0 1,1-1,-1 0,0 1,1-1,-1 0,1 1,0-3,0 3,-1 0,0 0,0 0,1 0,-1 0,0-1,1 1,-1 0,1 0,-1 0,1 0,0 0,0 0,-1 0,1 1,0-1,0 0,0 0,0 1,0-1,0 0,0 1,0-1,0 1,0-1,0 1,0 0,0-1,0 1,1 0,-1 0,0 0,0 0,0 0,0 0,1 0,-1 0,0 0,0 0,0 1,2 0,-1 0,0 0,0 0,-1 0,1 1,0-1,-1 0,1 1,-1-1,1 1,-1 0,0 0,0-1,0 1,0 0,0 0,0 0,-1 0,1 0,0 0,-1 0,0 0,1 4,-1-4,0-1,0 1,0 0,-1-1,1 1,0-1,-1 1,1-1,-1 1,1-1,-1 0,0 1,0-1,1 0,-1 1,0-1,0 0,0 0,-1 0,1 0,0 0,0 0,-3 2,-7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8:15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455 0,'-6'1,"1"0,-1-1,1 2,-1-1,1 1,0 0,0 0,-1 0,1 1,1-1,-1 1,0 0,1 1,-1-1,1 1,0 0,0 0,-3 6,2-4,0 0,0 1,1 0,0 0,1 0,0 1,0-1,0 1,1-1,0 1,-2 15,6 188,-2 27,-4-213,-1 0,-1-1,-1 1,-1-1,-2-1,0 0,-1 0,-22 33,22-39,0-1,-1-1,-1 1,0-2,-1 0,0 0,-1-2,-1 0,0 0,0-2,-1 0,-28 12,44-22,1 0,-1 1,1-1,-1 0,1 0,-1 1,1-1,-1 0,1 1,-1-1,1 1,-1-1,1 1,0-1,-1 1,1-1,-1 1,1-1,0 1,0-1,-1 1,1 0,0-1,0 1,0-1,0 1,0 0,0-1,0 1,0 0,0-1,0 1,0-1,0 1,0 0,0-1,1 1,-1-1,0 1,0-1,1 1,-1 0,0-1,1 1,-1-1,1 1,-1-1,0 0,1 1,-1-1,1 1,-1-1,1 0,1 1,42 35,-19-17,-15-10,0 1,-1 0,0 0,-1 1,0 0,0 1,-1 0,-1 0,0 1,0-1,-2 1,6 21,4 33,-3 1,1 69,-1-14,-8-22,-4-75,1 1,6 45,-4-64,0 0,0 0,0-1,1 1,0-1,1 1,0-1,0 0,0 0,1-1,0 1,0-1,8 7,-2-5,0 0,1-1,0 0,0-1,1 0,0-1,14 4,-14-5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01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11,'3'0,"4"0,3 0,4 0,2 0,1 0,0 0,1 0,0 0,0 0,-4-3,0-1,-3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8:16.3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1,'0'2,"0"5,0 4,0 5,0 12,0 11,0 3,0 7,0 7,0 2,0-3,0 2,0-1,0-7,0-6,0-7,0-7,0-8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8:17.0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1,'-2'47,"-10"56,-1 8,8 23,2-49,-14 90,7-143,6-34,1-18,2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8:17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1,'8'-1,"0"2,0-1,1 1,-1 0,0 1,0 0,0 0,0 1,0 0,13 8,-17-9,-1 0,0 1,-1-1,1 1,0 0,-1 0,0 0,1 0,-1 0,0 0,-1 1,1-1,0 1,-1-1,0 1,0 0,0-1,0 1,-1 0,0 0,1 0,-1-1,-1 1,1 0,0 0,-2 5,0-2,-1 0,0 0,0 0,-1 0,0 0,0-1,-1 0,1 0,-1 0,-1 0,1-1,-1 1,0-1,0-1,0 1,-1-1,-12 6,8-5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8:30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1,'3'2,"1"5,2 4,1 5,5 3,3 8,2 1,1 2,0 2,1 2,-1-3,-3-4,-4-2,-5-4,1-5,-1-8,-2-6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8:31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245 0,'-3'0,"-1"1,1 0,0 0,0 0,0 0,0 0,0 1,1-1,-1 1,0-1,1 1,-1 0,1 0,-3 4,-34 38,28-32,5-3,0 0,1 0,0 0,0 0,1 1,-3 10,3-9,0-1,0 0,-1-1,0 1,-12 15,-46 38,54-55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51 45,'0'-1,"1"1,0 0,0 0,0 0,0 0,0 0,0 0,0 0,-1 1,1-1,0 0,0 0,0 1,0-1,-1 0,1 1,0-1,0 1,-1-1,1 1,0-1,-1 1,1 0,0-1,0 2,-1-1,0 0,0 0,0-1,0 1,0 0,0-1,0 1,0 0,0-1,0 1,0 0,-1-1,1 1,0 0,-1-1,1 1,0 0,-1-1,1 1,-1-1,1 1,-1-1,0 2,0-2,0 1,0 0,0-1,0 1,0 0,0-1,0 1,0-1,0 0,0 1,0-1,0 0,0 1,0-1,0 0,0 0,0 0,0 0,-1 0,1 0,0 0,0-1,0 1,0 0,0-1,0 1,0 0,0-1,0 1,0-1,0 0,0 1,0-1,0 0,0 0,1 1,-1-1,0 0,1 0,-1 0,0 0,1 0,-1 0,0-2,1 2,-1 0,0 0,0 0,1 0,-1 0,1 0,-1-1,1 1,-1 0,1 0,0-1,0 1,-1 0,1-1,0 1,0 0,1-1,-1 1,0 0,0 0,0-1,1 1,-1 0,1 0,-1-1,1 1,0 0,-1 0,1 0,1-2,0 2,0 0,0 0,-1 0,1 1,0-1,0 0,0 1,0-1,0 1,0 0,0 0,0 0,0 0,0 0,0 0,4 1,-3 0,0-1,-1 1,1 0,0 0,-1 0,1 0,-1 0,0 0,1 1,-1-1,0 1,0 0,2 2,-3-3,0-1,-1 1,1 0,-1 0,1 0,-1 0,0 0,1 0,-1 0,0 0,1 0,-1 0,0 0,0 0,0 0,0 0,0 0,0 0,0 0,0 0,-1 0,1 0,0 0,-1 0,1 0,0 0,-1-1,1 1,-1 0,0 0,1 0,-1 0,0-1,-1 2,0 0,0 0,0-1,-1 0,1 1,-1-1,1 0,-1 0,1 0,-1-1,0 1,1-1,-1 1,0-1,1 0,-1 0,0 0,0 0,1-1,-1 1,0-1,-3 0,5 0,-1 1,0 0,1-1,-1 1,1-1,-1 0,1 1,-1-1,1 0,-1 0,1 0,0 0,0 0,-1 0,1 0,0 0,0-1,0 1,0 0,0-1,1 1,-1-1,0 1,0-1,1 1,-1-1,1 1,0-1,-1 0,1 1,0-1,0 1,0-1,0 0,1-2,-1 3,0 0,1 0,-1-1,0 1,1 0,-1 0,1 0,0 0,-1 0,1 0,0 0,-1 0,1 0,0 1,0-1,0 0,0 0,0 1,0-1,0 0,0 1,0-1,0 1,0 0,0-1,1 1,-1 0,0 0,0-1,2 1,0 0,0 1,-1-1,1 1,0-1,-1 1,1 0,-1 0,1 0,-1 0,1 0,-1 1,5 3,-6-5,0 2,1-1,-1 0,0 0,1 0,-1 1,0-1,0 0,0 1,0-1,-1 1,1-1,0 1,-1 0,1-1,0 1,-1 0,1 2,-2-2,1-1,-1 0,1 1,-1-1,1 0,-1 0,0 1,0-1,1 0,-1 0,0 0,0 0,0 0,0 0,0 0,0-1,-1 1,1 0,0 0,0-1,-1 1,1-1,0 1,-1-1,1 0,0 1,-1-1,-2 0,6-1,-1 1,1-1,-1 0,0 0,1 0,-1 0,0 0,0 0,0 0,0-1,0 1,0 0,0 0,0-1,0 1,0-1,-1 1,1-1,-1 1,1-1,-1 1,0-1,1 0,-1 1,0-1,0 1,0-1,0 0,-1 1,1-1,0 1,-1-1,1 1,-1-1,1 1,-1-1,0 1,1-1,-1 1,0 0,0-1,0 1,0 0,0 0,0 0,-1 0,1 0,0 0,-1 0,1 0,0 0,-1 1,1-1,-1 0,1 1,-1-1,1 1,-1 0,0 0,1-1,-1 1,1 0,-1 0,0 0,-2 1,7-2,-1 0,1 0,-1 0,1 0,0 0,-1 1,1-1,0 1,0 0,5 0,-7 0,0 0,0 0,0 1,0-1,0 1,0-1,0 0,0 1,0-1,-1 1,1 0,0-1,0 1,0 0,-1-1,1 1,0 0,-1 0,1 0,0 1,0 1,0 0,0 0,-1 0,1 0,-1 0,1 1,-1-1,0 0,-1 0,1 0,0 1,-1-1,0 0,0 0,-2 5,3-5,-1 0,-1 0,1 0,0 0,-1-1,0 1,1 0,-1-1,0 1,0-1,-1 0,1 0,0 1,-1-2,-4 4,6-5,0 1,1-1,-1 0,0 0,0 1,0-1,0 0,0 0,0 0,0 0,0 0,0 0,0-1,0 1,0 0,0 0,0-1,0 1,0 0,-1-2,0 0,0 1,0-1,0 0,0 0,0 0,1 0,-1-1,1 1,-1 0,1-1,-1-2,1 3,0 0,0 0,0 0,1 0,-1 0,1 0,-1-1,1 1,0 0,0 0,-1-1,2 1,-1 0,0 0,0 0,1-1,-1 1,1 0,0 0,0 0,0 0,0 0,0 0,0 0,0 0,0 0,1 1,-1-1,1 0,0 1,-1-1,1 1,0 0,2-2,-1 1,0 1,-1 0,1 0,0 0,0 1,0-1,0 1,0-1,-1 1,1 0,0 0,0 0,0 0,0 1,0-1,0 1,0 0,-1 0,1 0,0 0,-1 0,1 1,-1-1,1 1,-1-1,4 4,-5-4,1 0,-1 0,0 0,0 0,0 0,0 0,0 0,0 1,0-1,0 0,-1 0,1 1,0-1,-1 1,1-1,-1 0,1 1,-1-1,0 1,0-1,0 1,0-1,0 1,0-1,0 1,0-1,0 1,-1-1,1 1,0-1,-2 2,1 0,-1-1,0 0,0 0,1-1,-1 1,0 0,-1-1,1 1,0-1,0 1,-1-1,1 0,-1 0,1 0,-1-1,-2 2,2-2,1 1,-1-1,0 1,1-1,-1 0,0 0,1 0,-1 0,0-1,1 1,-1-1,1 0,-1 1,1-1,-1 0,-2-2,3 2,1 0,0-1,0 1,0 0,0-1,0 1,0 0,0-1,0 1,0-1,1 0,-1 1,1-1,-1 0,1 1,0-1,-1 0,1 1,0-1,0 0,0 0,0 1,1-1,-1 0,0 1,1-1,-1 0,1 1,0-3,0 3,-1 0,0 0,0 0,1 0,-1 0,0-1,1 1,-1 0,1 0,-1 0,1 0,0 0,0 0,-1 0,1 1,0-1,0 0,0 0,0 1,0-1,0 0,0 1,0-1,0 1,0-1,0 1,0 0,0-1,0 1,1 0,-1 0,0 0,0 0,0 0,0 0,1 0,-1 0,0 0,0 0,0 1,2 0,-1 0,0 0,0 0,-1 0,1 1,0-1,-1 0,1 1,-1-1,1 1,-1 0,0 0,0-1,0 1,0 0,0 0,0 0,-1 0,1 0,0 0,-1 0,0 0,1 4,-1-4,0-1,0 1,0 0,-1-1,1 1,0-1,-1 1,1-1,-1 1,1-1,-1 0,0 1,0-1,1 0,-1 1,0-1,0 0,0 0,-1 0,1 0,0 0,0 0,-3 2,-7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438 1,'-2'0,"-10"0,1 0,0 0,0 1,0 1,0-1,-15 6,23-6,0 1,1-1,-1 1,0 0,0 0,1 0,-1 0,1 0,0 0,0 1,0-1,0 1,0 0,0-1,1 1,-1 0,1 0,0 0,0 0,0 0,0 1,0-1,1 0,0 0,-1 0,1 5,-3 53,-19 89,16-118,-5 21,-25 76,29-110,-1-1,0 0,-2-1,0 0,-1 0,0-1,-23 24,12-19,0-1,-46 31,67-50,1-1,-1 0,1 1,-1-1,1 0,-1 1,1-1,0 0,-1 1,1-1,-1 1,1-1,0 1,0-1,-1 1,1-1,0 1,0-1,0 1,-1-1,1 1,0-1,0 1,0 0,0-1,0 1,0-1,0 1,0-1,0 1,0-1,1 1,-1 0,0-1,0 1,0-1,1 1,-1-1,0 1,1-1,-1 1,0-1,1 0,-1 1,1-1,-1 1,0-1,2 1,33 21,-8-5,-16-7,-1 1,0 0,0 1,-1 0,-1 0,0 1,-1 0,0 1,-1-1,0 1,-1 1,-1-1,-1 1,0-1,0 1,-1 0,-1 19,-3 497,2-523,0 0,0-1,0 1,1-1,0 1,1-1,0 1,0-1,0 0,1 0,0 0,0 0,1 0,0-1,0 0,1 0,-1 0,7 6,29 20,70 44,-100-71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22,'2'0,"-1"0,0 1,0-1,1 1,-1-1,0 1,0-1,1 1,-1 0,0-1,0 1,0 0,0 0,0 0,0 0,0 0,-1 0,1 0,0 0,0 1,-1-1,1 0,-1 0,1 1,-1-1,1 3,-1-3,1 1,0 0,0 0,0 0,0 0,0-1,0 1,0 0,0-1,1 1,-1-1,4 3,-3-2,0 0,0 0,0 0,0 0,0 1,0-1,0 1,-1-1,0 1,1 0,0 4,-1-7,-1 1,1 0,-1-1,1 1,-1 0,0-1,0 1,1 0,-1 0,0-1,0 1,0 0,0 0,0-1,0 1,0 0,0 0,0 0,0-1,0 1,-1 0,1 0,0-1,0 1,-1 0,1-1,0 1,-1 0,1-1,-1 1,1 0,-1-1,1 1,-1-1,0 1,1-1,-1 1,0-1,1 0,-1 1,0-1,1 0,-1 1,0-1,0 0,-1 0,1 0,1 0,-1-1,0 1,0 0,0-1,0 1,0-1,0 1,1-1,-1 0,0 1,1-1,-1 0,0 1,1-1,-1 0,1 0,-1 0,1 0,-1 1,1-1,-1 0,1 0,0 0,0 0,0 0,-1 0,1 0,0 0,0 0,0 0,0 0,1 0,-1 0,0 0,1-1,-1 0,0 0,0 0,0 1,0-1,0 0,1 0,-1 0,1 1,-1-1,1 0,0 1,0-1,0 0,0 1,0-1,0 1,0-1,0 1,0 0,2-2,-2 3,-1 0,1 0,-1 0,1 0,0 0,-1 0,1 1,-1-1,1 0,-1 0,1 0,-1 1,1-1,-1 0,1 0,-1 1,1-1,-1 0,0 1,1-1,-1 1,1-1,-1 0,0 1,0-1,1 1,-1-1,0 1,0-1,1 1,-1-1,0 1,0 0,0-1,0 1,0-1,0 1,0-1,0 1,0-1,0 1,0 0,0-1,0 1,0-1,-1 1,1-1,0 1,-6 28,6-28,0-1,0 1,-1 0,1-1,0 1,0 0,-1-1,1 1,0-1,-1 1,1-1,0 1,-1 0,1-1,-1 0,1 1,-1-1,0 1,1-1,-1 1,1-1,-1 0,0 0,1 1,-1-1,1 0,-1 0,0 0,1 0,-1 1,0-1,0 0,1 0,-1 0,0-1,1 1,-1 0,0 0,1 0,-1 0,0-1,1 1,-1 0,1 0,-1-1,0 1,1-1,-1 1,1 0,-1-1,1 1,-1-1,1 0,0 1,-1-1,0 0,0-2,-1 1,1-1,0 0,0 1,0-1,0 0,0 0,1 1,-1-1,1 0,0 0,0-5,0 7,0 0,0 0,0-1,0 1,0 0,0 0,0-1,0 1,1 0,-1 0,1 0,-1 0,1 0,-1-1,1 1,-1 0,1 0,0 0,0 0,0 1,0-1,-1 0,1 0,0 0,0 1,0-1,0 0,1 1,-1-1,0 1,0 0,0-1,0 1,1 0,1-1,-1 2,-1 0,1 0,-1-1,0 1,1 0,-1 0,0 0,1 1,-1-1,0 0,0 0,0 1,0-1,0 1,-1-1,1 1,0-1,-1 1,1-1,-1 1,1 0,-1-1,0 1,1 0,-1-1,0 3,0-2,0 0,1 0,-1 1,0-1,0 0,0 0,0 0,-1 0,1 0,-1 0,1 0,-1 0,0 0,0 0,0 0,0 0,0 0,0 0,0 0,0-1,-4 4,4-4,-1 0,0 0,1-1,-1 1,0 0,0-1,0 1,0-1,1 0,-1 0,0 1,0-1,0 0,0 0,0-1,0 1,1 0,-1-1,-3 0,2 0,0 0,1 0,-1 0,1-1,-1 1,1-1,-1 1,1-1,0 0,0 0,0 0,0 0,0 0,0 0,0 0,1-1,-1 1,1-1,0 1,-1-1,1 0,0 1,1-1,-1 0,1 0,-1 0,1 1,0-1,0 0,0 0,1-5,-1 6,1 0,-1 1,1-1,-1 1,1 0,0-1,0 1,0 0,0-1,0 1,0 0,0 0,0 0,1 0,-1 0,0 0,1 0,-1 0,1 0,-1 1,0-1,1 1,0-1,-1 1,1-1,-1 1,1 0,0 0,-1 0,1 0,-1 0,1 0,0 0,-1 0,1 1,-1-1,1 1,-1-1,1 1,-1 0,1-1,-1 1,1 0,-1 0,0 0,0 0,2 2,-1-2,-1 0,1 0,0 1,-1-1,1 0,-1 1,0 0,1-1,-1 1,0 0,0 0,0 0,0 0,0 0,0 2,-1-3,0 0,0 0,0 0,0 0,0 1,0-1,0 0,0 0,-1 0,1 0,0 0,-1 0,1 0,-1 0,1 0,-1-1,0 1,1 0,-1 0,0 0,0-1,1 1,-1 0,0-1,0 1,0 0,0-1,0 1,0-1,0 0,-2 1,2 0,1-1,-1 0,0 0,0 1,0-1,0 0,0 0,0 0,0 0,0 0,0 0,0 0,0 0,0-1,0 1,0 0,0-1,0 1,1 0,-1-1,0 1,0-1,0 1,0-1,1 0,-1 1,0-1,1 0,-1 1,0-1,1 0,-1 0,1 0,-1 0,1 1,0-1,-1 0,1 0,0 0,0 0,-1 0,1 0,0 0,0-2,0 0,-1 0,1 0,0-1,0 1,0 0,0 0,0-1,1 1,-1 0,1 0,0 0,3-6,-3 7,1-1,-1 1,1-1,0 1,0 0,0 0,0 0,0 0,1 0,-1 1,0-1,1 1,0-1,-1 1,5-1,-6 2,-1-1,1 1,0 0,-1 0,1 1,0-1,0 0,-1 0,1 0,0 0,-1 0,1 1,0-1,-1 0,1 1,-1-1,1 0,0 1,-1-1,1 1,-1-1,1 1,0 0,0 1,0 0,0 0,0 0,0 0,-1 0,1 0,0 0,-1 0,0 1,1-1,-1 3,0 0,-1-1,1 1,-1 0,0 0,0-1,-1 1,1-1,-1 1,0-1,-3 5,5-8,-1 0,1 0,-1 0,1-1,-1 1,1 0,-1 0,0 0,1-1,-1 1,0 0,0-1,1 1,-1-1,0 1,0-1,0 1,0-1,0 1,0-1,0 0,1 0,-1 1,0-1,0 0,0 0,0 0,0 0,0 0,0 0,0 0,0-1,0 1,0 0,0 0,0-1,0 1,0-1,0 1,0-1,1 1,-1-1,0 1,0-1,1 0,-1 1,0-1,1 0,-1 0,0 0,1 1,0-1,-1 0,0-2,0 2,0 0,0-1,1 0,-1 1,0-1,1 1,-1-1,1 0,0 1,-1-1,1 0,0 0,0 1,0-1,0 0,0 1,1-1,-1 0,0 0,1 1,-1-1,1 0,0 1,0-1,-1 1,1-1,0 1,0 0,0-1,1 1,-1 0,0-1,0 1,3-1,-3 1,0 0,0 0,0 1,0-1,0 1,0-1,0 1,0-1,0 1,0 0,0-1,1 1,-1 0,0 0,0 0,0 0,0 0,1 0,-1 0,0 0,0 1,0-1,0 0,0 1,0-1,1 1,-1-1,0 1,0-1,0 1,-1 0,1 0,0-1,0 1,0 0,0 0,-1 0,1 0,0 0,-1 0,1 0,-1 0,1 0,-1 0,0 0,1 0,-1 0,0 1,0 1,1 2,0-1,0 1,-1 0,0 0,0-1,0 1,-1 6,1-10,-1 0,1 0,0 0,0 0,0 1,-1-1,1 0,0 0,-1 0,1 0,-1 0,0 0,1-1,-1 1,0 0,1 0,-1 0,0 0,0-1,0 1,0 0,0-1,1 1,-1-1,0 1,0-1,0 0,-1 1,1-1,0 0,0 1,0-1,0 0,0 0,0 0,-2 0,2-1,0 1,0 0,0 0,0 0,0-1,0 1,0-1,0 1,1 0,-1-1,0 1,0-1,1 0,-1 1,0-1,0 0,1 1,-1-1,1 0,-1 0,1 0,-1 1,1-1,-1 0,1 0,0 0,0 0,-1 0,1 0,0 0,0 0,0 0,0 0,0 0,0 1,0-1,0 0,1 0,-1 0,0 0,0 0,1 0,-1 0,1 0,-1 0,1 1,-1-1,1 0,-1 0,1 1,1-2,15-14,-17 16,1 0,-1 0,1 0,-1-1,0 1,1 0,-1 0,1 0,-1 0,0 0,1 0,-1 0,1 0,-1 0,0 0,1 1,-1-1,1 0,-1 0,0 0,1 0,-1 1,0-1,1 0,-1 0,0 1,1-1,-1 0,0 0,0 1,1-1,-1 0,0 1,0-1,1 0,-1 1,0-1,0 1,0-1,0 0,0 1,0-1,0 1,2 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0,'0'8,"0"0,0-1,1 1,0-1,0 1,1-1,0 1,0-1,5 11,-4-13,0-1,0 0,1 0,-1 0,1-1,0 1,0-1,0 0,0 0,1 0,-1 0,1-1,0 0,-1 0,7 1,26 9,1-1,0-3,1-1,42 2,159-4,-2 1,90 8,-79-4,-67-1,470 40,6-4,-304-28,-150-13,-124-5,0 4,104 16,-112-7,61 14,-128-24,0 0,-1 0,1 0,0 1,-1 0,1 0,-1 1,0-1,0 1,0-1,-1 1,1 1,-1-1,0 0,0 1,-1-1,1 1,-1 0,0 0,0 0,1 6,4 5,-7-16,1 0,-1 1,1-1,-1 0,1 0,-1 0,1 0,-1 0,1 0,-1 0,1-1,-1 1,1 0,0 0,-1 0,0 0,1-1,-1 1,1 0,-1 0,1-1,-1 1,1 0,-1-1,0 1,1-1,-1 1,0 0,1-1,-1 1,0-1,0 1,1-1,-1 1,0-1,0 1,0-1,25-33,-9 13,-12 17,0 0,0 1,1-1,0 1,-1 0,1 1,0-1,1 1,-1 0,0 0,0 1,11-2,73-5,-57 7,497-5,-291 9,226-29,25 0,1000 26,-1266 9,13 0,-195-8,-29 0,-1 0,1-1,-1 0,1-1,0 0,-1-1,20-5,-27 5,-1-1,1 1,-1-1,1 0,-1 0,0 0,0 0,-1-1,1 1,-1-1,4-5,22-50,-23 48,10-24,-7 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119 0,'-7'131,"-6"0,-42 188,38-231,13-59,4-23,0 1,-1-1,0 0,0 0,0 0,-1 0,0-1,0 1,-4 8,2-13,1-6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0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105 0,'-37'948,"20"-673,-2 19,4 128,8-85,-3 328,13-394,-3 19,0-275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2,'27'0,"-15"-1,0 1,0 0,0 1,0 0,0 1,14 3,-23-4,0 1,0-1,-1 1,1 0,0-1,0 1,-1 0,1 0,-1 1,0-1,1 1,-1-1,0 1,-1-1,1 1,0 0,-1 0,1 0,-1 0,0 0,0 0,0 1,-1-1,1 0,-1 0,0 1,0 4,0-1,0 1,0-1,-1 0,0 1,-1-1,1 0,-2 0,1 0,-1 0,0 0,0-1,-6 9,-4 4,-1-1,-26 26,-8 10,40-43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0,'3'5,"1"1,0-1,-1 1,0 0,0 0,3 11,9 17,2-2,24 59,-36-78,-1 1,0 0,-1 0,0 0,-1 0,-1 1,0 18,-10-70,5 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182 0,'-5'2,"1"0,-1 0,1 1,0-1,-1 1,1 0,0 0,1 0,-1 1,1-1,-1 1,1 0,-4 5,-1 1,-3 3,1 1,0 1,1 0,1 0,-13 31,3-6,-3 4,14-30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18 0,'1'7,"0"-1,0 0,1 1,0-1,0 0,1-1,0 1,0 0,0-1,0 1,6 5,-4-4,0 0,-1 0,0 0,0 0,-1 1,5 14,-3 12,-3-1,0 1,-6 51,1 1,5 61,-4 165,-6-218,-1 33,-9 120,19 371,-19-464,16-119,-12 67,7-64,-3 55,10 373,0-460,1 1,0-1,0 0,1 0,0 0,0 0,0-1,1 1,0 0,0-1,0 0,1 1,0-2,0 1,0 0,8 6,10 8,1-1,34 21,-12-9,-34-22,11 8,-1 0,0 2,34 36,-54-53,-1 0,1 0,0 0,-1 0,1 0,-1 0,1 0,-1 0,1 0,-1 0,0 0,0 0,1 1,-1-1,0 0,0 0,0 0,0 0,0 1,-1-1,1 0,0 0,0 0,-1 0,1 0,-1 0,1 1,-1-1,1 0,-1 0,0-1,1 1,-3 2,-38 28,8-8,28-17,0 1,0-1,1 1,0 1,0-1,0 0,1 1,0 0,1 0,0 0,-2 8,0 13,0 53,0-8,-31 313,25-192,-5 38,-4-49,5 237,32-19,-18 271,0-668,0 0,-1 0,1-1,-1 1,0 0,0 0,0 0,-1-1,0 1,0 0,-4 5,0 0,-1-2,-1 1,-15 13,22-21,-38 51,31-44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1,'0'565,"0"-568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1,'18'0,"-5"-1,0 1,1 1,-1 0,0 1,21 5,-30-6,-1 0,0 0,0 1,0-1,0 1,0 0,0 0,-1 0,1 1,-1-1,1 0,-1 1,0 0,0-1,0 1,0 0,-1 0,1 0,-1 0,0 1,1-1,-1 0,-1 0,1 1,0-1,-1 0,0 5,0-1,0 1,-1-1,0 1,0-1,0 1,-1-1,0 0,-1 0,0 0,0 0,-6 8,-5 10,-30 34,40-55,-4 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1,'2'0,"5"6,1 4,-2 5,2 1,3 5,-2 1,-1 0,0 8,2 1,0 0,-3-4,1-6,-1-4,1-4,-1-5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251 0,'-3'50,"-2"0,-2-1,-2 0,-2-1,-3 0,-33 78,34-98,-1 0,-2-1,-30 39,-11 19,49-70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47 11,'4'0,"1"0,-1 0,0 1,1 0,-1 0,1 0,-1 0,0 1,0-1,0 1,6 4,-9-6,0 1,-1 0,1 0,0-1,0 1,0 0,-1 0,1 0,0 0,-1 0,1 0,-1 0,1 0,-1 0,0 0,1 0,-1 0,0 0,0 2,0-1,0 0,-1 0,1 0,-1 0,1 0,-1 0,0-1,0 1,0 0,0 0,0-1,0 1,-1-1,1 1,-2 1,2-2,1-1,0 1,-1 0,1-1,-1 1,0-1,1 1,-1-1,1 1,-1-1,0 1,1-1,-1 0,0 1,1-1,-1 0,0 1,0-1,1 0,-1 0,0 0,0 0,1 0,-1 0,0 0,0 0,1 0,-1 0,0 0,0 0,1 0,-1-1,0 1,0 0,1-1,-1 1,0 0,1-1,-1 1,0-1,1 1,-1-1,1 1,-1-1,1 0,-1 1,1-1,-1-1,0 1,1 0,-1 0,1 0,-1 1,1-1,0 0,-1 0,1 0,0 0,0 0,-1 0,1 0,0 0,0-1,0 1,0 0,0 0,1 0,-1 0,0 0,0 0,1 0,-1 0,1 0,-1 1,1-1,-1 0,2-2,-1 3,-1 1,1-1,0 0,0 0,-1 0,1 1,0-1,-1 0,1 1,0-1,-1 0,1 1,-1-1,1 1,0-1,-1 1,1-1,-1 1,0-1,1 1,-1 0,1-1,-1 1,0 0,1-1,-1 1,0 0,0-1,0 1,0 0,1 0,6 25,-6-25,-1 1,0-1,0 0,1 1,-1-1,0 0,-1 1,1-1,0 0,0 1,0-1,-1 0,1 0,-1 1,1-1,-1 0,1 0,-1 0,0 0,0 0,1 1,-1-1,0-1,0 1,0 0,0 0,0 0,0 0,-3 0,3 0,0-1,0 0,0 0,0 0,0 0,0 0,0-1,0 1,0 0,0 0,0-1,1 1,-1 0,0-1,0 1,0-1,0 1,0-1,0 0,1 1,-1-1,0 0,1 1,-1-1,0 0,1 0,-1 0,1 0,-1 1,1-1,-1 0,1 0,0 0,0 0,-1 0,1 0,0 0,0-2,0-2,0 0,0 0,0 0,1 1,0-1,0 0,0 0,2-4,10-9,-13 18,1 0,0 0,-1 0,1 0,0 0,-1 0,1 0,0 0,-1 0,1 0,0 1,-1-1,1 0,-1 0,1 1,0-1,-1 0,1 1,-1-1,1 0,-1 1,1-1,-1 1,1-1,-1 1,0-1,1 1,-1-1,0 1,1-1,-1 2,2 2,0 1,0-1,-1 1,1-1,-1 1,-1 0,1-1,0 1,-1 0,-1 8,2-12,-1 1,0-1,0 0,0 1,0-1,0 1,0-1,-1 1,1-1,0 1,-1-1,1 1,-1-1,0 0,1 1,-1-1,0 0,0 0,0 1,0-1,0 0,0 0,0 0,0 0,0 0,0 0,-1 0,1-1,0 1,-1 0,1-1,0 1,-1-1,1 0,-1 1,-2-1,3 0,-1-1,1 0,0 1,0-1,-1 0,1 0,0 0,0 0,0 0,0 0,0 0,0 0,0-1,0 1,1 0,-1-1,0 1,1 0,-1-1,1 1,-1-1,1 1,0-1,0 1,0 0,0-1,0 1,0-1,0 1,0-3,0-2,0 0,1-1,-1 1,1 0,1 0,1-7,-3 13,0-1,0 1,0-1,0 1,1-1,-1 1,0-1,0 0,0 1,1 0,-1-1,0 1,1-1,-1 1,0-1,1 1,-1-1,0 1,1 0,-1-1,1 1,-1 0,1 0,-1-1,1 1,-1 0,1 0,-1-1,1 1,-1 0,1 0,-1 0,1 0,-1 0,1 0,-1 0,1 0,-1 0,1 0,0 0,0 1,0 0,0 0,0 0,0 0,0 1,0-1,-1 0,1 0,0 0,-1 1,1-1,-1 0,0 0,1 1,-1 1,1-1,-1-1,1 1,-1-1,0 1,0-1,1 1,-1-1,0 1,0-1,0 1,-1-1,1 0,0 1,-1-1,1 1,-1-1,1 1,-1-1,1 0,-1 0,0 1,0-1,0 0,0 0,0 0,0 0,0 0,0 0,0 0,0 0,-1 0,1 0,0-1,-1 1,1 0,0-1,-1 1,1-1,-1 0,-1 1,2-1,0 0,0 1,0-1,0 0,0 0,0 0,0 0,0 0,0 0,0 0,0-1,0 1,0 0,0 0,0-1,1 1,-1-1,0 1,0-1,0 1,0-1,1 1,-1-1,0 0,0 1,1-1,-1 0,1 0,-1 1,1-1,-1 0,1 0,-1 0,1 0,0 0,-1 0,1 0,0 0,0 0,0 1,-1-1,1 0,0 0,1 0,-1 0,0 0,0 0,0 0,0 0,1 0,-1 0,1 0,-1 0,1-1,1-2,0-1,0 1,1-1,0 1,0 0,0 0,0 0,0 0,6-4,-9 7,1 0,-1 1,1-1,0 0,-1 1,1-1,0 0,0 1,0-1,-1 1,1-1,0 1,0-1,0 1,0 0,0 0,0-1,0 1,0 0,0 0,0 0,0 0,0 0,-1 0,1 0,0 0,0 0,0 1,0-1,0 0,0 1,0-1,0 0,0 1,0-1,-1 1,1-1,0 1,0 0,-1-1,1 1,0 0,-1 0,1-1,-1 1,1 0,-1 0,1 0,-1 0,0 0,1-1,-1 1,0 0,0 0,1 0,-1 0,0 0,0 0,0 0,-1 2,2 0,-1 0,0 0,0 0,0 0,-1 0,1 0,-1 0,0 0,1 0,-1 0,-1-1,1 1,0 0,-1-1,1 1,-1-1,0 1,0-1,0 0,-3 3,4-4,-1 1,0-1,1 0,-1 0,0-1,0 1,0 0,0-1,0 1,0-1,0 1,0-1,0 0,0 0,0 0,0 0,0 0,0 0,0-1,0 1,0-1,0 0,0 1,0-1,0 0,0 0,1 0,-1 0,0 0,1-1,-1 1,1 0,-1-1,-1-1,2 1,0-1,0 1,0 0,0 0,0-1,0 1,1 0,-1-1,1 1,-1 0,1-1,0 1,0-1,0 1,1 0,-1-1,0 1,1-1,0 1,-1 0,1-1,0 1,0 0,0 0,1 0,-1 0,0 0,4-4,-3 4,0 0,0-1,0 1,1 0,-1 0,0 1,1-1,0 0,-1 1,1-1,0 1,0 0,-1 0,1 0,0 0,0 1,0-1,0 1,1 0,3 0,-6 0,0 0,1 1,-1-1,0 0,0 1,0-1,0 1,0 0,0-1,0 1,0 0,0-1,0 1,-1 0,1 0,0 0,0 0,-1 0,1 0,1 2,-2-1,1 1,0-1,-1 1,1 0,-1-1,0 1,0 0,0 0,0-1,0 1,-1 0,0 4,-1-2,0-1,0 1,0-1,0 1,-1-1,0 0,-3 5,6-8,-1-1,1 1,-1 0,0 0,1 0,-1 0,0-1,1 1,-1 0,0 0,0-1,0 1,1-1,-1 1,0-1,0 1,0-1,0 0,0 1,0-1,0 0,0 0,0 1,0-1,0 0,0 0,0 0,0 0,0-1,0 1,0 0,0 0,0-1,0 1,0 0,0-1,0 1,0-1,-1 0,-1-5,2-1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2 41,'-1'49,"0"-12,5 55,-2-82,-1 0,1 0,1 0,0 0,0 0,1 0,0-1,1 0,0 0,6 9,-10-16,1 0,-1 0,0 0,1 0,-1-1,1 1,0 0,0-1,0 1,-1-1,1 0,1 0,-1 1,0-1,0-1,0 1,0 0,1 0,-1-1,0 0,1 1,3-1,-3-1,0 1,-1-1,1 0,0-1,-1 1,1 0,-1-1,0 0,1 1,-1-1,0 0,0 0,0 0,0 0,3-5,3-5,-1-1,0 0,0-1,-2 0,9-26,-1-10,3 1,31-69,-41 109,-3 10,-5 22,-9 35,5-20,1 0,2 1,3 57,0-61,0-18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04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11,'3'0,"3"0,5 0,2 0,0-3,0-1,-2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0,'3'0,"1"3,3 4,2 6,4 5,-1 1,3 4,0 0,-1 0,1 5,1 0,-3-2,-3-8,-4-7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179 1,'-6'1,"0"0,-1 0,1 0,0 1,0 0,1 1,-1-1,0 1,1 0,-1 1,1-1,0 1,0 0,1 0,-5 6,-4 3,1 0,1 1,0 1,-9 15,8-5,5-13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8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0,1 0,2 0,1 0,-3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39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0,'3'0,"4"0,3 0,4 0,1 0,2 0,1 0,0 0,0 0,-3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0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36 1,'-1'10,"0"-1,-1 1,0 0,-1-1,-5 14,-8 35,15-51,0 0,1-1,-1 1,1 0,1 0,-1 0,1 0,0-1,4 13,-4-17,1 1,-1-1,1 0,0 1,0-1,0 0,0 0,0 0,0 0,1 0,-1-1,0 1,1-1,0 0,-1 1,1-1,0 0,-1-1,1 1,0 0,0-1,0 0,0 1,0-1,3-1,57 0,-46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1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126 0,'-2'1,"0"-1,1 0,-1 1,1 0,-1-1,1 1,-1 0,1 0,-1-1,1 1,0 0,0 0,-1 1,1-1,0 0,0 0,0 1,0-1,0 0,0 1,1-1,-1 1,0-1,1 1,-1-1,1 1,-1 2,-11 59,7-29,-17 58,13-52,-1 0,-17 45,19-69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46,'1'0,"0"1,0 0,0 0,0-1,0 1,0 0,-1 0,1 0,0 0,-1 0,1 0,0 0,-1 0,1 1,-1-1,0 0,1 0,-1 0,0 0,0 1,0-1,0 0,0 2,4 34,-4-35,-1 84,0-65,0 0,1-1,1 1,1 0,1 0,1-1,10 34,-14-52,1 0,0-1,0 1,0 0,0 0,0 0,0 0,0-1,0 1,1-1,-1 1,1-1,-1 1,1-1,-1 0,1 0,0 1,0-1,0-1,-1 1,1 0,0 0,0-1,0 1,0-1,0 1,0-1,1 0,-1 0,0 0,0 0,0 0,0-1,0 1,0-1,0 1,0-1,0 1,0-1,0 0,2-2,2 0,-1 0,1-1,-1 0,0-1,0 1,0-1,0 0,-1 0,0 0,0-1,5-8,0-8,-2 0,0-1,-1 0,-2 0,4-46,7-32,-11 80,11-34,-16 55,1 0,0 0,0 0,0 0,0 0,0 1,0-1,0 0,0 0,0 0,0 0,0 0,0 0,0 0,0 1,1-1,-1 0,0 0,0 0,0 0,0 0,0 0,0 0,0 0,0 0,0 1,0-1,0 0,0 0,0 0,1 0,-1 0,0 0,0 0,0 0,0 0,0 0,0 0,0 0,0 0,1 0,-1 0,0 0,0 0,0 0,0 0,0 0,0 0,0 0,1 0,-1 0,0 0,0 0,0 0,0 0,0 0,0 0,0 0,0 0,0 0,1 0,-1-1,0 1,3 19,1 21,-6 21,-11 74,8-38,6-82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3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0,'0'3,"0"4,0 4,3 2,4 3,0 0,0 2,1 3,2 1,0-1,0 0,0-2,-3-6,0-5,0-8,-2-6,-2-2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4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106 1,'-2'10,"1"1,-1-1,0 0,-6 15,0 2,-71 229,76-249,2-16,2-2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5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0,'3'0,"4"0,3 0,4 0,1 0,2 0,1 0,-3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53.3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2,'316'-2,"348"5,-434 14,24 0,-173-18,60 2,-86 8,23 0,-63-9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6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 0,'3'0,"4"3,3 1,7 3,2 0,-1 1,-4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7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16 1,'7'-1,"0"1,0 0,0 1,0 0,0 0,0 0,0 1,-1 0,11 4,-15-4,1 0,-1 0,0 0,0 0,0 0,-1 0,1 1,0-1,-1 0,1 1,-1 0,0-1,0 1,0 0,0 0,-1-1,1 1,-1 0,1 0,-1 0,0 0,0 0,0 0,-1-1,0 6,0-4,0-1,0 1,0 0,0-1,-1 1,1-1,-1 0,0 1,0-1,0 0,-1 0,1 0,-1-1,1 1,-1-1,0 1,0-1,0 0,0 0,-1 0,1 0,0-1,-1 1,0-1,1 0,-1 0,1 0,-7 0,21-2,0 0,0 1,-1 0,1 0,0 1,0 1,0 0,-1 0,1 1,-1 1,0 0,0 0,0 1,-1 0,1 0,-1 1,0 1,8 7,-15-12,0 0,0 0,-1 0,1 0,-1 0,1 1,-1-1,0 0,0 1,0-1,0 1,0 0,-1-1,1 1,-1-1,1 1,-1 0,0 0,0-1,-1 1,1 0,-1 3,-1-3,1 1,-1 0,0-1,0 1,-1-1,1 0,-1 0,0 1,1-2,-2 1,1 0,0-1,-4 3,-6 3,-1 0,0-2,0 1,-1-2,1 0,-24 5,18-7,0-2,-26 0,32-1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 0,'-1'74,"3"77,-1-144,0 1,1 0,0-1,1 1,3 8,0-3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4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4 71,'-1'38,"0"-26,0-1,1 1,0 0,1-1,1 1,2 12,-4-23,1 1,-1-1,1 0,-1 1,1-1,0 0,-1 1,1-1,0 0,0 0,0 0,0 0,0 0,0 0,0 0,1 0,-1 0,0 0,0 0,1-1,-1 1,0-1,1 1,-1-1,1 1,-1-1,0 0,1 0,-1 1,1-1,-1 0,1-1,-1 1,1 0,2-1,-1 0,0 0,-1 0,1 0,-1 0,1 0,-1-1,1 0,-1 1,0-1,0 0,0 0,0 0,0 0,0 0,0-1,-1 1,3-5,0-3,-1 0,0 0,0 0,-1-1,0 1,-1-1,0 0,-1 1,0-1,-1 0,0 0,-1 1,-5-21,5 29,1 0,0 0,0 1,-1-1,1 1,-1-1,0 1,1-1,-1 1,0 0,0 0,0 0,0 0,0 0,0 0,0 0,0 1,0-1,0 1,0 0,0-1,-3 1,-9-1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5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56 0,'0'3,"-3"7,-1 4,-3 0,0 4,-1-2,0 0,-2-3,2-4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5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89,'0'15,"1"1,0 0,2-1,-1 1,2-1,5 16,-8-28,0 0,-1 0,1-1,1 1,-1 0,0-1,1 1,0-1,-1 1,1-1,0 0,0 0,0 0,0 0,1 0,-1 0,1 0,-1-1,1 1,-1-1,1 0,0 0,0 0,-1 0,1 0,0-1,0 1,0-1,0 0,0 1,0-2,0 1,0 0,0 0,0-1,-1 0,1 0,0 1,4-3,-5 1,0 1,0-1,0 0,0 0,0 0,0 0,0 0,-1 0,1 0,-1-1,0 1,1-1,-1 1,0-1,-1 1,1-1,0 1,-1-1,1-3,6-61,-6 49,0 12,0-1,0 0,-1 0,-1 0,1 1,-1-1,0 0,0 0,-1 1,-5-13,5 16,0 0,0 0,0 0,-1 0,0 1,1 0,-1-1,0 1,0 0,0 0,0 0,-1 1,1-1,0 1,-1 0,1 0,-1 0,1 0,-1 1,1-1,-1 1,-4 0,5-1,0 1,0 0,1 0,-1-1,0 1,0 1,0-1,0 0,1 1,-1 0,0-1,1 1,-1 0,0 0,1 1,-1-1,1 0,0 1,-1 0,1-1,0 1,-3 3,-1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16.25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0,'1'1,"0"-1,0 1,0-1,0 1,-1 0,1-1,0 1,0 0,0 0,-1-1,1 1,-1 0,1 0,0 0,-1 0,1 0,-1 0,0 0,1 0,-1 0,0 2,9 27,-9-27,28 142,-26-124,0 0,-2 0,0 0,-1 0,-4 22,-6-11,4-22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51 45,'0'-1,"1"1,0 0,0 0,0 0,0 0,0 0,0 0,0 0,-1 1,1-1,0 0,0 0,0 1,0-1,-1 0,1 1,0-1,0 1,-1-1,1 1,0-1,-1 1,1 0,0-1,0 2,-1-1,0 0,0 0,0-1,0 1,0 0,0-1,0 1,0 0,0-1,0 1,0 0,-1-1,1 1,0 0,-1-1,1 1,0 0,-1-1,1 1,-1-1,1 1,-1-1,0 2,0-2,0 1,0 0,0-1,0 1,0 0,0-1,0 1,0-1,0 0,0 1,0-1,0 0,0 1,0-1,0 0,0 0,0 0,0 0,-1 0,1 0,0 0,0-1,0 1,0 0,0-1,0 1,0 0,0-1,0 1,0-1,0 0,0 1,0-1,0 0,0 0,1 1,-1-1,0 0,1 0,-1 0,0 0,1 0,-1 0,0-2,1 2,-1 0,0 0,0 0,1 0,-1 0,1 0,-1-1,1 1,-1 0,1 0,0-1,0 1,-1 0,1-1,0 1,0 0,1-1,-1 1,0 0,0 0,0-1,1 1,-1 0,1 0,-1-1,1 1,0 0,-1 0,1 0,1-2,0 2,0 0,0 0,-1 0,1 1,0-1,0 0,0 1,0-1,0 1,0 0,0 0,0 0,0 0,0 0,0 0,4 1,-3 0,0-1,-1 1,1 0,0 0,-1 0,1 0,-1 0,0 0,1 1,-1-1,0 1,0 0,2 2,-3-3,0-1,-1 1,1 0,-1 0,1 0,-1 0,0 0,1 0,-1 0,0 0,1 0,-1 0,0 0,0 0,0 0,0 0,0 0,0 0,0 0,0 0,-1 0,1 0,0 0,-1 0,1 0,0 0,-1-1,1 1,-1 0,0 0,1 0,-1 0,0-1,-1 2,0 0,0 0,0-1,-1 0,1 1,-1-1,1 0,-1 0,1 0,-1-1,0 1,1-1,-1 1,0-1,1 0,-1 0,0 0,0 0,1-1,-1 1,0-1,-3 0,5 0,-1 1,0 0,1-1,-1 1,1-1,-1 0,1 1,-1-1,1 0,-1 0,1 0,0 0,0 0,-1 0,1 0,0 0,0-1,0 1,0 0,0-1,1 1,-1-1,0 1,0-1,1 1,-1-1,1 1,0-1,-1 0,1 1,0-1,0 1,0-1,0 0,1-2,-1 3,0 0,1 0,-1-1,0 1,1 0,-1 0,1 0,0 0,-1 0,1 0,0 0,-1 0,1 0,0 1,0-1,0 0,0 0,0 1,0-1,0 0,0 1,0-1,0 1,0 0,0-1,1 1,-1 0,0 0,0-1,2 1,0 0,0 1,-1-1,1 1,0-1,-1 1,1 0,-1 0,1 0,-1 0,1 0,-1 1,5 3,-6-5,0 2,1-1,-1 0,0 0,1 0,-1 1,0-1,0 0,0 1,0-1,-1 1,1-1,0 1,-1 0,1-1,0 1,-1 0,1 2,-2-2,1-1,-1 0,1 1,-1-1,1 0,-1 0,0 1,0-1,1 0,-1 0,0 0,0 0,0 0,0 0,0 0,0-1,-1 1,1 0,0 0,0-1,-1 1,1-1,0 1,-1-1,1 0,0 1,-1-1,-2 0,6-1,-1 1,1-1,-1 0,0 0,1 0,-1 0,0 0,0 0,0 0,0-1,0 1,0 0,0 0,0-1,0 1,0-1,-1 1,1-1,-1 1,1-1,-1 1,0-1,1 0,-1 1,0-1,0 1,0-1,0 0,-1 1,1-1,0 1,-1-1,1 1,-1-1,1 1,-1-1,0 1,1-1,-1 1,0 0,0-1,0 1,0 0,0 0,0 0,-1 0,1 0,0 0,-1 0,1 0,0 0,-1 1,1-1,-1 0,1 1,-1-1,1 1,-1 0,0 0,1-1,-1 1,1 0,-1 0,0 0,-2 1,7-2,-1 0,1 0,-1 0,1 0,0 0,-1 1,1-1,0 1,0 0,5 0,-7 0,0 0,0 0,0 1,0-1,0 1,0-1,0 0,0 1,0-1,-1 1,1 0,0-1,0 1,0 0,-1-1,1 1,0 0,-1 0,1 0,0 1,0 1,0 0,0 0,-1 0,1 0,-1 0,1 1,-1-1,0 0,-1 0,1 0,0 1,-1-1,0 0,0 0,-2 5,3-5,-1 0,-1 0,1 0,0 0,-1-1,0 1,1 0,-1-1,0 1,0-1,-1 0,1 0,0 1,-1-2,-4 4,6-5,0 1,1-1,-1 0,0 0,0 1,0-1,0 0,0 0,0 0,0 0,0 0,0 0,0-1,0 1,0 0,0 0,0-1,0 1,0 0,-1-2,0 0,0 1,0-1,0 0,0 0,0 0,1 0,-1-1,1 1,-1 0,1-1,-1-2,1 3,0 0,0 0,0 0,1 0,-1 0,1 0,-1-1,1 1,0 0,0 0,-1-1,2 1,-1 0,0 0,0 0,1-1,-1 1,1 0,0 0,0 0,0 0,0 0,0 0,0 0,0 0,0 0,1 1,-1-1,1 0,0 1,-1-1,1 1,0 0,2-2,-1 1,0 1,-1 0,1 0,0 0,0 1,0-1,0 1,0-1,-1 1,1 0,0 0,0 0,0 0,0 1,0-1,0 1,0 0,-1 0,1 0,0 0,-1 0,1 1,-1-1,1 1,-1-1,4 4,-5-4,1 0,-1 0,0 0,0 0,0 0,0 0,0 0,0 1,0-1,0 0,-1 0,1 1,0-1,-1 1,1-1,-1 0,1 1,-1-1,0 1,0-1,0 1,0-1,0 1,0-1,0 1,0-1,0 1,-1-1,1 1,0-1,-2 2,1 0,-1-1,0 0,0 0,1-1,-1 1,0 0,-1-1,1 1,0-1,0 1,-1-1,1 0,-1 0,1 0,-1-1,-2 2,2-2,1 1,-1-1,0 1,1-1,-1 0,0 0,1 0,-1 0,0-1,1 1,-1-1,1 0,-1 1,1-1,-1 0,-2-2,3 2,1 0,0-1,0 1,0 0,0-1,0 1,0 0,0-1,0 1,0-1,1 0,-1 1,1-1,-1 0,1 1,0-1,-1 0,1 1,0-1,0 0,0 0,0 1,1-1,-1 0,0 1,1-1,-1 0,1 1,0-3,0 3,-1 0,0 0,0 0,1 0,-1 0,0-1,1 1,-1 0,1 0,-1 0,1 0,0 0,0 0,-1 0,1 1,0-1,0 0,0 0,0 1,0-1,0 0,0 1,0-1,0 1,0-1,0 1,0 0,0-1,0 1,1 0,-1 0,0 0,0 0,0 0,0 0,1 0,-1 0,0 0,0 0,0 1,2 0,-1 0,0 0,0 0,-1 0,1 1,0-1,-1 0,1 1,-1-1,1 1,-1 0,0 0,0-1,0 1,0 0,0 0,0 0,-1 0,1 0,0 0,-1 0,0 0,1 4,-1-4,0-1,0 1,0 0,-1-1,1 1,0-1,-1 1,1-1,-1 1,1-1,-1 0,0 1,0-1,1 0,-1 1,0-1,0 0,0 0,-1 0,1 0,0 0,0 0,-3 2,-7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438 1,'-2'0,"-10"0,1 0,0 0,0 1,0 1,0-1,-15 6,23-6,0 1,1-1,-1 1,0 0,0 0,1 0,-1 0,1 0,0 0,0 1,0-1,0 1,0 0,0-1,1 1,-1 0,1 0,0 0,0 0,0 0,0 1,0-1,1 0,0 0,-1 0,1 5,-3 53,-19 89,16-118,-5 21,-25 76,29-110,-1-1,0 0,-2-1,0 0,-1 0,0-1,-23 24,12-19,0-1,-46 31,67-50,1-1,-1 0,1 1,-1-1,1 0,-1 1,1-1,0 0,-1 1,1-1,-1 1,1-1,0 1,0-1,-1 1,1-1,0 1,0-1,0 1,-1-1,1 1,0-1,0 1,0 0,0-1,0 1,0-1,0 1,0-1,0 1,0-1,1 1,-1 0,0-1,0 1,0-1,1 1,-1-1,0 1,1-1,-1 1,0-1,1 0,-1 1,1-1,-1 1,0-1,2 1,33 21,-8-5,-16-7,-1 1,0 0,0 1,-1 0,-1 0,0 1,-1 0,0 1,-1-1,0 1,-1 1,-1-1,-1 1,0-1,0 1,-1 0,-1 19,-3 497,2-523,0 0,0-1,0 1,1-1,0 1,1-1,0 1,0-1,0 0,1 0,0 0,0 0,1 0,0-1,0 0,1 0,-1 0,7 6,29 20,70 44,-100-71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33 22,'2'0,"-1"0,0 1,0-1,1 1,-1-1,0 1,0-1,1 1,-1 0,0-1,0 1,0 0,0 0,0 0,0 0,0 0,-1 0,1 0,0 0,0 1,-1-1,1 0,-1 0,1 1,-1-1,1 3,-1-3,1 1,0 0,0 0,0 0,0 0,0-1,0 1,0 0,0-1,1 1,-1-1,4 3,-3-2,0 0,0 0,0 0,0 0,0 1,0-1,0 1,-1-1,0 1,1 0,0 4,-1-7,-1 1,1 0,-1-1,1 1,-1 0,0-1,0 1,1 0,-1 0,0-1,0 1,0 0,0 0,0-1,0 1,0 0,0 0,0 0,0-1,0 1,-1 0,1 0,0-1,0 1,-1 0,1-1,0 1,-1 0,1-1,-1 1,1 0,-1-1,1 1,-1-1,0 1,1-1,-1 1,0-1,1 0,-1 1,0-1,1 0,-1 1,0-1,0 0,-1 0,1 0,1 0,-1-1,0 1,0 0,0-1,0 1,0-1,0 1,1-1,-1 0,0 1,1-1,-1 0,0 1,1-1,-1 0,1 0,-1 0,1 0,-1 1,1-1,-1 0,1 0,0 0,0 0,0 0,-1 0,1 0,0 0,0 0,0 0,0 0,1 0,-1 0,0 0,1-1,-1 0,0 0,0 0,0 1,0-1,0 0,1 0,-1 0,1 1,-1-1,1 0,0 1,0-1,0 0,0 1,0-1,0 1,0-1,0 1,0 0,2-2,-2 3,-1 0,1 0,-1 0,1 0,0 0,-1 0,1 1,-1-1,1 0,-1 0,1 0,-1 1,1-1,-1 0,1 0,-1 1,1-1,-1 0,0 1,1-1,-1 1,1-1,-1 0,0 1,0-1,1 1,-1-1,0 1,0-1,1 1,-1-1,0 1,0 0,0-1,0 1,0-1,0 1,0-1,0 1,0-1,0 1,0 0,0-1,0 1,0-1,-1 1,1-1,0 1,-6 28,6-28,0-1,0 1,-1 0,1-1,0 1,0 0,-1-1,1 1,0-1,-1 1,1-1,0 1,-1 0,1-1,-1 0,1 1,-1-1,0 1,1-1,-1 1,1-1,-1 0,0 0,1 1,-1-1,1 0,-1 0,0 0,1 0,-1 1,0-1,0 0,1 0,-1 0,0-1,1 1,-1 0,0 0,1 0,-1 0,0-1,1 1,-1 0,1 0,-1-1,0 1,1-1,-1 1,1 0,-1-1,1 1,-1-1,1 0,0 1,-1-1,0 0,0-2,-1 1,1-1,0 0,0 1,0-1,0 0,0 0,1 1,-1-1,1 0,0 0,0-5,0 7,0 0,0 0,0-1,0 1,0 0,0 0,0-1,0 1,1 0,-1 0,1 0,-1 0,1 0,-1-1,1 1,-1 0,1 0,0 0,0 0,0 1,0-1,-1 0,1 0,0 0,0 1,0-1,0 0,1 1,-1-1,0 1,0 0,0-1,0 1,1 0,1-1,-1 2,-1 0,1 0,-1-1,0 1,1 0,-1 0,0 0,1 1,-1-1,0 0,0 0,0 1,0-1,0 1,-1-1,1 1,0-1,-1 1,1-1,-1 1,1 0,-1-1,0 1,1 0,-1-1,0 3,0-2,0 0,1 0,-1 1,0-1,0 0,0 0,0 0,-1 0,1 0,-1 0,1 0,-1 0,0 0,0 0,0 0,0 0,0 0,0 0,0 0,0-1,-4 4,4-4,-1 0,0 0,1-1,-1 1,0 0,0-1,0 1,0-1,1 0,-1 0,0 1,0-1,0 0,0 0,0-1,0 1,1 0,-1-1,-3 0,2 0,0 0,1 0,-1 0,1-1,-1 1,1-1,-1 1,1-1,0 0,0 0,0 0,0 0,0 0,0 0,0 0,1-1,-1 1,1-1,0 1,-1-1,1 0,0 1,1-1,-1 0,1 0,-1 0,1 1,0-1,0 0,0 0,1-5,-1 6,1 0,-1 1,1-1,-1 1,1 0,0-1,0 1,0 0,0-1,0 1,0 0,0 0,0 0,1 0,-1 0,0 0,1 0,-1 0,1 0,-1 1,0-1,1 1,0-1,-1 1,1-1,-1 1,1 0,0 0,-1 0,1 0,-1 0,1 0,0 0,-1 0,1 1,-1-1,1 1,-1-1,1 1,-1 0,1-1,-1 1,1 0,-1 0,0 0,0 0,2 2,-1-2,-1 0,1 0,0 1,-1-1,1 0,-1 1,0 0,1-1,-1 1,0 0,0 0,0 0,0 0,0 0,0 2,-1-3,0 0,0 0,0 0,0 0,0 1,0-1,0 0,0 0,-1 0,1 0,0 0,-1 0,1 0,-1 0,1 0,-1-1,0 1,1 0,-1 0,0 0,0-1,1 1,-1 0,0-1,0 1,0 0,0-1,0 1,0-1,0 0,-2 1,2 0,1-1,-1 0,0 0,0 1,0-1,0 0,0 0,0 0,0 0,0 0,0 0,0 0,0 0,0-1,0 1,0 0,0-1,0 1,1 0,-1-1,0 1,0-1,0 1,0-1,1 0,-1 1,0-1,1 0,-1 1,0-1,1 0,-1 0,1 0,-1 0,1 1,0-1,-1 0,1 0,0 0,0 0,-1 0,1 0,0 0,0-2,0 0,-1 0,1 0,0-1,0 1,0 0,0 0,0-1,1 1,-1 0,1 0,0 0,3-6,-3 7,1-1,-1 1,1-1,0 1,0 0,0 0,0 0,0 0,1 0,-1 1,0-1,1 1,0-1,-1 1,5-1,-6 2,-1-1,1 1,0 0,-1 0,1 1,0-1,0 0,-1 0,1 0,0 0,-1 0,1 1,0-1,-1 0,1 1,-1-1,1 0,0 1,-1-1,1 1,-1-1,1 1,0 0,0 1,0 0,0 0,0 0,0 0,-1 0,1 0,0 0,-1 0,0 1,1-1,-1 3,0 0,-1-1,1 1,-1 0,0 0,0-1,-1 1,1-1,-1 1,0-1,-3 5,5-8,-1 0,1 0,-1 0,1-1,-1 1,1 0,-1 0,0 0,1-1,-1 1,0 0,0-1,1 1,-1-1,0 1,0-1,0 1,0-1,0 1,0-1,0 0,1 0,-1 1,0-1,0 0,0 0,0 0,0 0,0 0,0 0,0 0,0-1,0 1,0 0,0 0,0-1,0 1,0-1,0 1,0-1,1 1,-1-1,0 1,0-1,1 0,-1 1,0-1,1 0,-1 0,0 0,1 1,0-1,-1 0,0-2,0 2,0 0,0-1,1 0,-1 1,0-1,1 1,-1-1,1 0,0 1,-1-1,1 0,0 0,0 1,0-1,0 0,0 1,1-1,-1 0,0 0,1 1,-1-1,1 0,0 1,0-1,-1 1,1-1,0 1,0 0,0-1,1 1,-1 0,0-1,0 1,3-1,-3 1,0 0,0 0,0 1,0-1,0 1,0-1,0 1,0-1,0 1,0 0,0-1,1 1,-1 0,0 0,0 0,0 0,0 0,1 0,-1 0,0 0,0 1,0-1,0 0,0 1,0-1,1 1,-1-1,0 1,0-1,0 1,-1 0,1 0,0-1,0 1,0 0,0 0,-1 0,1 0,0 0,-1 0,1 0,-1 0,1 0,-1 0,0 0,1 0,-1 0,0 1,0 1,1 2,0-1,0 1,-1 0,0 0,0-1,0 1,-1 6,1-10,-1 0,1 0,0 0,0 0,0 1,-1-1,1 0,0 0,-1 0,1 0,-1 0,0 0,1-1,-1 1,0 0,1 0,-1 0,0 0,0-1,0 1,0 0,0-1,1 1,-1-1,0 1,0-1,0 0,-1 1,1-1,0 0,0 1,0-1,0 0,0 0,0 0,-2 0,2-1,0 1,0 0,0 0,0 0,0-1,0 1,0-1,0 1,1 0,-1-1,0 1,0-1,1 0,-1 1,0-1,0 0,1 1,-1-1,1 0,-1 0,1 0,-1 1,1-1,-1 0,1 0,0 0,0 0,-1 0,1 0,0 0,0 0,0 0,0 0,0 0,0 1,0-1,0 0,1 0,-1 0,0 0,0 0,1 0,-1 0,1 0,-1 0,1 1,-1-1,1 0,-1 0,1 1,1-2,15-14,-17 16,1 0,-1 0,1 0,-1-1,0 1,1 0,-1 0,1 0,-1 0,0 0,1 0,-1 0,1 0,-1 0,0 0,1 1,-1-1,1 0,-1 0,0 0,1 0,-1 1,0-1,1 0,-1 0,0 1,1-1,-1 0,0 0,0 1,1-1,-1 0,0 1,0-1,1 0,-1 1,0-1,0 1,0-1,0 0,0 1,0-1,0 1,2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4:49:54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1,'14'11,"0"0,1-1,30 16,-27-16,-1 0,24 19,-40-28,0 0,0 0,0 0,0 0,0 0,-1 0,1 0,0 1,-1-1,1 0,-1 0,0 1,1-1,-1 0,0 1,1-1,-1 0,0 1,0-1,0 0,-1 1,1-1,0 0,0 1,-1-1,1 0,0 1,-1-1,0 0,1 0,-1 0,0 1,1-1,-1 0,0 0,0 0,0 0,0 0,-2 1,-5 6,-2 1,1-1,-15 9,13-9,-33 22,33-21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0,'0'8,"0"0,0-1,1 1,0-1,0 1,1-1,0 1,0-1,5 11,-4-13,0-1,0 0,1 0,-1 0,1-1,0 1,0-1,0 0,0 0,1 0,-1 0,1-1,0 0,-1 0,7 1,26 9,1-1,0-3,1-1,42 2,159-4,-2 1,90 8,-79-4,-67-1,470 40,6-4,-304-28,-150-13,-124-5,0 4,104 16,-112-7,61 14,-128-24,0 0,-1 0,1 0,0 1,-1 0,1 0,-1 1,0-1,0 1,0-1,-1 1,1 1,-1-1,0 0,0 1,-1-1,1 1,-1 0,0 0,0 0,1 6,4 5,-7-16,1 0,-1 1,1-1,-1 0,1 0,-1 0,1 0,-1 0,1 0,-1 0,1-1,-1 1,1 0,0 0,-1 0,0 0,1-1,-1 1,1 0,-1 0,1-1,-1 1,1 0,-1-1,0 1,1-1,-1 1,0 0,1-1,-1 1,0-1,0 1,1-1,-1 1,0-1,0 1,0-1,25-33,-9 13,-12 17,0 0,0 1,1-1,0 1,-1 0,1 1,0-1,1 1,-1 0,0 0,0 1,11-2,73-5,-57 7,497-5,-291 9,226-29,25 0,1000 26,-1266 9,13 0,-195-8,-29 0,-1 0,1-1,-1 0,1-1,0 0,-1-1,20-5,-27 5,-1-1,1 1,-1-1,1 0,-1 0,0 0,0 0,-1-1,1 1,-1-1,4-5,22-50,-23 48,10-24,-7 20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119 0,'-7'131,"-6"0,-42 188,38-231,13-59,4-23,0 1,-1-1,0 0,0 0,0 0,-1 0,0-1,0 1,-4 8,2-13,1-6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2,'27'0,"-15"-1,0 1,0 0,0 1,0 0,0 1,14 3,-23-4,0 1,0-1,-1 1,1 0,0-1,0 1,-1 0,1 0,-1 1,0-1,1 1,-1-1,0 1,-1-1,1 1,0 0,-1 0,1 0,-1 0,0 0,0 0,0 1,-1-1,1 0,-1 0,0 1,0 4,0-1,0 1,0-1,-1 0,0 1,-1-1,1 0,-2 0,1 0,-1 0,0 0,0-1,-6 9,-4 4,-1-1,-26 26,-8 10,40-43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0,'3'5,"1"1,0-1,-1 1,0 0,0 0,3 11,9 17,2-2,24 59,-36-78,-1 1,0 0,-1 0,0 0,-1 0,-1 1,0 18,-10-70,5 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182 0,'-5'2,"1"0,-1 0,1 1,0-1,-1 1,1 0,0 0,1 0,-1 1,1-1,-1 1,1 0,-4 5,-1 1,-3 3,1 1,0 1,1 0,1 0,-13 31,3-6,-3 4,14-30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18 0,'1'7,"0"-1,0 0,1 1,0-1,0 0,1-1,0 1,0 0,0-1,0 1,6 5,-4-4,0 0,-1 0,0 0,0 0,-1 1,5 14,-3 12,-3-1,0 1,-6 51,1 1,5 61,-4 165,-6-218,-1 33,-9 120,19 371,-19-464,16-119,-12 67,7-64,-3 55,10 373,0-460,1 1,0-1,0 0,1 0,0 0,0 0,0-1,1 1,0 0,0-1,0 0,1 1,0-2,0 1,0 0,8 6,10 8,1-1,34 21,-12-9,-34-22,11 8,-1 0,0 2,34 36,-54-53,-1 0,1 0,0 0,-1 0,1 0,-1 0,1 0,-1 0,1 0,-1 0,0 0,0 0,1 1,-1-1,0 0,0 0,0 0,0 0,0 1,-1-1,1 0,0 0,0 0,-1 0,1 0,-1 0,1 1,-1-1,1 0,-1 0,0-1,1 1,-3 2,-38 28,8-8,28-17,0 1,0-1,1 1,0 1,0-1,0 0,1 1,0 0,1 0,0 0,-2 8,0 13,0 53,0-8,-31 313,25-192,-5 38,-4-49,5 237,32-19,-18 271,0-668,0 0,-1 0,1-1,-1 1,0 0,0 0,0 0,-1-1,0 1,0 0,-4 5,0 0,-1-2,-1 1,-15 13,22-21,-38 51,31-44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3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1,'0'565,"0"-568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1,'18'0,"-5"-1,0 1,1 1,-1 0,0 1,21 5,-30-6,-1 0,0 0,0 1,0-1,0 1,0 0,0 0,-1 0,1 1,-1-1,1 0,-1 1,0 0,0-1,0 1,0 0,-1 0,1 0,-1 0,0 1,1-1,-1 0,-1 0,1 1,0-1,-1 0,0 5,0-1,0 1,-1-1,0 1,0-1,0 1,-1-1,0 0,-1 0,0 0,0 0,-6 8,-5 10,-30 34,40-55,-4 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1,'2'0,"5"6,1 4,-2 5,2 1,3 5,-2 1,-1 0,0 8,2 1,0 0,-3-4,1-6,-1-4,1-4,-1-5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5:23:06.54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251 0,'-3'50,"-2"0,-2-1,-2 0,-2-1,-3 0,-33 78,34-98,-1 0,-2-1,-30 39,-11 19,49-70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08ED3-2AF6-4143-8C4E-246A4AFD2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EE921-6B03-4F39-B16D-8863F285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454A0-DE04-4D86-8B9C-38C729C4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42670-AD7F-47FA-AFA5-73D3D85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ED7C-176A-4233-8F70-BE23C397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4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AC399-4D54-46BE-8985-A100FDBF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5F416E-2FF0-472E-8947-A11F7DD8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8F6D6-FB5F-48DB-A03C-A2E89B2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618A4-63B0-4960-A82D-48909B30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C84FD-180D-4FB5-8A2D-303BA256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5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D9401-77FF-40B2-9875-3B0A67EE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6877B-D575-48CB-ADF3-E4B169B61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9F8F3-F0FF-4C5E-B99A-5A588DB0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8A09-5969-48B1-A93A-C09D869E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ACC20-0587-4116-A5E0-F9C70CC9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8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CC26-E184-43CF-A87C-C1050482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19ED2-332C-4D53-B049-D52E5E90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756EE-54C7-475B-910E-B2F5D01B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DE664-1E85-49B8-8AA2-5F8613BB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8A68-8A7B-4A9F-A48D-27DE79B0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A4FDE-DBFA-4443-9F0E-E43F8075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3F211-98B4-4A7A-B037-2E25B035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94321-EE56-4FB5-B834-AE040DE6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BE2E0-20B7-432E-B9F9-6599B915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8C25F-45E7-4F25-9C5C-41890067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6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19C3-4B30-4086-91E4-D2ED8FA5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131F7-FA0C-4A7B-9BB8-ECECD3AB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265A0-63CB-451B-B86B-4EC26CBF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63FFA-5859-4E8D-8E35-775B2AA4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DA55F-EE90-4035-B002-DE346277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46CEE-8775-4E93-8C23-4792ED92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30831-0722-4F8B-B24B-3272D411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C2015-9EE6-466B-A232-35E588CC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04B8A-2A92-4C39-B175-1B72A2EC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00E9B-ABF6-42A3-BFCA-B8254E75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C107C-F018-4B3E-8D4F-D7E16B3F9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590B5-1AE2-4236-A264-04DE101B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958CF-AEF8-42F9-8527-3CA1FB7D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783881-1562-44A9-BE3B-167F1B5A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8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91CB8-B672-4793-AC22-E6D3DFDC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6A30DB-A68D-492D-B4D2-D1EB5546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2492D-F360-4700-9246-708142A5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C66E3-0566-451F-8DF0-04C6CBE0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8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769202-5807-4553-BE9A-5C7A672A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7590A-6170-4D31-9978-8D5CF61B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CD2AD-FFE2-49D4-936C-D03677CD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68C9C-51DE-4388-8483-E8340BA0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64B7-15FD-44EC-84AA-41230F5A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FE3B-4C6F-4B20-8C0E-A29AF133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80120-7BB1-4873-8677-62EA2343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97FE9-F3E6-4C9A-AF6F-4190140A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91A9B-766D-422C-9C1B-006BB9DF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D88FB-525E-473B-A03D-DAA4675F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21E0A7-5DDF-4A11-A753-34417F27F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9EE5F-24F9-4676-86EE-D01C6ED4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8DDC-830F-499B-BBA9-F6D2BD54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277CC-6F17-4509-B9BA-D815C5CF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A0D0F-35BA-4321-98C4-E57F2EA4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66900-AC05-482A-9D85-F4A3DE3E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1606A-8A27-4FB4-BC13-7A575552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D50B8-8CEC-4DC4-A8BC-9D5D2AD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95D1-1A7D-403B-BFD0-9CDBCD6D84C1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33B27-7C80-42F3-85B1-A97175D15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7F3D1-09D1-4E2F-AF77-5DF0EA47D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0B25-F4B8-45F2-B1D2-29278E03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customXml" Target="../ink/ink41.xml"/><Relationship Id="rId47" Type="http://schemas.openxmlformats.org/officeDocument/2006/relationships/image" Target="../media/image43.png"/><Relationship Id="rId50" Type="http://schemas.openxmlformats.org/officeDocument/2006/relationships/customXml" Target="../ink/ink45.xml"/><Relationship Id="rId55" Type="http://schemas.openxmlformats.org/officeDocument/2006/relationships/image" Target="../media/image47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customXml" Target="../ink/ink40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" Type="http://schemas.openxmlformats.org/officeDocument/2006/relationships/image" Target="../media/image22.png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2.xml"/><Relationship Id="rId52" Type="http://schemas.openxmlformats.org/officeDocument/2006/relationships/customXml" Target="../ink/ink46.xml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44.xml"/><Relationship Id="rId8" Type="http://schemas.openxmlformats.org/officeDocument/2006/relationships/customXml" Target="../ink/ink24.xml"/><Relationship Id="rId51" Type="http://schemas.openxmlformats.org/officeDocument/2006/relationships/image" Target="../media/image45.png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customXml" Target="../ink/ink43.xml"/><Relationship Id="rId20" Type="http://schemas.openxmlformats.org/officeDocument/2006/relationships/customXml" Target="../ink/ink30.xml"/><Relationship Id="rId41" Type="http://schemas.openxmlformats.org/officeDocument/2006/relationships/image" Target="../media/image40.png"/><Relationship Id="rId54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52.png"/><Relationship Id="rId3" Type="http://schemas.openxmlformats.org/officeDocument/2006/relationships/image" Target="../media/image21.png"/><Relationship Id="rId7" Type="http://schemas.openxmlformats.org/officeDocument/2006/relationships/image" Target="../media/image49.png"/><Relationship Id="rId12" Type="http://schemas.openxmlformats.org/officeDocument/2006/relationships/customXml" Target="../ink/ink53.xml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0.png"/><Relationship Id="rId14" Type="http://schemas.openxmlformats.org/officeDocument/2006/relationships/customXml" Target="../ink/ink5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61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74.png"/><Relationship Id="rId50" Type="http://schemas.openxmlformats.org/officeDocument/2006/relationships/customXml" Target="../ink/ink79.xml"/><Relationship Id="rId55" Type="http://schemas.openxmlformats.org/officeDocument/2006/relationships/image" Target="../media/image78.png"/><Relationship Id="rId63" Type="http://schemas.openxmlformats.org/officeDocument/2006/relationships/image" Target="../media/image82.png"/><Relationship Id="rId7" Type="http://schemas.openxmlformats.org/officeDocument/2006/relationships/image" Target="../media/image54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69.png"/><Relationship Id="rId40" Type="http://schemas.openxmlformats.org/officeDocument/2006/relationships/customXml" Target="../ink/ink74.xml"/><Relationship Id="rId45" Type="http://schemas.openxmlformats.org/officeDocument/2006/relationships/image" Target="../media/image73.png"/><Relationship Id="rId53" Type="http://schemas.openxmlformats.org/officeDocument/2006/relationships/image" Target="../media/image77.png"/><Relationship Id="rId58" Type="http://schemas.openxmlformats.org/officeDocument/2006/relationships/customXml" Target="../ink/ink83.xml"/><Relationship Id="rId5" Type="http://schemas.openxmlformats.org/officeDocument/2006/relationships/image" Target="../media/image23.png"/><Relationship Id="rId61" Type="http://schemas.openxmlformats.org/officeDocument/2006/relationships/image" Target="../media/image81.png"/><Relationship Id="rId19" Type="http://schemas.openxmlformats.org/officeDocument/2006/relationships/image" Target="../media/image60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4.png"/><Relationship Id="rId30" Type="http://schemas.openxmlformats.org/officeDocument/2006/relationships/customXml" Target="../ink/ink69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64" Type="http://schemas.openxmlformats.org/officeDocument/2006/relationships/customXml" Target="../ink/ink86.xml"/><Relationship Id="rId8" Type="http://schemas.openxmlformats.org/officeDocument/2006/relationships/customXml" Target="../ink/ink58.xml"/><Relationship Id="rId51" Type="http://schemas.openxmlformats.org/officeDocument/2006/relationships/image" Target="../media/image76.png"/><Relationship Id="rId3" Type="http://schemas.openxmlformats.org/officeDocument/2006/relationships/image" Target="../media/image21.png"/><Relationship Id="rId12" Type="http://schemas.openxmlformats.org/officeDocument/2006/relationships/customXml" Target="../ink/ink60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0.png"/><Relationship Id="rId20" Type="http://schemas.openxmlformats.org/officeDocument/2006/relationships/customXml" Target="../ink/ink64.xml"/><Relationship Id="rId41" Type="http://schemas.openxmlformats.org/officeDocument/2006/relationships/image" Target="../media/image71.png"/><Relationship Id="rId54" Type="http://schemas.openxmlformats.org/officeDocument/2006/relationships/customXml" Target="../ink/ink81.xml"/><Relationship Id="rId62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75.png"/><Relationship Id="rId57" Type="http://schemas.openxmlformats.org/officeDocument/2006/relationships/image" Target="../media/image79.png"/><Relationship Id="rId10" Type="http://schemas.openxmlformats.org/officeDocument/2006/relationships/customXml" Target="../ink/ink59.xml"/><Relationship Id="rId31" Type="http://schemas.openxmlformats.org/officeDocument/2006/relationships/image" Target="../media/image66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83.png"/><Relationship Id="rId4" Type="http://schemas.openxmlformats.org/officeDocument/2006/relationships/customXml" Target="../ink/ink56.xml"/><Relationship Id="rId9" Type="http://schemas.openxmlformats.org/officeDocument/2006/relationships/image" Target="../media/image55.png"/><Relationship Id="rId13" Type="http://schemas.openxmlformats.org/officeDocument/2006/relationships/image" Target="../media/image57.png"/><Relationship Id="rId18" Type="http://schemas.openxmlformats.org/officeDocument/2006/relationships/customXml" Target="../ink/ink63.xml"/><Relationship Id="rId3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9.xml"/><Relationship Id="rId21" Type="http://schemas.openxmlformats.org/officeDocument/2006/relationships/image" Target="../media/image61.png"/><Relationship Id="rId34" Type="http://schemas.openxmlformats.org/officeDocument/2006/relationships/customXml" Target="../ink/ink103.xml"/><Relationship Id="rId42" Type="http://schemas.openxmlformats.org/officeDocument/2006/relationships/customXml" Target="../ink/ink107.xml"/><Relationship Id="rId47" Type="http://schemas.openxmlformats.org/officeDocument/2006/relationships/image" Target="../media/image74.png"/><Relationship Id="rId50" Type="http://schemas.openxmlformats.org/officeDocument/2006/relationships/customXml" Target="../ink/ink111.xml"/><Relationship Id="rId55" Type="http://schemas.openxmlformats.org/officeDocument/2006/relationships/image" Target="../media/image78.png"/><Relationship Id="rId63" Type="http://schemas.openxmlformats.org/officeDocument/2006/relationships/image" Target="../media/image82.png"/><Relationship Id="rId7" Type="http://schemas.openxmlformats.org/officeDocument/2006/relationships/image" Target="../media/image54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image" Target="../media/image69.png"/><Relationship Id="rId40" Type="http://schemas.openxmlformats.org/officeDocument/2006/relationships/customXml" Target="../ink/ink106.xml"/><Relationship Id="rId45" Type="http://schemas.openxmlformats.org/officeDocument/2006/relationships/image" Target="../media/image73.png"/><Relationship Id="rId53" Type="http://schemas.openxmlformats.org/officeDocument/2006/relationships/image" Target="../media/image77.png"/><Relationship Id="rId58" Type="http://schemas.openxmlformats.org/officeDocument/2006/relationships/customXml" Target="../ink/ink115.xml"/><Relationship Id="rId5" Type="http://schemas.openxmlformats.org/officeDocument/2006/relationships/image" Target="../media/image23.png"/><Relationship Id="rId61" Type="http://schemas.openxmlformats.org/officeDocument/2006/relationships/image" Target="../media/image81.png"/><Relationship Id="rId19" Type="http://schemas.openxmlformats.org/officeDocument/2006/relationships/image" Target="../media/image60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64.png"/><Relationship Id="rId30" Type="http://schemas.openxmlformats.org/officeDocument/2006/relationships/customXml" Target="../ink/ink101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110.xml"/><Relationship Id="rId56" Type="http://schemas.openxmlformats.org/officeDocument/2006/relationships/customXml" Target="../ink/ink114.xml"/><Relationship Id="rId64" Type="http://schemas.openxmlformats.org/officeDocument/2006/relationships/customXml" Target="../ink/ink118.xml"/><Relationship Id="rId8" Type="http://schemas.openxmlformats.org/officeDocument/2006/relationships/customXml" Target="../ink/ink90.xml"/><Relationship Id="rId51" Type="http://schemas.openxmlformats.org/officeDocument/2006/relationships/image" Target="../media/image76.png"/><Relationship Id="rId3" Type="http://schemas.openxmlformats.org/officeDocument/2006/relationships/image" Target="../media/image21.png"/><Relationship Id="rId12" Type="http://schemas.openxmlformats.org/officeDocument/2006/relationships/customXml" Target="../ink/ink92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105.xml"/><Relationship Id="rId46" Type="http://schemas.openxmlformats.org/officeDocument/2006/relationships/customXml" Target="../ink/ink109.xml"/><Relationship Id="rId59" Type="http://schemas.openxmlformats.org/officeDocument/2006/relationships/image" Target="../media/image80.png"/><Relationship Id="rId20" Type="http://schemas.openxmlformats.org/officeDocument/2006/relationships/customXml" Target="../ink/ink96.xml"/><Relationship Id="rId41" Type="http://schemas.openxmlformats.org/officeDocument/2006/relationships/image" Target="../media/image71.png"/><Relationship Id="rId54" Type="http://schemas.openxmlformats.org/officeDocument/2006/relationships/customXml" Target="../ink/ink113.xml"/><Relationship Id="rId62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image" Target="../media/image75.png"/><Relationship Id="rId57" Type="http://schemas.openxmlformats.org/officeDocument/2006/relationships/image" Target="../media/image79.png"/><Relationship Id="rId10" Type="http://schemas.openxmlformats.org/officeDocument/2006/relationships/customXml" Target="../ink/ink91.xml"/><Relationship Id="rId31" Type="http://schemas.openxmlformats.org/officeDocument/2006/relationships/image" Target="../media/image66.png"/><Relationship Id="rId44" Type="http://schemas.openxmlformats.org/officeDocument/2006/relationships/customXml" Target="../ink/ink108.xml"/><Relationship Id="rId52" Type="http://schemas.openxmlformats.org/officeDocument/2006/relationships/customXml" Target="../ink/ink112.xml"/><Relationship Id="rId60" Type="http://schemas.openxmlformats.org/officeDocument/2006/relationships/customXml" Target="../ink/ink116.xml"/><Relationship Id="rId65" Type="http://schemas.openxmlformats.org/officeDocument/2006/relationships/image" Target="../media/image83.png"/><Relationship Id="rId4" Type="http://schemas.openxmlformats.org/officeDocument/2006/relationships/customXml" Target="../ink/ink88.xml"/><Relationship Id="rId9" Type="http://schemas.openxmlformats.org/officeDocument/2006/relationships/image" Target="../media/image55.png"/><Relationship Id="rId13" Type="http://schemas.openxmlformats.org/officeDocument/2006/relationships/image" Target="../media/image57.png"/><Relationship Id="rId18" Type="http://schemas.openxmlformats.org/officeDocument/2006/relationships/customXml" Target="../ink/ink95.xml"/><Relationship Id="rId3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65929-151C-44D9-BCAA-7BE13100F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互动画桌坐标系解析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B2980-0721-4E45-8D79-DBCF3CC20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2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B1C5-86F0-42E1-B61C-BF4CD34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元素坐标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1393F2-45CC-40D0-9192-BE60B3B40A01}"/>
              </a:ext>
            </a:extLst>
          </p:cNvPr>
          <p:cNvSpPr/>
          <p:nvPr/>
        </p:nvSpPr>
        <p:spPr>
          <a:xfrm>
            <a:off x="3688492" y="2409567"/>
            <a:ext cx="4207476" cy="273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DBDD855-AFC8-48C0-B1E4-EBBBFE821566}"/>
                  </a:ext>
                </a:extLst>
              </p14:cNvPr>
              <p14:cNvContentPartPr/>
              <p14:nvPr/>
            </p14:nvContentPartPr>
            <p14:xfrm>
              <a:off x="3658184" y="2381332"/>
              <a:ext cx="42120" cy="532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DBDD855-AFC8-48C0-B1E4-EBBBFE821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9544" y="2372692"/>
                <a:ext cx="59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006111D-50D7-4F5D-9E87-AC1272E72DD4}"/>
                  </a:ext>
                </a:extLst>
              </p14:cNvPr>
              <p14:cNvContentPartPr/>
              <p14:nvPr/>
            </p14:nvContentPartPr>
            <p14:xfrm>
              <a:off x="3681944" y="5183212"/>
              <a:ext cx="360" cy="1360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006111D-50D7-4F5D-9E87-AC1272E72D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3304" y="5174572"/>
                <a:ext cx="180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553F52D-F128-4C7D-9020-8892EEA72DDE}"/>
                  </a:ext>
                </a:extLst>
              </p14:cNvPr>
              <p14:cNvContentPartPr/>
              <p14:nvPr/>
            </p14:nvContentPartPr>
            <p14:xfrm>
              <a:off x="3721904" y="5220292"/>
              <a:ext cx="59040" cy="8748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553F52D-F128-4C7D-9020-8892EEA72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3264" y="5211652"/>
                <a:ext cx="76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84FC93B8-A688-4A3A-9427-08F062865006}"/>
                  </a:ext>
                </a:extLst>
              </p14:cNvPr>
              <p14:cNvContentPartPr/>
              <p14:nvPr/>
            </p14:nvContentPartPr>
            <p14:xfrm>
              <a:off x="3731624" y="5257372"/>
              <a:ext cx="838440" cy="3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84FC93B8-A688-4A3A-9427-08F0628650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22624" y="5248732"/>
                <a:ext cx="856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D54AFD43-E4D1-40AE-BDD7-A758D5144E20}"/>
              </a:ext>
            </a:extLst>
          </p:cNvPr>
          <p:cNvGrpSpPr/>
          <p:nvPr/>
        </p:nvGrpSpPr>
        <p:grpSpPr>
          <a:xfrm>
            <a:off x="7197704" y="3861292"/>
            <a:ext cx="816480" cy="1466280"/>
            <a:chOff x="7197704" y="3861292"/>
            <a:chExt cx="816480" cy="14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6EA9722E-0707-470E-9BF4-0165B9B8A8AB}"/>
                    </a:ext>
                  </a:extLst>
                </p14:cNvPr>
                <p14:cNvContentPartPr/>
                <p14:nvPr/>
              </p14:nvContentPartPr>
              <p14:xfrm>
                <a:off x="7926704" y="5130292"/>
                <a:ext cx="63720" cy="4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6EA9722E-0707-470E-9BF4-0165B9B8A8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17704" y="5121292"/>
                  <a:ext cx="81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E539C41-D0F5-4787-8516-6DB4CDCF4AF5}"/>
                    </a:ext>
                  </a:extLst>
                </p14:cNvPr>
                <p14:cNvContentPartPr/>
                <p14:nvPr/>
              </p14:nvContentPartPr>
              <p14:xfrm>
                <a:off x="7975304" y="3861292"/>
                <a:ext cx="38160" cy="12664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E539C41-D0F5-4787-8516-6DB4CDCF4A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6304" y="3852292"/>
                  <a:ext cx="5580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AE2F923A-19EF-43FF-8F36-950703015E9B}"/>
                    </a:ext>
                  </a:extLst>
                </p14:cNvPr>
                <p14:cNvContentPartPr/>
                <p14:nvPr/>
              </p14:nvContentPartPr>
              <p14:xfrm>
                <a:off x="7988264" y="5117692"/>
                <a:ext cx="25920" cy="43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AE2F923A-19EF-43FF-8F36-950703015E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9624" y="5109052"/>
                  <a:ext cx="43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7949C8D6-F49B-4679-9A5D-3BECA1D7D71C}"/>
                    </a:ext>
                  </a:extLst>
                </p14:cNvPr>
                <p14:cNvContentPartPr/>
                <p14:nvPr/>
              </p14:nvContentPartPr>
              <p14:xfrm>
                <a:off x="7197704" y="5275372"/>
                <a:ext cx="660240" cy="201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7949C8D6-F49B-4679-9A5D-3BECA1D7D7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8704" y="5266372"/>
                  <a:ext cx="677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430D4785-B4E4-4416-B069-507A6C87097A}"/>
                    </a:ext>
                  </a:extLst>
                </p14:cNvPr>
                <p14:cNvContentPartPr/>
                <p14:nvPr/>
              </p14:nvContentPartPr>
              <p14:xfrm>
                <a:off x="7809344" y="5239012"/>
                <a:ext cx="63360" cy="885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430D4785-B4E4-4416-B069-507A6C8709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00344" y="5230372"/>
                  <a:ext cx="81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3965332-2DB8-4EAD-9B84-9F72C94506AA}"/>
                    </a:ext>
                  </a:extLst>
                </p14:cNvPr>
                <p14:cNvContentPartPr/>
                <p14:nvPr/>
              </p14:nvContentPartPr>
              <p14:xfrm>
                <a:off x="7901864" y="5195812"/>
                <a:ext cx="7200" cy="11700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3965332-2DB8-4EAD-9B84-9F72C94506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2864" y="5186812"/>
                  <a:ext cx="24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CC9C91B-28BD-4BFF-B703-55E76FAB565D}"/>
                    </a:ext>
                  </a:extLst>
                </p14:cNvPr>
                <p14:cNvContentPartPr/>
                <p14:nvPr/>
              </p14:nvContentPartPr>
              <p14:xfrm>
                <a:off x="7938944" y="5025172"/>
                <a:ext cx="64440" cy="6840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CC9C91B-28BD-4BFF-B703-55E76FAB56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0304" y="5016172"/>
                  <a:ext cx="8208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24757BF-488F-4B2E-B55C-3CCA51E3B76E}"/>
              </a:ext>
            </a:extLst>
          </p:cNvPr>
          <p:cNvGrpSpPr/>
          <p:nvPr/>
        </p:nvGrpSpPr>
        <p:grpSpPr>
          <a:xfrm>
            <a:off x="7943264" y="2397172"/>
            <a:ext cx="113040" cy="1204920"/>
            <a:chOff x="7943264" y="2397172"/>
            <a:chExt cx="113040" cy="12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72A1DA0-8042-4967-ABD3-9164A87DBC30}"/>
                    </a:ext>
                  </a:extLst>
                </p14:cNvPr>
                <p14:cNvContentPartPr/>
                <p14:nvPr/>
              </p14:nvContentPartPr>
              <p14:xfrm>
                <a:off x="7945064" y="2397172"/>
                <a:ext cx="111240" cy="64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72A1DA0-8042-4967-ABD3-9164A87DBC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6424" y="2388172"/>
                  <a:ext cx="128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E77E92C-B506-464E-8D33-9D045B37CBF8}"/>
                    </a:ext>
                  </a:extLst>
                </p14:cNvPr>
                <p14:cNvContentPartPr/>
                <p14:nvPr/>
              </p14:nvContentPartPr>
              <p14:xfrm>
                <a:off x="7994024" y="2421652"/>
                <a:ext cx="19440" cy="11804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E77E92C-B506-464E-8D33-9D045B37CB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5384" y="2413012"/>
                  <a:ext cx="3708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DB4CA429-6488-4F5E-A4AB-424991B609BC}"/>
                    </a:ext>
                  </a:extLst>
                </p14:cNvPr>
                <p14:cNvContentPartPr/>
                <p14:nvPr/>
              </p14:nvContentPartPr>
              <p14:xfrm>
                <a:off x="7943264" y="2415532"/>
                <a:ext cx="64080" cy="1278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DB4CA429-6488-4F5E-A4AB-424991B609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34264" y="2406532"/>
                  <a:ext cx="81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470B481A-98A0-4A88-8EBE-DF08547E5769}"/>
                    </a:ext>
                  </a:extLst>
                </p14:cNvPr>
                <p14:cNvContentPartPr/>
                <p14:nvPr/>
              </p14:nvContentPartPr>
              <p14:xfrm>
                <a:off x="8000504" y="2415532"/>
                <a:ext cx="52200" cy="10908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470B481A-98A0-4A88-8EBE-DF08547E57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91864" y="2406532"/>
                  <a:ext cx="69840" cy="12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04F211D-113A-48FA-8F6F-AB0109991B00}"/>
              </a:ext>
            </a:extLst>
          </p:cNvPr>
          <p:cNvSpPr txBox="1"/>
          <p:nvPr/>
        </p:nvSpPr>
        <p:spPr>
          <a:xfrm>
            <a:off x="2296493" y="202169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coordinateX</a:t>
            </a:r>
            <a:r>
              <a:rPr lang="en-US" altLang="zh-CN" dirty="0"/>
              <a:t>, </a:t>
            </a:r>
            <a:r>
              <a:rPr lang="en-US" altLang="zh-CN" dirty="0" err="1"/>
              <a:t>coordinateY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DC69CF-B548-4CE6-87F5-2A435C081D16}"/>
              </a:ext>
            </a:extLst>
          </p:cNvPr>
          <p:cNvSpPr txBox="1"/>
          <p:nvPr/>
        </p:nvSpPr>
        <p:spPr>
          <a:xfrm>
            <a:off x="4867792" y="511769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coordinateWidth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95F220-5BDF-4FF8-A274-425BED992C37}"/>
              </a:ext>
            </a:extLst>
          </p:cNvPr>
          <p:cNvSpPr txBox="1"/>
          <p:nvPr/>
        </p:nvSpPr>
        <p:spPr>
          <a:xfrm>
            <a:off x="7857944" y="350382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coordinateHeight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95CB331C-15D4-4EDD-99B3-9E088496E354}"/>
                  </a:ext>
                </a:extLst>
              </p14:cNvPr>
              <p14:cNvContentPartPr/>
              <p14:nvPr/>
            </p14:nvContentPartPr>
            <p14:xfrm>
              <a:off x="3644144" y="2378092"/>
              <a:ext cx="64080" cy="7452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95CB331C-15D4-4EDD-99B3-9E088496E3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5504" y="2369092"/>
                <a:ext cx="81720" cy="9216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F9577DC2-F5EC-42D5-A30E-9C4EF0B83B8C}"/>
              </a:ext>
            </a:extLst>
          </p:cNvPr>
          <p:cNvSpPr txBox="1"/>
          <p:nvPr/>
        </p:nvSpPr>
        <p:spPr>
          <a:xfrm>
            <a:off x="2403099" y="169295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单位坐标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20D3A07-B02A-40D6-99BC-C06B0C68F729}"/>
              </a:ext>
            </a:extLst>
          </p:cNvPr>
          <p:cNvSpPr txBox="1"/>
          <p:nvPr/>
        </p:nvSpPr>
        <p:spPr>
          <a:xfrm>
            <a:off x="3688492" y="168377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单位坐标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A0CF2C0-B8CF-43DB-ACA4-BE90A4AFBA7D}"/>
              </a:ext>
            </a:extLst>
          </p:cNvPr>
          <p:cNvSpPr txBox="1"/>
          <p:nvPr/>
        </p:nvSpPr>
        <p:spPr>
          <a:xfrm>
            <a:off x="5171560" y="5391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单位宽度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1B58B48-BFDF-4806-809B-138EBE0A3EA1}"/>
              </a:ext>
            </a:extLst>
          </p:cNvPr>
          <p:cNvSpPr txBox="1"/>
          <p:nvPr/>
        </p:nvSpPr>
        <p:spPr>
          <a:xfrm>
            <a:off x="8314127" y="37939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单位高度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677AF573-19DE-41A8-B7E0-D93189733CA1}"/>
                  </a:ext>
                </a:extLst>
              </p14:cNvPr>
              <p14:cNvContentPartPr/>
              <p14:nvPr/>
            </p14:nvContentPartPr>
            <p14:xfrm>
              <a:off x="5802344" y="3774532"/>
              <a:ext cx="42840" cy="4824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677AF573-19DE-41A8-B7E0-D93189733C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93344" y="3765892"/>
                <a:ext cx="60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3E89FEA-1FA7-4CB5-9A65-DA9B5E70D06D}"/>
                  </a:ext>
                </a:extLst>
              </p14:cNvPr>
              <p14:cNvContentPartPr/>
              <p14:nvPr/>
            </p14:nvContentPartPr>
            <p14:xfrm>
              <a:off x="6110144" y="5584972"/>
              <a:ext cx="360" cy="36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3E89FEA-1FA7-4CB5-9A65-DA9B5E70D0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01504" y="55759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18E352F5-CD69-4E2D-9868-B6DA7C11A76A}"/>
              </a:ext>
            </a:extLst>
          </p:cNvPr>
          <p:cNvSpPr txBox="1"/>
          <p:nvPr/>
        </p:nvSpPr>
        <p:spPr>
          <a:xfrm>
            <a:off x="5175770" y="379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旋转中心点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6F351CE-C783-445C-BB00-EA1D1820DEE8}"/>
              </a:ext>
            </a:extLst>
          </p:cNvPr>
          <p:cNvGrpSpPr/>
          <p:nvPr/>
        </p:nvGrpSpPr>
        <p:grpSpPr>
          <a:xfrm>
            <a:off x="5644664" y="3519652"/>
            <a:ext cx="313560" cy="267840"/>
            <a:chOff x="5644664" y="3519652"/>
            <a:chExt cx="31356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7C5A63B4-410F-463F-AE97-98756BA03C80}"/>
                    </a:ext>
                  </a:extLst>
                </p14:cNvPr>
                <p14:cNvContentPartPr/>
                <p14:nvPr/>
              </p14:nvContentPartPr>
              <p14:xfrm>
                <a:off x="5644664" y="3519652"/>
                <a:ext cx="313560" cy="26784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7C5A63B4-410F-463F-AE97-98756BA03C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35664" y="3511012"/>
                  <a:ext cx="331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0E70AF4C-E7CA-40A6-9358-AB80F0884D9A}"/>
                    </a:ext>
                  </a:extLst>
                </p14:cNvPr>
                <p14:cNvContentPartPr/>
                <p14:nvPr/>
              </p14:nvContentPartPr>
              <p14:xfrm>
                <a:off x="5878304" y="3688132"/>
                <a:ext cx="52200" cy="824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0E70AF4C-E7CA-40A6-9358-AB80F0884D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9664" y="3679132"/>
                  <a:ext cx="6984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3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A548-1890-4876-87D3-523E50F8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单位坐标系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E50508-4257-477B-BAD9-F09537868213}"/>
              </a:ext>
            </a:extLst>
          </p:cNvPr>
          <p:cNvSpPr/>
          <p:nvPr/>
        </p:nvSpPr>
        <p:spPr>
          <a:xfrm>
            <a:off x="1880980" y="2642684"/>
            <a:ext cx="4670853" cy="3048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8FB58A2-5D73-4A09-B4CE-055C34B21F7F}"/>
                  </a:ext>
                </a:extLst>
              </p14:cNvPr>
              <p14:cNvContentPartPr/>
              <p14:nvPr/>
            </p14:nvContentPartPr>
            <p14:xfrm>
              <a:off x="1859020" y="2622164"/>
              <a:ext cx="43920" cy="410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8FB58A2-5D73-4A09-B4CE-055C34B21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020" y="2613524"/>
                <a:ext cx="61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A3CF74C-0363-4CBB-90D0-E37DA7BBFBC7}"/>
                  </a:ext>
                </a:extLst>
              </p14:cNvPr>
              <p14:cNvContentPartPr/>
              <p14:nvPr/>
            </p14:nvContentPartPr>
            <p14:xfrm>
              <a:off x="2557664" y="1142932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A3CF74C-0363-4CBB-90D0-E37DA7BBFB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9024" y="113393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B09CC1C-F893-4C7F-AC94-F99A4DBFF555}"/>
              </a:ext>
            </a:extLst>
          </p:cNvPr>
          <p:cNvSpPr txBox="1"/>
          <p:nvPr/>
        </p:nvSpPr>
        <p:spPr>
          <a:xfrm>
            <a:off x="1189606" y="19210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左上角锚点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932DEE-D181-4415-8486-3DA59827C8C4}"/>
              </a:ext>
            </a:extLst>
          </p:cNvPr>
          <p:cNvSpPr txBox="1"/>
          <p:nvPr/>
        </p:nvSpPr>
        <p:spPr>
          <a:xfrm>
            <a:off x="1446405" y="22755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E7EE7E-B146-4C6D-96CC-B01C97C141F9}"/>
              </a:ext>
            </a:extLst>
          </p:cNvPr>
          <p:cNvCxnSpPr/>
          <p:nvPr/>
        </p:nvCxnSpPr>
        <p:spPr>
          <a:xfrm>
            <a:off x="1880979" y="3335263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F5FB6D6-1EC2-4B96-9C85-CAC9FBB5FA85}"/>
              </a:ext>
            </a:extLst>
          </p:cNvPr>
          <p:cNvCxnSpPr/>
          <p:nvPr/>
        </p:nvCxnSpPr>
        <p:spPr>
          <a:xfrm>
            <a:off x="1880979" y="4115553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D499355-84B4-4CEA-AB49-F98641024042}"/>
              </a:ext>
            </a:extLst>
          </p:cNvPr>
          <p:cNvCxnSpPr/>
          <p:nvPr/>
        </p:nvCxnSpPr>
        <p:spPr>
          <a:xfrm>
            <a:off x="1880979" y="4964296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B0F0C9-7832-4A2C-BDF5-F6AA213085E2}"/>
              </a:ext>
            </a:extLst>
          </p:cNvPr>
          <p:cNvCxnSpPr/>
          <p:nvPr/>
        </p:nvCxnSpPr>
        <p:spPr>
          <a:xfrm>
            <a:off x="2577861" y="2642683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5F6AF4B-D5DA-4B07-A54B-EEBA95C47CB4}"/>
              </a:ext>
            </a:extLst>
          </p:cNvPr>
          <p:cNvCxnSpPr/>
          <p:nvPr/>
        </p:nvCxnSpPr>
        <p:spPr>
          <a:xfrm>
            <a:off x="3317207" y="2642682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2CA263-D877-42E9-9966-242132568B9B}"/>
              </a:ext>
            </a:extLst>
          </p:cNvPr>
          <p:cNvCxnSpPr/>
          <p:nvPr/>
        </p:nvCxnSpPr>
        <p:spPr>
          <a:xfrm>
            <a:off x="4120396" y="2642681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BF208D1-640B-49DB-9B0A-ECA6FA2629B8}"/>
              </a:ext>
            </a:extLst>
          </p:cNvPr>
          <p:cNvCxnSpPr/>
          <p:nvPr/>
        </p:nvCxnSpPr>
        <p:spPr>
          <a:xfrm>
            <a:off x="4902991" y="2642681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4205229-191B-4F58-8996-790C173CD354}"/>
              </a:ext>
            </a:extLst>
          </p:cNvPr>
          <p:cNvCxnSpPr/>
          <p:nvPr/>
        </p:nvCxnSpPr>
        <p:spPr>
          <a:xfrm>
            <a:off x="5735012" y="2622164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60C345D-8543-47A9-901F-36BF8A5E2250}"/>
                  </a:ext>
                </a:extLst>
              </p14:cNvPr>
              <p14:cNvContentPartPr/>
              <p14:nvPr/>
            </p14:nvContentPartPr>
            <p14:xfrm>
              <a:off x="1678351" y="3362162"/>
              <a:ext cx="158040" cy="67212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60C345D-8543-47A9-901F-36BF8A5E22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9351" y="3353522"/>
                <a:ext cx="17568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0E4D9C70-5292-4C45-84A7-19EAB4CE10D6}"/>
              </a:ext>
            </a:extLst>
          </p:cNvPr>
          <p:cNvSpPr txBox="1"/>
          <p:nvPr/>
        </p:nvSpPr>
        <p:spPr>
          <a:xfrm>
            <a:off x="545121" y="32478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单位长度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7ED8F7-071C-472D-8D1F-209D682935D8}"/>
              </a:ext>
            </a:extLst>
          </p:cNvPr>
          <p:cNvSpPr txBox="1"/>
          <p:nvPr/>
        </p:nvSpPr>
        <p:spPr>
          <a:xfrm>
            <a:off x="861822" y="359710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E51D5E8-B0E0-4EEF-B922-E2300EAF5E7D}"/>
              </a:ext>
            </a:extLst>
          </p:cNvPr>
          <p:cNvCxnSpPr/>
          <p:nvPr/>
        </p:nvCxnSpPr>
        <p:spPr>
          <a:xfrm>
            <a:off x="1880979" y="3500501"/>
            <a:ext cx="69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4BAAE6A-3478-4616-B3A2-8907BDA92A36}"/>
              </a:ext>
            </a:extLst>
          </p:cNvPr>
          <p:cNvCxnSpPr/>
          <p:nvPr/>
        </p:nvCxnSpPr>
        <p:spPr>
          <a:xfrm>
            <a:off x="1880979" y="3662017"/>
            <a:ext cx="69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169DE57-662D-404B-AF05-37C4543BEC24}"/>
              </a:ext>
            </a:extLst>
          </p:cNvPr>
          <p:cNvCxnSpPr/>
          <p:nvPr/>
        </p:nvCxnSpPr>
        <p:spPr>
          <a:xfrm>
            <a:off x="1880979" y="3810683"/>
            <a:ext cx="69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CD109D5-2952-4A1F-8CAB-5735FF9F0ABE}"/>
              </a:ext>
            </a:extLst>
          </p:cNvPr>
          <p:cNvCxnSpPr/>
          <p:nvPr/>
        </p:nvCxnSpPr>
        <p:spPr>
          <a:xfrm>
            <a:off x="1880979" y="3968578"/>
            <a:ext cx="696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4721314-F684-4A2F-81B2-B378B6C415D0}"/>
              </a:ext>
            </a:extLst>
          </p:cNvPr>
          <p:cNvCxnSpPr/>
          <p:nvPr/>
        </p:nvCxnSpPr>
        <p:spPr>
          <a:xfrm>
            <a:off x="2007974" y="3335263"/>
            <a:ext cx="0" cy="78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082BE3B-4EAD-471A-A22D-D6BACBBBAB18}"/>
              </a:ext>
            </a:extLst>
          </p:cNvPr>
          <p:cNvCxnSpPr/>
          <p:nvPr/>
        </p:nvCxnSpPr>
        <p:spPr>
          <a:xfrm>
            <a:off x="2141840" y="3333205"/>
            <a:ext cx="0" cy="78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0654438-D929-45DD-9DAD-DFEF3982D9FB}"/>
              </a:ext>
            </a:extLst>
          </p:cNvPr>
          <p:cNvCxnSpPr/>
          <p:nvPr/>
        </p:nvCxnSpPr>
        <p:spPr>
          <a:xfrm>
            <a:off x="2294240" y="3343505"/>
            <a:ext cx="0" cy="78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638B8A2-76FB-45F8-97AC-AA1A7B50284B}"/>
              </a:ext>
            </a:extLst>
          </p:cNvPr>
          <p:cNvCxnSpPr/>
          <p:nvPr/>
        </p:nvCxnSpPr>
        <p:spPr>
          <a:xfrm>
            <a:off x="2434284" y="3335269"/>
            <a:ext cx="0" cy="78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F677A5A-42EB-4893-826B-073248889931}"/>
              </a:ext>
            </a:extLst>
          </p:cNvPr>
          <p:cNvSpPr/>
          <p:nvPr/>
        </p:nvSpPr>
        <p:spPr>
          <a:xfrm>
            <a:off x="7251444" y="2663204"/>
            <a:ext cx="4784037" cy="2928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B090AE2-1ABE-46C2-A525-CC50287DFF64}"/>
                  </a:ext>
                </a:extLst>
              </p14:cNvPr>
              <p14:cNvContentPartPr/>
              <p14:nvPr/>
            </p14:nvContentPartPr>
            <p14:xfrm>
              <a:off x="4106384" y="4097812"/>
              <a:ext cx="34200" cy="417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B090AE2-1ABE-46C2-A525-CC50287DFF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2064" y="4093492"/>
                <a:ext cx="428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4C95FE8-2E9A-4A89-8CA4-0F5E768A4EFE}"/>
                  </a:ext>
                </a:extLst>
              </p14:cNvPr>
              <p14:cNvContentPartPr/>
              <p14:nvPr/>
            </p14:nvContentPartPr>
            <p14:xfrm>
              <a:off x="4089104" y="4083052"/>
              <a:ext cx="57240" cy="633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4C95FE8-2E9A-4A89-8CA4-0F5E768A4E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4784" y="4078732"/>
                <a:ext cx="6588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7E4799FB-88BF-4E45-9612-18B5C6381CA2}"/>
              </a:ext>
            </a:extLst>
          </p:cNvPr>
          <p:cNvSpPr txBox="1"/>
          <p:nvPr/>
        </p:nvSpPr>
        <p:spPr>
          <a:xfrm>
            <a:off x="3556101" y="4108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坐标原点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D745C604-4CC4-4E5D-9346-62D1C6222D73}"/>
                  </a:ext>
                </a:extLst>
              </p14:cNvPr>
              <p14:cNvContentPartPr/>
              <p14:nvPr/>
            </p14:nvContentPartPr>
            <p14:xfrm>
              <a:off x="9779711" y="4253804"/>
              <a:ext cx="37080" cy="4608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D745C604-4CC4-4E5D-9346-62D1C6222D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71071" y="4245164"/>
                <a:ext cx="547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CA9E3B2-8389-4ED8-BC47-7A84F9DD3EED}"/>
                  </a:ext>
                </a:extLst>
              </p14:cNvPr>
              <p14:cNvContentPartPr/>
              <p14:nvPr/>
            </p14:nvContentPartPr>
            <p14:xfrm>
              <a:off x="8718791" y="3439124"/>
              <a:ext cx="44280" cy="5544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CA9E3B2-8389-4ED8-BC47-7A84F9DD3E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10151" y="3430124"/>
                <a:ext cx="61920" cy="7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97526FE-FEBF-488E-915F-2AF5BBB0F5FC}"/>
              </a:ext>
            </a:extLst>
          </p:cNvPr>
          <p:cNvCxnSpPr>
            <a:cxnSpLocks/>
          </p:cNvCxnSpPr>
          <p:nvPr/>
        </p:nvCxnSpPr>
        <p:spPr>
          <a:xfrm flipH="1">
            <a:off x="8769465" y="4273074"/>
            <a:ext cx="10287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795D200-0E7A-4199-834F-D13C06E67823}"/>
              </a:ext>
            </a:extLst>
          </p:cNvPr>
          <p:cNvCxnSpPr>
            <a:cxnSpLocks/>
          </p:cNvCxnSpPr>
          <p:nvPr/>
        </p:nvCxnSpPr>
        <p:spPr>
          <a:xfrm>
            <a:off x="8740931" y="3494564"/>
            <a:ext cx="28534" cy="778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4DE5B5D-F32D-42F0-8C13-D159A4974A17}"/>
              </a:ext>
            </a:extLst>
          </p:cNvPr>
          <p:cNvSpPr txBox="1"/>
          <p:nvPr/>
        </p:nvSpPr>
        <p:spPr>
          <a:xfrm>
            <a:off x="8663335" y="433800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原点偏移</a:t>
            </a:r>
            <a:r>
              <a:rPr lang="en-US" altLang="zh-CN" dirty="0"/>
              <a:t>X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4DF4F04-B0B3-4E3D-9D54-629A7885A2DF}"/>
              </a:ext>
            </a:extLst>
          </p:cNvPr>
          <p:cNvSpPr txBox="1"/>
          <p:nvPr/>
        </p:nvSpPr>
        <p:spPr>
          <a:xfrm>
            <a:off x="7534832" y="368660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原点偏移</a:t>
            </a:r>
            <a:r>
              <a:rPr lang="en-US" altLang="zh-CN" dirty="0"/>
              <a:t>Y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F0037EF-56BE-46DC-9976-3AEB3BF5E2A5}"/>
              </a:ext>
            </a:extLst>
          </p:cNvPr>
          <p:cNvGrpSpPr/>
          <p:nvPr/>
        </p:nvGrpSpPr>
        <p:grpSpPr>
          <a:xfrm>
            <a:off x="8802390" y="3506511"/>
            <a:ext cx="955325" cy="749797"/>
            <a:chOff x="9489824" y="3428572"/>
            <a:chExt cx="90360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B1EC4A24-B30B-45A8-B194-9A31309155F0}"/>
                    </a:ext>
                  </a:extLst>
                </p14:cNvPr>
                <p14:cNvContentPartPr/>
                <p14:nvPr/>
              </p14:nvContentPartPr>
              <p14:xfrm>
                <a:off x="9489824" y="3441172"/>
                <a:ext cx="903600" cy="69660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B1EC4A24-B30B-45A8-B194-9A31309155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81312" y="3432660"/>
                  <a:ext cx="920283" cy="713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39F2E88B-455C-48F5-A3D2-2DD6BBBD1964}"/>
                    </a:ext>
                  </a:extLst>
                </p14:cNvPr>
                <p14:cNvContentPartPr/>
                <p14:nvPr/>
              </p14:nvContentPartPr>
              <p14:xfrm>
                <a:off x="9493784" y="3428572"/>
                <a:ext cx="9000" cy="7380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39F2E88B-455C-48F5-A3D2-2DD6BBBD19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85476" y="3420410"/>
                  <a:ext cx="25962" cy="90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F69D7690-B2CC-4959-989C-C930D2F6E921}"/>
                    </a:ext>
                  </a:extLst>
                </p14:cNvPr>
                <p14:cNvContentPartPr/>
                <p14:nvPr/>
              </p14:nvContentPartPr>
              <p14:xfrm>
                <a:off x="9508184" y="3435052"/>
                <a:ext cx="48960" cy="36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F69D7690-B2CC-4959-989C-C930D2F6E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9967" y="3426052"/>
                  <a:ext cx="65737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19CFA4-9936-4427-BAE1-4A8E3763B207}"/>
              </a:ext>
            </a:extLst>
          </p:cNvPr>
          <p:cNvGrpSpPr/>
          <p:nvPr/>
        </p:nvGrpSpPr>
        <p:grpSpPr>
          <a:xfrm>
            <a:off x="9928304" y="4237852"/>
            <a:ext cx="408600" cy="117000"/>
            <a:chOff x="9928304" y="4237852"/>
            <a:chExt cx="40860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395BB110-0FB9-44B9-9365-049C55AD0800}"/>
                    </a:ext>
                  </a:extLst>
                </p14:cNvPr>
                <p14:cNvContentPartPr/>
                <p14:nvPr/>
              </p14:nvContentPartPr>
              <p14:xfrm>
                <a:off x="9928304" y="4262692"/>
                <a:ext cx="36720" cy="8352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395BB110-0FB9-44B9-9365-049C55AD08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19664" y="4254052"/>
                  <a:ext cx="54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5EB687C0-F39C-4451-9162-989444C9F585}"/>
                    </a:ext>
                  </a:extLst>
                </p14:cNvPr>
                <p14:cNvContentPartPr/>
                <p14:nvPr/>
              </p14:nvContentPartPr>
              <p14:xfrm>
                <a:off x="10008584" y="4261252"/>
                <a:ext cx="70920" cy="7164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5EB687C0-F39C-4451-9162-989444C9F5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99944" y="4252252"/>
                  <a:ext cx="88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6A92CB7B-2D2D-43E6-A11C-21431853EDB2}"/>
                    </a:ext>
                  </a:extLst>
                </p14:cNvPr>
                <p14:cNvContentPartPr/>
                <p14:nvPr/>
              </p14:nvContentPartPr>
              <p14:xfrm>
                <a:off x="10132424" y="4318492"/>
                <a:ext cx="18720" cy="3600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6A92CB7B-2D2D-43E6-A11C-21431853ED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23784" y="4309492"/>
                  <a:ext cx="36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3052E49C-082E-4643-B0BE-AF5DF47CC105}"/>
                    </a:ext>
                  </a:extLst>
                </p14:cNvPr>
                <p14:cNvContentPartPr/>
                <p14:nvPr/>
              </p14:nvContentPartPr>
              <p14:xfrm>
                <a:off x="10190024" y="4250812"/>
                <a:ext cx="85680" cy="7956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3052E49C-082E-4643-B0BE-AF5DF47CC1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81384" y="4241812"/>
                  <a:ext cx="103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1C772DE6-FA02-4F3A-80AE-E49E21B0FBE0}"/>
                    </a:ext>
                  </a:extLst>
                </p14:cNvPr>
                <p14:cNvContentPartPr/>
                <p14:nvPr/>
              </p14:nvContentPartPr>
              <p14:xfrm>
                <a:off x="10323944" y="4237852"/>
                <a:ext cx="12960" cy="11700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1C772DE6-FA02-4F3A-80AE-E49E21B0FB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14944" y="4229212"/>
                  <a:ext cx="306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520D2E6-E046-45ED-96A9-EB9A411981F6}"/>
              </a:ext>
            </a:extLst>
          </p:cNvPr>
          <p:cNvGrpSpPr/>
          <p:nvPr/>
        </p:nvGrpSpPr>
        <p:grpSpPr>
          <a:xfrm>
            <a:off x="8666504" y="3237052"/>
            <a:ext cx="494640" cy="125640"/>
            <a:chOff x="8666504" y="3237052"/>
            <a:chExt cx="49464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F48036F2-53A7-41A0-950B-861515D143CF}"/>
                    </a:ext>
                  </a:extLst>
                </p14:cNvPr>
                <p14:cNvContentPartPr/>
                <p14:nvPr/>
              </p14:nvContentPartPr>
              <p14:xfrm>
                <a:off x="8666504" y="3243172"/>
                <a:ext cx="20160" cy="9900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F48036F2-53A7-41A0-950B-861515D143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57504" y="3234532"/>
                  <a:ext cx="37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2AABDFDA-4973-478A-8381-9B355817C82D}"/>
                    </a:ext>
                  </a:extLst>
                </p14:cNvPr>
                <p14:cNvContentPartPr/>
                <p14:nvPr/>
              </p14:nvContentPartPr>
              <p14:xfrm>
                <a:off x="8723744" y="3298972"/>
                <a:ext cx="41040" cy="36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2AABDFDA-4973-478A-8381-9B355817C8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14744" y="3290332"/>
                  <a:ext cx="5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CDA4046F-9EF6-4A58-B8E1-B4D4D7723240}"/>
                    </a:ext>
                  </a:extLst>
                </p14:cNvPr>
                <p14:cNvContentPartPr/>
                <p14:nvPr/>
              </p14:nvContentPartPr>
              <p14:xfrm>
                <a:off x="8816264" y="3255772"/>
                <a:ext cx="38160" cy="9036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CDA4046F-9EF6-4A58-B8E1-B4D4D77232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07264" y="3246772"/>
                  <a:ext cx="55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D7D326D9-8902-4939-9D28-747AB1F45EDF}"/>
                    </a:ext>
                  </a:extLst>
                </p14:cNvPr>
                <p14:cNvContentPartPr/>
                <p14:nvPr/>
              </p14:nvContentPartPr>
              <p14:xfrm>
                <a:off x="8822384" y="3268012"/>
                <a:ext cx="29520" cy="3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D7D326D9-8902-4939-9D28-747AB1F45E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3744" y="3259012"/>
                  <a:ext cx="4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8A001D1B-3E10-4C0B-B53B-B25A1ED41D1B}"/>
                    </a:ext>
                  </a:extLst>
                </p14:cNvPr>
                <p14:cNvContentPartPr/>
                <p14:nvPr/>
              </p14:nvContentPartPr>
              <p14:xfrm>
                <a:off x="8905904" y="3336052"/>
                <a:ext cx="9720" cy="2664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8A001D1B-3E10-4C0B-B53B-B25A1ED41D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6904" y="3327052"/>
                  <a:ext cx="27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0F03F827-9528-4AB0-A4C2-6CA1399B94E9}"/>
                    </a:ext>
                  </a:extLst>
                </p14:cNvPr>
                <p14:cNvContentPartPr/>
                <p14:nvPr/>
              </p14:nvContentPartPr>
              <p14:xfrm>
                <a:off x="8952344" y="3274132"/>
                <a:ext cx="45000" cy="288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0F03F827-9528-4AB0-A4C2-6CA1399B94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43344" y="3265492"/>
                  <a:ext cx="62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383C3AFC-685C-4812-BA29-770F2BCA7561}"/>
                    </a:ext>
                  </a:extLst>
                </p14:cNvPr>
                <p14:cNvContentPartPr/>
                <p14:nvPr/>
              </p14:nvContentPartPr>
              <p14:xfrm>
                <a:off x="9050264" y="3237052"/>
                <a:ext cx="27720" cy="11160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383C3AFC-685C-4812-BA29-770F2BCA75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41624" y="3228412"/>
                  <a:ext cx="45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C538A9DC-19DD-4190-8586-4758329AB6DF}"/>
                    </a:ext>
                  </a:extLst>
                </p14:cNvPr>
                <p14:cNvContentPartPr/>
                <p14:nvPr/>
              </p14:nvContentPartPr>
              <p14:xfrm>
                <a:off x="9063224" y="3249652"/>
                <a:ext cx="17280" cy="3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C538A9DC-19DD-4190-8586-4758329AB6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4584" y="3240652"/>
                  <a:ext cx="3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3563F444-6193-4AC5-9D5F-86FFDD5BF4A5}"/>
                    </a:ext>
                  </a:extLst>
                </p14:cNvPr>
                <p14:cNvContentPartPr/>
                <p14:nvPr/>
              </p14:nvContentPartPr>
              <p14:xfrm>
                <a:off x="9143864" y="3237052"/>
                <a:ext cx="17280" cy="11268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3563F444-6193-4AC5-9D5F-86FFDD5BF4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34864" y="3228412"/>
                  <a:ext cx="34920" cy="13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AD3773A5-679B-4DBB-98D0-8F679C9DDF68}"/>
              </a:ext>
            </a:extLst>
          </p:cNvPr>
          <p:cNvSpPr txBox="1"/>
          <p:nvPr/>
        </p:nvSpPr>
        <p:spPr>
          <a:xfrm>
            <a:off x="1757371" y="5744437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 = </a:t>
            </a:r>
            <a:r>
              <a:rPr lang="en-US" altLang="zh-CN" dirty="0" err="1"/>
              <a:t>baseUnit</a:t>
            </a:r>
            <a:r>
              <a:rPr lang="en-US" altLang="zh-CN" dirty="0"/>
              <a:t> * zoom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894FB388-B5D0-451E-BA12-D8D6D9E289FB}"/>
                  </a:ext>
                </a:extLst>
              </p14:cNvPr>
              <p14:cNvContentPartPr/>
              <p14:nvPr/>
            </p14:nvContentPartPr>
            <p14:xfrm>
              <a:off x="6530575" y="5671372"/>
              <a:ext cx="30600" cy="4392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894FB388-B5D0-451E-BA12-D8D6D9E289F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21575" y="5662732"/>
                <a:ext cx="48240" cy="6156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805D0D4D-9145-4DB7-BED4-E1A5D3B942D9}"/>
              </a:ext>
            </a:extLst>
          </p:cNvPr>
          <p:cNvSpPr txBox="1"/>
          <p:nvPr/>
        </p:nvSpPr>
        <p:spPr>
          <a:xfrm>
            <a:off x="5912616" y="6003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右下角锚点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254831A-234F-4A32-A4CB-A696A3DBCF43}"/>
              </a:ext>
            </a:extLst>
          </p:cNvPr>
          <p:cNvSpPr txBox="1"/>
          <p:nvPr/>
        </p:nvSpPr>
        <p:spPr>
          <a:xfrm>
            <a:off x="5977537" y="57122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anchor_rb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E3F1F78-4125-49FB-BB08-26AFCFB221F3}"/>
              </a:ext>
            </a:extLst>
          </p:cNvPr>
          <p:cNvSpPr txBox="1"/>
          <p:nvPr/>
        </p:nvSpPr>
        <p:spPr>
          <a:xfrm>
            <a:off x="2434284" y="599104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24px</a:t>
            </a:r>
            <a:r>
              <a:rPr lang="zh-CN" altLang="en-US" sz="1400" dirty="0"/>
              <a:t>）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31B92F-EA6E-465D-9D43-F6B0C96C61C9}"/>
              </a:ext>
            </a:extLst>
          </p:cNvPr>
          <p:cNvSpPr txBox="1"/>
          <p:nvPr/>
        </p:nvSpPr>
        <p:spPr>
          <a:xfrm>
            <a:off x="8591596" y="459282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originOffsetX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B55E564-2554-4998-95FC-6826E56924D4}"/>
              </a:ext>
            </a:extLst>
          </p:cNvPr>
          <p:cNvSpPr txBox="1"/>
          <p:nvPr/>
        </p:nvSpPr>
        <p:spPr>
          <a:xfrm>
            <a:off x="7297734" y="394192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originOffsetY</a:t>
            </a:r>
            <a:endParaRPr lang="zh-CN" altLang="en-US" dirty="0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AF331EC-DF7D-4B30-8979-DDBE189B93B6}"/>
              </a:ext>
            </a:extLst>
          </p:cNvPr>
          <p:cNvGrpSpPr/>
          <p:nvPr/>
        </p:nvGrpSpPr>
        <p:grpSpPr>
          <a:xfrm>
            <a:off x="10778989" y="3021223"/>
            <a:ext cx="1176840" cy="1038240"/>
            <a:chOff x="10447375" y="2810812"/>
            <a:chExt cx="1176840" cy="10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48C5EE80-9303-4BC3-8252-B3D2B39960D0}"/>
                    </a:ext>
                  </a:extLst>
                </p14:cNvPr>
                <p14:cNvContentPartPr/>
                <p14:nvPr/>
              </p14:nvContentPartPr>
              <p14:xfrm>
                <a:off x="10447375" y="2810812"/>
                <a:ext cx="1146600" cy="10101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48C5EE80-9303-4BC3-8252-B3D2B39960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38735" y="2801812"/>
                  <a:ext cx="116424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40701B67-8960-406C-AE55-0A78561B46E9}"/>
                    </a:ext>
                  </a:extLst>
                </p14:cNvPr>
                <p14:cNvContentPartPr/>
                <p14:nvPr/>
              </p14:nvContentPartPr>
              <p14:xfrm>
                <a:off x="11522335" y="3760132"/>
                <a:ext cx="101880" cy="8892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40701B67-8960-406C-AE55-0A78561B46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13695" y="3751132"/>
                  <a:ext cx="119520" cy="106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FACC12C-3891-4D61-B89F-EF522CA08779}"/>
              </a:ext>
            </a:extLst>
          </p:cNvPr>
          <p:cNvSpPr txBox="1"/>
          <p:nvPr/>
        </p:nvSpPr>
        <p:spPr>
          <a:xfrm>
            <a:off x="10480941" y="26632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画布移动方向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5AF6A61-C5EB-4BB8-9B5A-D61DDAF4B12D}"/>
              </a:ext>
            </a:extLst>
          </p:cNvPr>
          <p:cNvSpPr txBox="1"/>
          <p:nvPr/>
        </p:nvSpPr>
        <p:spPr>
          <a:xfrm>
            <a:off x="1757371" y="6308209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= [anchor, </a:t>
            </a:r>
            <a:r>
              <a:rPr lang="en-US" altLang="zh-CN" dirty="0" err="1"/>
              <a:t>anchor_rb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24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D8353-6AEE-4998-97DF-B39832C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</a:t>
            </a:r>
            <a:r>
              <a:rPr lang="zh-CN" altLang="en-US" dirty="0"/>
              <a:t>画布坐标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990988-5F08-4357-9A1F-E468D8F4D26E}"/>
              </a:ext>
            </a:extLst>
          </p:cNvPr>
          <p:cNvSpPr/>
          <p:nvPr/>
        </p:nvSpPr>
        <p:spPr>
          <a:xfrm>
            <a:off x="3660353" y="2550009"/>
            <a:ext cx="4670853" cy="3048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E2A200E-CF44-48B0-83A3-52E1BA228FD3}"/>
                  </a:ext>
                </a:extLst>
              </p14:cNvPr>
              <p14:cNvContentPartPr/>
              <p14:nvPr/>
            </p14:nvContentPartPr>
            <p14:xfrm>
              <a:off x="3638393" y="2529489"/>
              <a:ext cx="43920" cy="41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E2A200E-CF44-48B0-83A3-52E1BA228F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9393" y="2520849"/>
                <a:ext cx="61560" cy="58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997B361-B7E4-4B78-9EC5-E3D4D4C022A4}"/>
              </a:ext>
            </a:extLst>
          </p:cNvPr>
          <p:cNvSpPr txBox="1"/>
          <p:nvPr/>
        </p:nvSpPr>
        <p:spPr>
          <a:xfrm>
            <a:off x="2968979" y="18284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左上角锚点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F22FCC-A049-4147-ACF6-5B4B38944E9F}"/>
              </a:ext>
            </a:extLst>
          </p:cNvPr>
          <p:cNvSpPr txBox="1"/>
          <p:nvPr/>
        </p:nvSpPr>
        <p:spPr>
          <a:xfrm>
            <a:off x="3225778" y="21828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0,0</a:t>
            </a:r>
            <a:r>
              <a:rPr lang="zh-CN" altLang="en-US" dirty="0"/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2B16DB-8CAE-4818-ACF6-568BB2F4F524}"/>
              </a:ext>
            </a:extLst>
          </p:cNvPr>
          <p:cNvCxnSpPr/>
          <p:nvPr/>
        </p:nvCxnSpPr>
        <p:spPr>
          <a:xfrm>
            <a:off x="3660352" y="3242588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06DDD0-3C13-40F0-830F-BB640B52BFF1}"/>
              </a:ext>
            </a:extLst>
          </p:cNvPr>
          <p:cNvCxnSpPr/>
          <p:nvPr/>
        </p:nvCxnSpPr>
        <p:spPr>
          <a:xfrm>
            <a:off x="3660352" y="4022878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8C6B76-90A3-4BCD-A53B-5E2018175D4D}"/>
              </a:ext>
            </a:extLst>
          </p:cNvPr>
          <p:cNvCxnSpPr/>
          <p:nvPr/>
        </p:nvCxnSpPr>
        <p:spPr>
          <a:xfrm>
            <a:off x="3660352" y="4871621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9EDCD9C-C31E-44C7-9FC6-C88C05AA4B58}"/>
              </a:ext>
            </a:extLst>
          </p:cNvPr>
          <p:cNvCxnSpPr/>
          <p:nvPr/>
        </p:nvCxnSpPr>
        <p:spPr>
          <a:xfrm>
            <a:off x="4357234" y="2550008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BB1871C-4588-414F-8377-9B69D95E7CD3}"/>
              </a:ext>
            </a:extLst>
          </p:cNvPr>
          <p:cNvCxnSpPr/>
          <p:nvPr/>
        </p:nvCxnSpPr>
        <p:spPr>
          <a:xfrm>
            <a:off x="5096580" y="2550007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2586FA-97D2-4541-9224-90663B32548F}"/>
              </a:ext>
            </a:extLst>
          </p:cNvPr>
          <p:cNvCxnSpPr/>
          <p:nvPr/>
        </p:nvCxnSpPr>
        <p:spPr>
          <a:xfrm>
            <a:off x="5899769" y="2550006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A5F414F-B388-4D0A-BB84-D5DE713A30C4}"/>
              </a:ext>
            </a:extLst>
          </p:cNvPr>
          <p:cNvCxnSpPr/>
          <p:nvPr/>
        </p:nvCxnSpPr>
        <p:spPr>
          <a:xfrm>
            <a:off x="6682364" y="2550006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EAC9F5-31EE-4EC4-AEB2-053FAC287043}"/>
              </a:ext>
            </a:extLst>
          </p:cNvPr>
          <p:cNvCxnSpPr/>
          <p:nvPr/>
        </p:nvCxnSpPr>
        <p:spPr>
          <a:xfrm>
            <a:off x="7514385" y="2529489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F23ECA1-3FCC-42B6-ABD5-7F1DA4DE1952}"/>
              </a:ext>
            </a:extLst>
          </p:cNvPr>
          <p:cNvSpPr txBox="1"/>
          <p:nvPr/>
        </p:nvSpPr>
        <p:spPr>
          <a:xfrm>
            <a:off x="5246385" y="572036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clientWidth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421928-C5ED-444C-A145-E1E26DA92E07}"/>
              </a:ext>
            </a:extLst>
          </p:cNvPr>
          <p:cNvSpPr txBox="1"/>
          <p:nvPr/>
        </p:nvSpPr>
        <p:spPr>
          <a:xfrm>
            <a:off x="8413122" y="378528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clientHeight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129B3E5-DB78-4278-AE25-A1EFA1E41571}"/>
                  </a:ext>
                </a:extLst>
              </p14:cNvPr>
              <p14:cNvContentPartPr/>
              <p14:nvPr/>
            </p14:nvContentPartPr>
            <p14:xfrm>
              <a:off x="3413384" y="3268012"/>
              <a:ext cx="163800" cy="7470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129B3E5-DB78-4278-AE25-A1EFA1E41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744" y="3259012"/>
                <a:ext cx="18144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0945585-BE2D-4A47-8F8C-C0ABB53B6E7E}"/>
                  </a:ext>
                </a:extLst>
              </p14:cNvPr>
              <p14:cNvContentPartPr/>
              <p14:nvPr/>
            </p14:nvContentPartPr>
            <p14:xfrm>
              <a:off x="2810744" y="3533692"/>
              <a:ext cx="360" cy="2358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0945585-BE2D-4A47-8F8C-C0ABB53B6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2104" y="3525052"/>
                <a:ext cx="1800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1D9C6B-34F6-4695-B383-C23E2C62E5AA}"/>
              </a:ext>
            </a:extLst>
          </p:cNvPr>
          <p:cNvGrpSpPr/>
          <p:nvPr/>
        </p:nvGrpSpPr>
        <p:grpSpPr>
          <a:xfrm>
            <a:off x="2983544" y="3589492"/>
            <a:ext cx="198360" cy="266040"/>
            <a:chOff x="2983544" y="3589492"/>
            <a:chExt cx="19836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3ADA7E2-F6A9-4DF9-9476-51FD51A9C8C8}"/>
                    </a:ext>
                  </a:extLst>
                </p14:cNvPr>
                <p14:cNvContentPartPr/>
                <p14:nvPr/>
              </p14:nvContentPartPr>
              <p14:xfrm>
                <a:off x="2983544" y="3607852"/>
                <a:ext cx="25560" cy="2476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3ADA7E2-F6A9-4DF9-9476-51FD51A9C8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4544" y="3599212"/>
                  <a:ext cx="43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DF40C815-BED7-4703-A06D-520F6A8E2908}"/>
                    </a:ext>
                  </a:extLst>
                </p14:cNvPr>
                <p14:cNvContentPartPr/>
                <p14:nvPr/>
              </p14:nvContentPartPr>
              <p14:xfrm>
                <a:off x="3020984" y="3620092"/>
                <a:ext cx="51480" cy="856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DF40C815-BED7-4703-A06D-520F6A8E29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2344" y="3611092"/>
                  <a:ext cx="69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687F9FB-000E-4B4A-83D0-29ADF3B8AE5E}"/>
                    </a:ext>
                  </a:extLst>
                </p14:cNvPr>
                <p14:cNvContentPartPr/>
                <p14:nvPr/>
              </p14:nvContentPartPr>
              <p14:xfrm>
                <a:off x="3113864" y="3595612"/>
                <a:ext cx="67320" cy="1216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687F9FB-000E-4B4A-83D0-29ADF3B8AE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4864" y="3586972"/>
                  <a:ext cx="84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E4DBBA2-6CC9-4A7D-8E1D-CE1DEA753173}"/>
                    </a:ext>
                  </a:extLst>
                </p14:cNvPr>
                <p14:cNvContentPartPr/>
                <p14:nvPr/>
              </p14:nvContentPartPr>
              <p14:xfrm>
                <a:off x="3093704" y="3589492"/>
                <a:ext cx="88200" cy="1087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E4DBBA2-6CC9-4A7D-8E1D-CE1DEA7531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5064" y="3580492"/>
                  <a:ext cx="10584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404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73FB-8033-44D4-9856-D12C7B22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3BAEC-D89F-4517-A70D-4B99B910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单位坐标，记作</a:t>
            </a:r>
            <a:r>
              <a:rPr lang="en-US" altLang="zh-CN" dirty="0" err="1"/>
              <a:t>Ux,Uy</a:t>
            </a:r>
            <a:endParaRPr lang="en-US" altLang="zh-CN" dirty="0"/>
          </a:p>
          <a:p>
            <a:r>
              <a:rPr lang="zh-CN" altLang="en-US" dirty="0"/>
              <a:t>画布坐标，记作</a:t>
            </a:r>
            <a:r>
              <a:rPr lang="en-US" altLang="zh-CN" dirty="0" err="1"/>
              <a:t>Px,Py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单位坐标转画布坐标</a:t>
            </a:r>
            <a:endParaRPr lang="en-US" altLang="zh-CN" dirty="0"/>
          </a:p>
          <a:p>
            <a:r>
              <a:rPr lang="en-US" altLang="zh-CN" dirty="0"/>
              <a:t>Px = (</a:t>
            </a:r>
            <a:r>
              <a:rPr lang="en-US" altLang="zh-CN" dirty="0" err="1"/>
              <a:t>Ux</a:t>
            </a:r>
            <a:r>
              <a:rPr lang="en-US" altLang="zh-CN" dirty="0"/>
              <a:t> – </a:t>
            </a:r>
            <a:r>
              <a:rPr lang="en-US" altLang="zh-CN" dirty="0" err="1"/>
              <a:t>anchor.x</a:t>
            </a:r>
            <a:r>
              <a:rPr lang="en-US" altLang="zh-CN" dirty="0"/>
              <a:t>) * unit</a:t>
            </a:r>
          </a:p>
          <a:p>
            <a:r>
              <a:rPr lang="en-US" altLang="zh-CN" dirty="0" err="1"/>
              <a:t>Py</a:t>
            </a:r>
            <a:r>
              <a:rPr lang="en-US" altLang="zh-CN" dirty="0"/>
              <a:t> = (</a:t>
            </a:r>
            <a:r>
              <a:rPr lang="en-US" altLang="zh-CN" dirty="0" err="1"/>
              <a:t>Uy</a:t>
            </a:r>
            <a:r>
              <a:rPr lang="en-US" altLang="zh-CN" dirty="0"/>
              <a:t> – </a:t>
            </a:r>
            <a:r>
              <a:rPr lang="en-US" altLang="zh-CN" dirty="0" err="1"/>
              <a:t>anchor.y</a:t>
            </a:r>
            <a:r>
              <a:rPr lang="en-US" altLang="zh-CN" dirty="0"/>
              <a:t>) * unit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EA95AEB-50F0-4CC5-9FB1-994060398B5D}"/>
              </a:ext>
            </a:extLst>
          </p:cNvPr>
          <p:cNvSpPr/>
          <p:nvPr/>
        </p:nvSpPr>
        <p:spPr>
          <a:xfrm>
            <a:off x="6817505" y="2191662"/>
            <a:ext cx="4670853" cy="3048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130276E4-A44A-4F9E-BAD5-3A9A3A38FFA0}"/>
                  </a:ext>
                </a:extLst>
              </p14:cNvPr>
              <p14:cNvContentPartPr/>
              <p14:nvPr/>
            </p14:nvContentPartPr>
            <p14:xfrm>
              <a:off x="6795545" y="2171142"/>
              <a:ext cx="43920" cy="41040"/>
            </p14:xfrm>
          </p:contentPart>
        </mc:Choice>
        <mc:Fallback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130276E4-A44A-4F9E-BAD5-3A9A3A38F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545" y="2162502"/>
                <a:ext cx="61560" cy="58680"/>
              </a:xfrm>
              <a:prstGeom prst="rect">
                <a:avLst/>
              </a:prstGeom>
            </p:spPr>
          </p:pic>
        </mc:Fallback>
      </mc:AlternateContent>
      <p:sp>
        <p:nvSpPr>
          <p:cNvPr id="160" name="文本框 159">
            <a:extLst>
              <a:ext uri="{FF2B5EF4-FFF2-40B4-BE49-F238E27FC236}">
                <a16:creationId xmlns:a16="http://schemas.microsoft.com/office/drawing/2014/main" id="{DF995E59-C533-4A33-ABA6-605599DE4367}"/>
              </a:ext>
            </a:extLst>
          </p:cNvPr>
          <p:cNvSpPr txBox="1"/>
          <p:nvPr/>
        </p:nvSpPr>
        <p:spPr>
          <a:xfrm>
            <a:off x="6126131" y="1470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左上角锚点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90608F4-C72F-484D-8429-66054A6220DC}"/>
              </a:ext>
            </a:extLst>
          </p:cNvPr>
          <p:cNvSpPr txBox="1"/>
          <p:nvPr/>
        </p:nvSpPr>
        <p:spPr>
          <a:xfrm>
            <a:off x="6382930" y="182451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5939924-C6C9-440E-956E-6ED947BA4A61}"/>
              </a:ext>
            </a:extLst>
          </p:cNvPr>
          <p:cNvCxnSpPr/>
          <p:nvPr/>
        </p:nvCxnSpPr>
        <p:spPr>
          <a:xfrm>
            <a:off x="6817504" y="2884241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C5478599-4E55-4E01-97A5-1304710E325F}"/>
              </a:ext>
            </a:extLst>
          </p:cNvPr>
          <p:cNvCxnSpPr/>
          <p:nvPr/>
        </p:nvCxnSpPr>
        <p:spPr>
          <a:xfrm>
            <a:off x="6817504" y="3664531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2815A237-5632-4CD4-AFF9-26B5523C9EF9}"/>
              </a:ext>
            </a:extLst>
          </p:cNvPr>
          <p:cNvCxnSpPr/>
          <p:nvPr/>
        </p:nvCxnSpPr>
        <p:spPr>
          <a:xfrm>
            <a:off x="6817504" y="4513274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794CDB8-3B24-444F-8FB5-809F7AC47E8B}"/>
              </a:ext>
            </a:extLst>
          </p:cNvPr>
          <p:cNvCxnSpPr/>
          <p:nvPr/>
        </p:nvCxnSpPr>
        <p:spPr>
          <a:xfrm>
            <a:off x="7514386" y="2191661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8DE196D-B73F-4B40-919D-C84F732700F5}"/>
              </a:ext>
            </a:extLst>
          </p:cNvPr>
          <p:cNvCxnSpPr/>
          <p:nvPr/>
        </p:nvCxnSpPr>
        <p:spPr>
          <a:xfrm>
            <a:off x="8253732" y="2191660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F8C79AE-65D5-44E6-B739-CE1A297CCFC0}"/>
              </a:ext>
            </a:extLst>
          </p:cNvPr>
          <p:cNvCxnSpPr/>
          <p:nvPr/>
        </p:nvCxnSpPr>
        <p:spPr>
          <a:xfrm>
            <a:off x="9056921" y="2191659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F6E53863-A56F-41FD-BFBF-E5D8D48C4D64}"/>
              </a:ext>
            </a:extLst>
          </p:cNvPr>
          <p:cNvCxnSpPr/>
          <p:nvPr/>
        </p:nvCxnSpPr>
        <p:spPr>
          <a:xfrm>
            <a:off x="9839516" y="2191659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5DD280C-9398-4FC3-A13E-019563649970}"/>
              </a:ext>
            </a:extLst>
          </p:cNvPr>
          <p:cNvCxnSpPr/>
          <p:nvPr/>
        </p:nvCxnSpPr>
        <p:spPr>
          <a:xfrm>
            <a:off x="10671537" y="2171142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5FFB6276-02D4-43D6-ABC9-47222F48F32E}"/>
                  </a:ext>
                </a:extLst>
              </p14:cNvPr>
              <p14:cNvContentPartPr/>
              <p14:nvPr/>
            </p14:nvContentPartPr>
            <p14:xfrm>
              <a:off x="6614876" y="2911140"/>
              <a:ext cx="158040" cy="67212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5FFB6276-02D4-43D6-ABC9-47222F48F3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5876" y="2902500"/>
                <a:ext cx="17568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171" name="文本框 170">
            <a:extLst>
              <a:ext uri="{FF2B5EF4-FFF2-40B4-BE49-F238E27FC236}">
                <a16:creationId xmlns:a16="http://schemas.microsoft.com/office/drawing/2014/main" id="{BA5B772D-DB13-4B15-AB95-A5C7A4E98904}"/>
              </a:ext>
            </a:extLst>
          </p:cNvPr>
          <p:cNvSpPr txBox="1"/>
          <p:nvPr/>
        </p:nvSpPr>
        <p:spPr>
          <a:xfrm>
            <a:off x="5481646" y="279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单位长度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B7B8B49-9E6E-4344-9BA8-C695240DA36E}"/>
              </a:ext>
            </a:extLst>
          </p:cNvPr>
          <p:cNvSpPr txBox="1"/>
          <p:nvPr/>
        </p:nvSpPr>
        <p:spPr>
          <a:xfrm>
            <a:off x="5798347" y="314608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336F070A-657D-4B79-A7DC-8DBFE61258A0}"/>
                  </a:ext>
                </a:extLst>
              </p14:cNvPr>
              <p14:cNvContentPartPr/>
              <p14:nvPr/>
            </p14:nvContentPartPr>
            <p14:xfrm>
              <a:off x="9817784" y="4483732"/>
              <a:ext cx="37440" cy="50400"/>
            </p14:xfrm>
          </p:contentPart>
        </mc:Choice>
        <mc:Fallback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336F070A-657D-4B79-A7DC-8DBFE61258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9144" y="4474732"/>
                <a:ext cx="55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17DAEBD3-540E-4FAA-B305-6F8404029D24}"/>
                  </a:ext>
                </a:extLst>
              </p14:cNvPr>
              <p14:cNvContentPartPr/>
              <p14:nvPr/>
            </p14:nvContentPartPr>
            <p14:xfrm>
              <a:off x="6826544" y="4540972"/>
              <a:ext cx="2961720" cy="18288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17DAEBD3-540E-4FAA-B305-6F8404029D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7904" y="4531972"/>
                <a:ext cx="297936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308066E5-FFCE-4888-A3BD-13997F2AA24C}"/>
              </a:ext>
            </a:extLst>
          </p:cNvPr>
          <p:cNvGrpSpPr/>
          <p:nvPr/>
        </p:nvGrpSpPr>
        <p:grpSpPr>
          <a:xfrm>
            <a:off x="8162144" y="4768852"/>
            <a:ext cx="166680" cy="276840"/>
            <a:chOff x="8162144" y="4768852"/>
            <a:chExt cx="16668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EF9D38C8-0256-427D-85B9-F1C6B8E671DA}"/>
                    </a:ext>
                  </a:extLst>
                </p14:cNvPr>
                <p14:cNvContentPartPr/>
                <p14:nvPr/>
              </p14:nvContentPartPr>
              <p14:xfrm>
                <a:off x="8162144" y="4769572"/>
                <a:ext cx="43200" cy="27612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EF9D38C8-0256-427D-85B9-F1C6B8E671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3144" y="4760572"/>
                  <a:ext cx="60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FAE6D2B5-A106-45D1-AA35-BA9704ADD660}"/>
                    </a:ext>
                  </a:extLst>
                </p14:cNvPr>
                <p14:cNvContentPartPr/>
                <p14:nvPr/>
              </p14:nvContentPartPr>
              <p14:xfrm>
                <a:off x="8204624" y="4768852"/>
                <a:ext cx="63360" cy="11952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FAE6D2B5-A106-45D1-AA35-BA9704ADD6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5984" y="4760212"/>
                  <a:ext cx="81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ACC86213-532E-43CF-AB1D-DEB2E9C5C6D8}"/>
                    </a:ext>
                  </a:extLst>
                </p14:cNvPr>
                <p14:cNvContentPartPr/>
                <p14:nvPr/>
              </p14:nvContentPartPr>
              <p14:xfrm>
                <a:off x="8278784" y="4899172"/>
                <a:ext cx="44280" cy="12240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ACC86213-532E-43CF-AB1D-DEB2E9C5C6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0144" y="4890172"/>
                  <a:ext cx="6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F936E654-A6E5-4019-A903-F466C40D5579}"/>
                    </a:ext>
                  </a:extLst>
                </p14:cNvPr>
                <p14:cNvContentPartPr/>
                <p14:nvPr/>
              </p14:nvContentPartPr>
              <p14:xfrm>
                <a:off x="8262944" y="4899172"/>
                <a:ext cx="65880" cy="9864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F936E654-A6E5-4019-A903-F466C40D55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53944" y="4890172"/>
                  <a:ext cx="8352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EACE81A2-A1AA-44DD-A480-59990026EAD6}"/>
                  </a:ext>
                </a:extLst>
              </p14:cNvPr>
              <p14:cNvContentPartPr/>
              <p14:nvPr/>
            </p14:nvContentPartPr>
            <p14:xfrm>
              <a:off x="9878984" y="2205292"/>
              <a:ext cx="120960" cy="2234520"/>
            </p14:xfrm>
          </p:contentPart>
        </mc:Choice>
        <mc:Fallback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EACE81A2-A1AA-44DD-A480-59990026EA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70344" y="2196292"/>
                <a:ext cx="138600" cy="225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A9A3C5A-69C0-4F60-A527-CEB6B1B4385B}"/>
              </a:ext>
            </a:extLst>
          </p:cNvPr>
          <p:cNvGrpSpPr/>
          <p:nvPr/>
        </p:nvGrpSpPr>
        <p:grpSpPr>
          <a:xfrm>
            <a:off x="10095344" y="3169012"/>
            <a:ext cx="154800" cy="383760"/>
            <a:chOff x="10095344" y="3169012"/>
            <a:chExt cx="15480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39E46DC8-FC43-479A-BCF0-F1FE5EBAC587}"/>
                    </a:ext>
                  </a:extLst>
                </p14:cNvPr>
                <p14:cNvContentPartPr/>
                <p14:nvPr/>
              </p14:nvContentPartPr>
              <p14:xfrm>
                <a:off x="10095344" y="3199972"/>
                <a:ext cx="360" cy="20376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39E46DC8-FC43-479A-BCF0-F1FE5EBAC5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86344" y="3191332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528FD771-A3E7-4523-A4F0-557584A896C7}"/>
                    </a:ext>
                  </a:extLst>
                </p14:cNvPr>
                <p14:cNvContentPartPr/>
                <p14:nvPr/>
              </p14:nvContentPartPr>
              <p14:xfrm>
                <a:off x="10107584" y="3169012"/>
                <a:ext cx="63000" cy="101160"/>
              </p14:xfrm>
            </p:contentPart>
          </mc:Choice>
          <mc:Fallback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528FD771-A3E7-4523-A4F0-557584A896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8944" y="3160012"/>
                  <a:ext cx="80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320A6347-A5D2-4929-AAC5-2A4FF5D9E48E}"/>
                    </a:ext>
                  </a:extLst>
                </p14:cNvPr>
                <p14:cNvContentPartPr/>
                <p14:nvPr/>
              </p14:nvContentPartPr>
              <p14:xfrm>
                <a:off x="10175624" y="3317332"/>
                <a:ext cx="45360" cy="104760"/>
              </p14:xfrm>
            </p:contentPart>
          </mc:Choice>
          <mc:Fallback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320A6347-A5D2-4929-AAC5-2A4FF5D9E4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66984" y="3308692"/>
                  <a:ext cx="6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762543FF-BDF8-4003-AA4E-DC1646D6D51C}"/>
                    </a:ext>
                  </a:extLst>
                </p14:cNvPr>
                <p14:cNvContentPartPr/>
                <p14:nvPr/>
              </p14:nvContentPartPr>
              <p14:xfrm>
                <a:off x="10159424" y="3311572"/>
                <a:ext cx="90720" cy="241200"/>
              </p14:xfrm>
            </p:contentPart>
          </mc:Choice>
          <mc:Fallback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762543FF-BDF8-4003-AA4E-DC1646D6D5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50784" y="3302572"/>
                  <a:ext cx="10836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EF62ED1-9E11-4D0C-AABA-00A9899744E8}"/>
              </a:ext>
            </a:extLst>
          </p:cNvPr>
          <p:cNvGrpSpPr/>
          <p:nvPr/>
        </p:nvGrpSpPr>
        <p:grpSpPr>
          <a:xfrm>
            <a:off x="9819224" y="4487692"/>
            <a:ext cx="618840" cy="502920"/>
            <a:chOff x="9819224" y="4487692"/>
            <a:chExt cx="61884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C584B4BE-B76A-46C2-AA39-C4D9B45FDA65}"/>
                    </a:ext>
                  </a:extLst>
                </p14:cNvPr>
                <p14:cNvContentPartPr/>
                <p14:nvPr/>
              </p14:nvContentPartPr>
              <p14:xfrm>
                <a:off x="9819224" y="4487692"/>
                <a:ext cx="41760" cy="5184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C584B4BE-B76A-46C2-AA39-C4D9B45F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10224" y="4479052"/>
                  <a:ext cx="59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923613B7-5D5C-4EB6-BCB0-2D0454216EC5}"/>
                    </a:ext>
                  </a:extLst>
                </p14:cNvPr>
                <p14:cNvContentPartPr/>
                <p14:nvPr/>
              </p14:nvContentPartPr>
              <p14:xfrm>
                <a:off x="9977264" y="4551052"/>
                <a:ext cx="97200" cy="13032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923613B7-5D5C-4EB6-BCB0-2D0454216E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8264" y="4542412"/>
                  <a:ext cx="114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89241D82-1922-45CF-9893-83E0C71654E9}"/>
                    </a:ext>
                  </a:extLst>
                </p14:cNvPr>
                <p14:cNvContentPartPr/>
                <p14:nvPr/>
              </p14:nvContentPartPr>
              <p14:xfrm>
                <a:off x="10095344" y="4621252"/>
                <a:ext cx="55080" cy="8676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89241D82-1922-45CF-9893-83E0C71654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86344" y="4612252"/>
                  <a:ext cx="72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8638251C-F412-4AC2-BCCB-BAE2461F8284}"/>
                    </a:ext>
                  </a:extLst>
                </p14:cNvPr>
                <p14:cNvContentPartPr/>
                <p14:nvPr/>
              </p14:nvContentPartPr>
              <p14:xfrm>
                <a:off x="10098944" y="4633492"/>
                <a:ext cx="64800" cy="6156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8638251C-F412-4AC2-BCCB-BAE2461F82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9944" y="4624852"/>
                  <a:ext cx="82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5F6E621E-1A22-47B9-AB58-0324CA916483}"/>
                    </a:ext>
                  </a:extLst>
                </p14:cNvPr>
                <p14:cNvContentPartPr/>
                <p14:nvPr/>
              </p14:nvContentPartPr>
              <p14:xfrm>
                <a:off x="10206584" y="4627372"/>
                <a:ext cx="36000" cy="360"/>
              </p14:xfrm>
            </p:contentPart>
          </mc:Choice>
          <mc:Fallback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5F6E621E-1A22-47B9-AB58-0324CA9164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97584" y="4618372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E9521068-3943-4E1F-9267-312DC065F04E}"/>
                    </a:ext>
                  </a:extLst>
                </p14:cNvPr>
                <p14:cNvContentPartPr/>
                <p14:nvPr/>
              </p14:nvContentPartPr>
              <p14:xfrm>
                <a:off x="10206584" y="4664452"/>
                <a:ext cx="48960" cy="36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E9521068-3943-4E1F-9267-312DC065F0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97584" y="4655452"/>
                  <a:ext cx="6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C79F608C-1E76-4F89-8D2B-E169F6EBC148}"/>
                    </a:ext>
                  </a:extLst>
                </p14:cNvPr>
                <p14:cNvContentPartPr/>
                <p14:nvPr/>
              </p14:nvContentPartPr>
              <p14:xfrm>
                <a:off x="10323584" y="4577692"/>
                <a:ext cx="55080" cy="8856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C79F608C-1E76-4F89-8D2B-E169F6EBC1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14584" y="4569052"/>
                  <a:ext cx="72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B26CE980-7546-4E5E-9C6B-76A8E650177F}"/>
                    </a:ext>
                  </a:extLst>
                </p14:cNvPr>
                <p14:cNvContentPartPr/>
                <p14:nvPr/>
              </p14:nvContentPartPr>
              <p14:xfrm>
                <a:off x="10340504" y="4621252"/>
                <a:ext cx="45360" cy="145440"/>
              </p14:xfrm>
            </p:contentPart>
          </mc:Choice>
          <mc:Fallback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B26CE980-7546-4E5E-9C6B-76A8E65017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1864" y="4612252"/>
                  <a:ext cx="63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43DBFEE7-A0CF-4550-9B07-B9B68CCED642}"/>
                    </a:ext>
                  </a:extLst>
                </p14:cNvPr>
                <p14:cNvContentPartPr/>
                <p14:nvPr/>
              </p14:nvContentPartPr>
              <p14:xfrm>
                <a:off x="10015064" y="4765612"/>
                <a:ext cx="93240" cy="15516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43DBFEE7-A0CF-4550-9B07-B9B68CCED6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6064" y="4756972"/>
                  <a:ext cx="110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24F54CDE-3CF6-45B4-ACE5-A41025BB8238}"/>
                    </a:ext>
                  </a:extLst>
                </p14:cNvPr>
                <p14:cNvContentPartPr/>
                <p14:nvPr/>
              </p14:nvContentPartPr>
              <p14:xfrm>
                <a:off x="10126304" y="4855972"/>
                <a:ext cx="36720" cy="7560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24F54CDE-3CF6-45B4-ACE5-A41025BB82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17304" y="4846972"/>
                  <a:ext cx="54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8C3425B3-80D5-4D6D-A85B-BDE19782D6D7}"/>
                    </a:ext>
                  </a:extLst>
                </p14:cNvPr>
                <p14:cNvContentPartPr/>
                <p14:nvPr/>
              </p14:nvContentPartPr>
              <p14:xfrm>
                <a:off x="10137824" y="4862092"/>
                <a:ext cx="38160" cy="128520"/>
              </p14:xfrm>
            </p:contentPart>
          </mc:Choice>
          <mc:Fallback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8C3425B3-80D5-4D6D-A85B-BDE19782D6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28824" y="4853452"/>
                  <a:ext cx="55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A6F38127-87DF-492E-89A2-69E4BEB65C3A}"/>
                    </a:ext>
                  </a:extLst>
                </p14:cNvPr>
                <p14:cNvContentPartPr/>
                <p14:nvPr/>
              </p14:nvContentPartPr>
              <p14:xfrm>
                <a:off x="10231064" y="4812772"/>
                <a:ext cx="36000" cy="36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A6F38127-87DF-492E-89A2-69E4BEB65C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22424" y="4803772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1AF5B833-A819-4B0A-A45D-F6199220B2A7}"/>
                    </a:ext>
                  </a:extLst>
                </p14:cNvPr>
                <p14:cNvContentPartPr/>
                <p14:nvPr/>
              </p14:nvContentPartPr>
              <p14:xfrm>
                <a:off x="10237184" y="4849852"/>
                <a:ext cx="32040" cy="1368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1AF5B833-A819-4B0A-A45D-F6199220B2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28544" y="4840852"/>
                  <a:ext cx="49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7EA7AF93-45E6-46B6-929B-0C954A52DE47}"/>
                    </a:ext>
                  </a:extLst>
                </p14:cNvPr>
                <p14:cNvContentPartPr/>
                <p14:nvPr/>
              </p14:nvContentPartPr>
              <p14:xfrm>
                <a:off x="10343024" y="4800172"/>
                <a:ext cx="95040" cy="13680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7EA7AF93-45E6-46B6-929B-0C954A52DE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34384" y="4791172"/>
                  <a:ext cx="1126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883DE3B9-ACB0-485B-ABA1-C09483732119}"/>
              </a:ext>
            </a:extLst>
          </p:cNvPr>
          <p:cNvGrpSpPr/>
          <p:nvPr/>
        </p:nvGrpSpPr>
        <p:grpSpPr>
          <a:xfrm>
            <a:off x="6888104" y="2230132"/>
            <a:ext cx="274320" cy="146160"/>
            <a:chOff x="6888104" y="2230132"/>
            <a:chExt cx="2743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ED66C792-3FE1-4E54-A771-F08BA1736FC1}"/>
                    </a:ext>
                  </a:extLst>
                </p14:cNvPr>
                <p14:cNvContentPartPr/>
                <p14:nvPr/>
              </p14:nvContentPartPr>
              <p14:xfrm>
                <a:off x="6888104" y="2261092"/>
                <a:ext cx="9000" cy="10512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ED66C792-3FE1-4E54-A771-F08BA1736F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9464" y="2252092"/>
                  <a:ext cx="26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E2F8F8D7-080C-4FD0-B26E-878CD2BBD492}"/>
                    </a:ext>
                  </a:extLst>
                </p14:cNvPr>
                <p14:cNvContentPartPr/>
                <p14:nvPr/>
              </p14:nvContentPartPr>
              <p14:xfrm>
                <a:off x="6942824" y="2272612"/>
                <a:ext cx="40320" cy="8280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E2F8F8D7-080C-4FD0-B26E-878CD2BBD4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34184" y="2263612"/>
                  <a:ext cx="57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880BD267-1985-4549-A2F4-74614E929E9E}"/>
                    </a:ext>
                  </a:extLst>
                </p14:cNvPr>
                <p14:cNvContentPartPr/>
                <p14:nvPr/>
              </p14:nvContentPartPr>
              <p14:xfrm>
                <a:off x="7004744" y="2335252"/>
                <a:ext cx="20160" cy="41040"/>
              </p14:xfrm>
            </p:contentPart>
          </mc:Choice>
          <mc:Fallback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880BD267-1985-4549-A2F4-74614E929E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6104" y="2326252"/>
                  <a:ext cx="3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BB7087CF-E842-460D-8CD3-1432776F7EBC}"/>
                    </a:ext>
                  </a:extLst>
                </p14:cNvPr>
                <p14:cNvContentPartPr/>
                <p14:nvPr/>
              </p14:nvContentPartPr>
              <p14:xfrm>
                <a:off x="7055144" y="2253892"/>
                <a:ext cx="56520" cy="96120"/>
              </p14:xfrm>
            </p:contentPart>
          </mc:Choice>
          <mc:Fallback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BB7087CF-E842-460D-8CD3-1432776F7E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46144" y="2244892"/>
                  <a:ext cx="74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9B4F817C-17F0-4EDA-A9D4-8661C4D907F3}"/>
                    </a:ext>
                  </a:extLst>
                </p14:cNvPr>
                <p14:cNvContentPartPr/>
                <p14:nvPr/>
              </p14:nvContentPartPr>
              <p14:xfrm>
                <a:off x="7141904" y="2230132"/>
                <a:ext cx="20520" cy="14004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9B4F817C-17F0-4EDA-A9D4-8661C4D907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3264" y="2221132"/>
                  <a:ext cx="3816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23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73FB-8033-44D4-9856-D12C7B22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3BAEC-D89F-4517-A70D-4B99B910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单位坐标，记作</a:t>
            </a:r>
            <a:r>
              <a:rPr lang="en-US" altLang="zh-CN" dirty="0" err="1"/>
              <a:t>Ux,Uy</a:t>
            </a:r>
            <a:endParaRPr lang="en-US" altLang="zh-CN" dirty="0"/>
          </a:p>
          <a:p>
            <a:r>
              <a:rPr lang="zh-CN" altLang="en-US" dirty="0"/>
              <a:t>画布坐标，记作</a:t>
            </a:r>
            <a:r>
              <a:rPr lang="en-US" altLang="zh-CN" dirty="0" err="1"/>
              <a:t>Px,Py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画布坐标转单位坐标</a:t>
            </a:r>
            <a:endParaRPr lang="en-US" altLang="zh-CN" dirty="0"/>
          </a:p>
          <a:p>
            <a:r>
              <a:rPr lang="en-US" altLang="zh-CN" dirty="0" err="1"/>
              <a:t>Ux</a:t>
            </a:r>
            <a:r>
              <a:rPr lang="en-US" altLang="zh-CN" dirty="0"/>
              <a:t> = Px / unit + </a:t>
            </a:r>
            <a:r>
              <a:rPr lang="en-US" altLang="zh-CN" dirty="0" err="1"/>
              <a:t>anchor.x</a:t>
            </a:r>
            <a:endParaRPr lang="en-US" altLang="zh-CN" dirty="0"/>
          </a:p>
          <a:p>
            <a:r>
              <a:rPr lang="en-US" altLang="zh-CN" dirty="0" err="1"/>
              <a:t>Uy</a:t>
            </a:r>
            <a:r>
              <a:rPr lang="en-US" altLang="zh-CN" dirty="0"/>
              <a:t> = </a:t>
            </a:r>
            <a:r>
              <a:rPr lang="en-US" altLang="zh-CN" dirty="0" err="1"/>
              <a:t>Py</a:t>
            </a:r>
            <a:r>
              <a:rPr lang="en-US" altLang="zh-CN" dirty="0"/>
              <a:t> / unit + </a:t>
            </a:r>
            <a:r>
              <a:rPr lang="en-US" altLang="zh-CN" dirty="0" err="1"/>
              <a:t>anchor.y</a:t>
            </a:r>
            <a:endParaRPr lang="en-US" altLang="zh-CN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6E69479-7497-492D-B8B2-C57D1658F140}"/>
              </a:ext>
            </a:extLst>
          </p:cNvPr>
          <p:cNvSpPr/>
          <p:nvPr/>
        </p:nvSpPr>
        <p:spPr>
          <a:xfrm>
            <a:off x="6817505" y="2191662"/>
            <a:ext cx="4670853" cy="3048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30ABB072-4826-4751-948C-25E01D03CA6A}"/>
                  </a:ext>
                </a:extLst>
              </p14:cNvPr>
              <p14:cNvContentPartPr/>
              <p14:nvPr/>
            </p14:nvContentPartPr>
            <p14:xfrm>
              <a:off x="6795545" y="2171142"/>
              <a:ext cx="43920" cy="4104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30ABB072-4826-4751-948C-25E01D03CA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545" y="2162502"/>
                <a:ext cx="61560" cy="5868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D3B1FB2D-1E77-481E-9126-C88D1FF2FAAC}"/>
              </a:ext>
            </a:extLst>
          </p:cNvPr>
          <p:cNvSpPr txBox="1"/>
          <p:nvPr/>
        </p:nvSpPr>
        <p:spPr>
          <a:xfrm>
            <a:off x="6126131" y="14700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左上角锚点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338FC7E-2EA4-495D-8371-E4D94B6A9004}"/>
              </a:ext>
            </a:extLst>
          </p:cNvPr>
          <p:cNvSpPr txBox="1"/>
          <p:nvPr/>
        </p:nvSpPr>
        <p:spPr>
          <a:xfrm>
            <a:off x="6382930" y="182451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F722B74-B4D5-4EF7-A7A7-695F983777D9}"/>
              </a:ext>
            </a:extLst>
          </p:cNvPr>
          <p:cNvCxnSpPr/>
          <p:nvPr/>
        </p:nvCxnSpPr>
        <p:spPr>
          <a:xfrm>
            <a:off x="6817504" y="2884241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802D182-ABB1-4E98-A3F1-21BA5DB638BD}"/>
              </a:ext>
            </a:extLst>
          </p:cNvPr>
          <p:cNvCxnSpPr/>
          <p:nvPr/>
        </p:nvCxnSpPr>
        <p:spPr>
          <a:xfrm>
            <a:off x="6817504" y="3664531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2118A88-E030-4935-AA77-08E216468671}"/>
              </a:ext>
            </a:extLst>
          </p:cNvPr>
          <p:cNvCxnSpPr/>
          <p:nvPr/>
        </p:nvCxnSpPr>
        <p:spPr>
          <a:xfrm>
            <a:off x="6817504" y="4513274"/>
            <a:ext cx="46708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C7FC246-6235-4115-8741-ACCAC0608E69}"/>
              </a:ext>
            </a:extLst>
          </p:cNvPr>
          <p:cNvCxnSpPr/>
          <p:nvPr/>
        </p:nvCxnSpPr>
        <p:spPr>
          <a:xfrm>
            <a:off x="7514386" y="2191661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B89E05C-A123-45B4-B38C-59BD18D9FADA}"/>
              </a:ext>
            </a:extLst>
          </p:cNvPr>
          <p:cNvCxnSpPr/>
          <p:nvPr/>
        </p:nvCxnSpPr>
        <p:spPr>
          <a:xfrm>
            <a:off x="8253732" y="2191660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77F245B-FF9C-4C71-8704-020723682C28}"/>
              </a:ext>
            </a:extLst>
          </p:cNvPr>
          <p:cNvCxnSpPr/>
          <p:nvPr/>
        </p:nvCxnSpPr>
        <p:spPr>
          <a:xfrm>
            <a:off x="9056921" y="2191659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129CE8C-4B67-4EE1-A4E7-BEF392EE3A7E}"/>
              </a:ext>
            </a:extLst>
          </p:cNvPr>
          <p:cNvCxnSpPr/>
          <p:nvPr/>
        </p:nvCxnSpPr>
        <p:spPr>
          <a:xfrm>
            <a:off x="9839516" y="2191659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F60985D-B9A8-43A2-BFB6-D032040D4818}"/>
              </a:ext>
            </a:extLst>
          </p:cNvPr>
          <p:cNvCxnSpPr/>
          <p:nvPr/>
        </p:nvCxnSpPr>
        <p:spPr>
          <a:xfrm>
            <a:off x="10671537" y="2171142"/>
            <a:ext cx="0" cy="3048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58C5AAD1-6F26-417C-AD8E-5F4F2ADD1385}"/>
                  </a:ext>
                </a:extLst>
              </p14:cNvPr>
              <p14:cNvContentPartPr/>
              <p14:nvPr/>
            </p14:nvContentPartPr>
            <p14:xfrm>
              <a:off x="6614876" y="2911140"/>
              <a:ext cx="158040" cy="67212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58C5AAD1-6F26-417C-AD8E-5F4F2ADD13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5876" y="2902500"/>
                <a:ext cx="17568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073BF51B-CE79-40CE-83EC-9E9804AA84AB}"/>
              </a:ext>
            </a:extLst>
          </p:cNvPr>
          <p:cNvSpPr txBox="1"/>
          <p:nvPr/>
        </p:nvSpPr>
        <p:spPr>
          <a:xfrm>
            <a:off x="5481646" y="279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单位长度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8157C2A-91BE-4553-98F9-FB14E57B1044}"/>
              </a:ext>
            </a:extLst>
          </p:cNvPr>
          <p:cNvSpPr txBox="1"/>
          <p:nvPr/>
        </p:nvSpPr>
        <p:spPr>
          <a:xfrm>
            <a:off x="5798347" y="314608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64F9402F-2259-4BA5-8B54-FFBCEB60D1F1}"/>
                  </a:ext>
                </a:extLst>
              </p14:cNvPr>
              <p14:cNvContentPartPr/>
              <p14:nvPr/>
            </p14:nvContentPartPr>
            <p14:xfrm>
              <a:off x="9817784" y="4483732"/>
              <a:ext cx="37440" cy="5040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64F9402F-2259-4BA5-8B54-FFBCEB60D1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9144" y="4474732"/>
                <a:ext cx="55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28765CB8-F43E-49BF-9BF5-C85899E81AE8}"/>
                  </a:ext>
                </a:extLst>
              </p14:cNvPr>
              <p14:cNvContentPartPr/>
              <p14:nvPr/>
            </p14:nvContentPartPr>
            <p14:xfrm>
              <a:off x="6826544" y="4540972"/>
              <a:ext cx="2961720" cy="18288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28765CB8-F43E-49BF-9BF5-C85899E81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7904" y="4531972"/>
                <a:ext cx="297936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1C8FE0A-AD4E-4D09-9FB9-97CB448F77A7}"/>
              </a:ext>
            </a:extLst>
          </p:cNvPr>
          <p:cNvGrpSpPr/>
          <p:nvPr/>
        </p:nvGrpSpPr>
        <p:grpSpPr>
          <a:xfrm>
            <a:off x="8162144" y="4768852"/>
            <a:ext cx="166680" cy="276840"/>
            <a:chOff x="8162144" y="4768852"/>
            <a:chExt cx="16668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C07D31F4-439B-4695-9681-219F6E9B371B}"/>
                    </a:ext>
                  </a:extLst>
                </p14:cNvPr>
                <p14:cNvContentPartPr/>
                <p14:nvPr/>
              </p14:nvContentPartPr>
              <p14:xfrm>
                <a:off x="8162144" y="4769572"/>
                <a:ext cx="43200" cy="27612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C07D31F4-439B-4695-9681-219F6E9B37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3144" y="4760572"/>
                  <a:ext cx="60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FFBFACE6-66A8-4B16-8BCA-C1D08D880A3E}"/>
                    </a:ext>
                  </a:extLst>
                </p14:cNvPr>
                <p14:cNvContentPartPr/>
                <p14:nvPr/>
              </p14:nvContentPartPr>
              <p14:xfrm>
                <a:off x="8204624" y="4768852"/>
                <a:ext cx="63360" cy="11952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FFBFACE6-66A8-4B16-8BCA-C1D08D880A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95984" y="4760212"/>
                  <a:ext cx="81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FDB073F8-1917-4E02-9A1A-30A1BDC8137E}"/>
                    </a:ext>
                  </a:extLst>
                </p14:cNvPr>
                <p14:cNvContentPartPr/>
                <p14:nvPr/>
              </p14:nvContentPartPr>
              <p14:xfrm>
                <a:off x="8278784" y="4899172"/>
                <a:ext cx="44280" cy="12240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FDB073F8-1917-4E02-9A1A-30A1BDC813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0144" y="4890172"/>
                  <a:ext cx="6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6BC3B1D2-6F04-4EAE-AD62-F5807DA70A69}"/>
                    </a:ext>
                  </a:extLst>
                </p14:cNvPr>
                <p14:cNvContentPartPr/>
                <p14:nvPr/>
              </p14:nvContentPartPr>
              <p14:xfrm>
                <a:off x="8262944" y="4899172"/>
                <a:ext cx="65880" cy="9864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6BC3B1D2-6F04-4EAE-AD62-F5807DA70A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53944" y="4890172"/>
                  <a:ext cx="8352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269667D6-365A-48E0-9002-D7CBC1A7DEEA}"/>
                  </a:ext>
                </a:extLst>
              </p14:cNvPr>
              <p14:cNvContentPartPr/>
              <p14:nvPr/>
            </p14:nvContentPartPr>
            <p14:xfrm>
              <a:off x="9878984" y="2205292"/>
              <a:ext cx="120960" cy="223452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269667D6-365A-48E0-9002-D7CBC1A7D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70344" y="2196292"/>
                <a:ext cx="138600" cy="225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ECC0918-7136-46E4-B84B-18852FE42829}"/>
              </a:ext>
            </a:extLst>
          </p:cNvPr>
          <p:cNvGrpSpPr/>
          <p:nvPr/>
        </p:nvGrpSpPr>
        <p:grpSpPr>
          <a:xfrm>
            <a:off x="10095344" y="3169012"/>
            <a:ext cx="154800" cy="383760"/>
            <a:chOff x="10095344" y="3169012"/>
            <a:chExt cx="15480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0425E770-D768-4B23-89C4-0688AB4E3831}"/>
                    </a:ext>
                  </a:extLst>
                </p14:cNvPr>
                <p14:cNvContentPartPr/>
                <p14:nvPr/>
              </p14:nvContentPartPr>
              <p14:xfrm>
                <a:off x="10095344" y="3199972"/>
                <a:ext cx="360" cy="20376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0425E770-D768-4B23-89C4-0688AB4E38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86344" y="3191332"/>
                  <a:ext cx="18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AD066D7D-5711-4DAF-98F6-F1D4523FE81B}"/>
                    </a:ext>
                  </a:extLst>
                </p14:cNvPr>
                <p14:cNvContentPartPr/>
                <p14:nvPr/>
              </p14:nvContentPartPr>
              <p14:xfrm>
                <a:off x="10107584" y="3169012"/>
                <a:ext cx="63000" cy="10116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AD066D7D-5711-4DAF-98F6-F1D4523FE8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8944" y="3160012"/>
                  <a:ext cx="80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13B866F0-1697-4242-89AE-B473624A799D}"/>
                    </a:ext>
                  </a:extLst>
                </p14:cNvPr>
                <p14:cNvContentPartPr/>
                <p14:nvPr/>
              </p14:nvContentPartPr>
              <p14:xfrm>
                <a:off x="10175624" y="3317332"/>
                <a:ext cx="45360" cy="10476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13B866F0-1697-4242-89AE-B473624A79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66984" y="3308692"/>
                  <a:ext cx="6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E3688EDE-6EA7-4E06-822A-37CA487C20BC}"/>
                    </a:ext>
                  </a:extLst>
                </p14:cNvPr>
                <p14:cNvContentPartPr/>
                <p14:nvPr/>
              </p14:nvContentPartPr>
              <p14:xfrm>
                <a:off x="10159424" y="3311572"/>
                <a:ext cx="90720" cy="24120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E3688EDE-6EA7-4E06-822A-37CA487C20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50784" y="3302572"/>
                  <a:ext cx="10836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B8A6AF0-0B17-4203-92FF-7B7A0076FF0B}"/>
              </a:ext>
            </a:extLst>
          </p:cNvPr>
          <p:cNvGrpSpPr/>
          <p:nvPr/>
        </p:nvGrpSpPr>
        <p:grpSpPr>
          <a:xfrm>
            <a:off x="9819224" y="4487692"/>
            <a:ext cx="618840" cy="502920"/>
            <a:chOff x="9819224" y="4487692"/>
            <a:chExt cx="61884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B6FF0948-321E-46C2-9063-A673D540B903}"/>
                    </a:ext>
                  </a:extLst>
                </p14:cNvPr>
                <p14:cNvContentPartPr/>
                <p14:nvPr/>
              </p14:nvContentPartPr>
              <p14:xfrm>
                <a:off x="9819224" y="4487692"/>
                <a:ext cx="41760" cy="5184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B6FF0948-321E-46C2-9063-A673D540B9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10224" y="4479052"/>
                  <a:ext cx="59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C1CB1183-CA9F-4373-9204-939B5BEA1381}"/>
                    </a:ext>
                  </a:extLst>
                </p14:cNvPr>
                <p14:cNvContentPartPr/>
                <p14:nvPr/>
              </p14:nvContentPartPr>
              <p14:xfrm>
                <a:off x="9977264" y="4551052"/>
                <a:ext cx="97200" cy="13032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C1CB1183-CA9F-4373-9204-939B5BEA13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8264" y="4542412"/>
                  <a:ext cx="114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5EF4C3A7-2A5C-4C8E-B7EF-FB21C3FA7BA8}"/>
                    </a:ext>
                  </a:extLst>
                </p14:cNvPr>
                <p14:cNvContentPartPr/>
                <p14:nvPr/>
              </p14:nvContentPartPr>
              <p14:xfrm>
                <a:off x="10095344" y="4621252"/>
                <a:ext cx="55080" cy="8676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5EF4C3A7-2A5C-4C8E-B7EF-FB21C3FA7B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86344" y="4612252"/>
                  <a:ext cx="72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7EAF323A-52CA-4A63-9315-61E25BC9EBF7}"/>
                    </a:ext>
                  </a:extLst>
                </p14:cNvPr>
                <p14:cNvContentPartPr/>
                <p14:nvPr/>
              </p14:nvContentPartPr>
              <p14:xfrm>
                <a:off x="10098944" y="4633492"/>
                <a:ext cx="64800" cy="6156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7EAF323A-52CA-4A63-9315-61E25BC9EB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9944" y="4624852"/>
                  <a:ext cx="82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C908925B-B76A-4E3B-9F81-2587347C91DC}"/>
                    </a:ext>
                  </a:extLst>
                </p14:cNvPr>
                <p14:cNvContentPartPr/>
                <p14:nvPr/>
              </p14:nvContentPartPr>
              <p14:xfrm>
                <a:off x="10206584" y="4627372"/>
                <a:ext cx="36000" cy="36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C908925B-B76A-4E3B-9F81-2587347C91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97584" y="4618372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F30713A7-26C6-4EA3-817D-989EA2EF7B99}"/>
                    </a:ext>
                  </a:extLst>
                </p14:cNvPr>
                <p14:cNvContentPartPr/>
                <p14:nvPr/>
              </p14:nvContentPartPr>
              <p14:xfrm>
                <a:off x="10206584" y="4664452"/>
                <a:ext cx="48960" cy="36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F30713A7-26C6-4EA3-817D-989EA2EF7B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97584" y="4655452"/>
                  <a:ext cx="6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93994629-F166-475A-8FFE-842E8B8D73A7}"/>
                    </a:ext>
                  </a:extLst>
                </p14:cNvPr>
                <p14:cNvContentPartPr/>
                <p14:nvPr/>
              </p14:nvContentPartPr>
              <p14:xfrm>
                <a:off x="10323584" y="4577692"/>
                <a:ext cx="55080" cy="8856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93994629-F166-475A-8FFE-842E8B8D73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14584" y="4569052"/>
                  <a:ext cx="72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48CD4AD9-EC6E-429D-AD43-0F46B21FFD9F}"/>
                    </a:ext>
                  </a:extLst>
                </p14:cNvPr>
                <p14:cNvContentPartPr/>
                <p14:nvPr/>
              </p14:nvContentPartPr>
              <p14:xfrm>
                <a:off x="10340504" y="4621252"/>
                <a:ext cx="45360" cy="14544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48CD4AD9-EC6E-429D-AD43-0F46B21FFD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1864" y="4612252"/>
                  <a:ext cx="63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9A033068-1C29-434B-9BA4-41279CA453AF}"/>
                    </a:ext>
                  </a:extLst>
                </p14:cNvPr>
                <p14:cNvContentPartPr/>
                <p14:nvPr/>
              </p14:nvContentPartPr>
              <p14:xfrm>
                <a:off x="10015064" y="4765612"/>
                <a:ext cx="93240" cy="15516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9A033068-1C29-434B-9BA4-41279CA453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6064" y="4756972"/>
                  <a:ext cx="110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51D5EE49-71BC-4F46-908F-457A4937AF85}"/>
                    </a:ext>
                  </a:extLst>
                </p14:cNvPr>
                <p14:cNvContentPartPr/>
                <p14:nvPr/>
              </p14:nvContentPartPr>
              <p14:xfrm>
                <a:off x="10126304" y="4855972"/>
                <a:ext cx="36720" cy="7560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51D5EE49-71BC-4F46-908F-457A4937AF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17304" y="4846972"/>
                  <a:ext cx="54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9BE2445D-0245-4E8A-9092-D0158ED8A7FD}"/>
                    </a:ext>
                  </a:extLst>
                </p14:cNvPr>
                <p14:cNvContentPartPr/>
                <p14:nvPr/>
              </p14:nvContentPartPr>
              <p14:xfrm>
                <a:off x="10137824" y="4862092"/>
                <a:ext cx="38160" cy="12852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9BE2445D-0245-4E8A-9092-D0158ED8A7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28824" y="4853452"/>
                  <a:ext cx="55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B8BDAE49-A929-4668-9A4B-CC70B506997C}"/>
                    </a:ext>
                  </a:extLst>
                </p14:cNvPr>
                <p14:cNvContentPartPr/>
                <p14:nvPr/>
              </p14:nvContentPartPr>
              <p14:xfrm>
                <a:off x="10231064" y="4812772"/>
                <a:ext cx="36000" cy="36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B8BDAE49-A929-4668-9A4B-CC70B50699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22424" y="4803772"/>
                  <a:ext cx="5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6978AA4B-9F2E-4571-B0E5-70CFB368753E}"/>
                    </a:ext>
                  </a:extLst>
                </p14:cNvPr>
                <p14:cNvContentPartPr/>
                <p14:nvPr/>
              </p14:nvContentPartPr>
              <p14:xfrm>
                <a:off x="10237184" y="4849852"/>
                <a:ext cx="32040" cy="1368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6978AA4B-9F2E-4571-B0E5-70CFB36875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28544" y="4840852"/>
                  <a:ext cx="49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898E9E26-07CD-40E5-9619-A7208CAC6129}"/>
                    </a:ext>
                  </a:extLst>
                </p14:cNvPr>
                <p14:cNvContentPartPr/>
                <p14:nvPr/>
              </p14:nvContentPartPr>
              <p14:xfrm>
                <a:off x="10343024" y="4800172"/>
                <a:ext cx="95040" cy="13680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898E9E26-07CD-40E5-9619-A7208CAC61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34384" y="4791172"/>
                  <a:ext cx="1126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3B39D46-A054-4F5D-8BFB-4256EFEBA914}"/>
              </a:ext>
            </a:extLst>
          </p:cNvPr>
          <p:cNvGrpSpPr/>
          <p:nvPr/>
        </p:nvGrpSpPr>
        <p:grpSpPr>
          <a:xfrm>
            <a:off x="6888104" y="2230132"/>
            <a:ext cx="274320" cy="146160"/>
            <a:chOff x="6888104" y="2230132"/>
            <a:chExt cx="27432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68C02CB1-3221-4456-B209-58D1845067D0}"/>
                    </a:ext>
                  </a:extLst>
                </p14:cNvPr>
                <p14:cNvContentPartPr/>
                <p14:nvPr/>
              </p14:nvContentPartPr>
              <p14:xfrm>
                <a:off x="6888104" y="2261092"/>
                <a:ext cx="9000" cy="10512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68C02CB1-3221-4456-B209-58D1845067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9464" y="2252092"/>
                  <a:ext cx="26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5B298958-43B5-42D0-B310-CD57D7FB1555}"/>
                    </a:ext>
                  </a:extLst>
                </p14:cNvPr>
                <p14:cNvContentPartPr/>
                <p14:nvPr/>
              </p14:nvContentPartPr>
              <p14:xfrm>
                <a:off x="6942824" y="2272612"/>
                <a:ext cx="40320" cy="8280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5B298958-43B5-42D0-B310-CD57D7FB15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34184" y="2263612"/>
                  <a:ext cx="57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D23BFFAE-C247-4892-A7A7-51925CB66437}"/>
                    </a:ext>
                  </a:extLst>
                </p14:cNvPr>
                <p14:cNvContentPartPr/>
                <p14:nvPr/>
              </p14:nvContentPartPr>
              <p14:xfrm>
                <a:off x="7004744" y="2335252"/>
                <a:ext cx="20160" cy="4104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D23BFFAE-C247-4892-A7A7-51925CB664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6104" y="2326252"/>
                  <a:ext cx="3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B12049B9-6C9C-493E-8AC1-6201B7B6DE0F}"/>
                    </a:ext>
                  </a:extLst>
                </p14:cNvPr>
                <p14:cNvContentPartPr/>
                <p14:nvPr/>
              </p14:nvContentPartPr>
              <p14:xfrm>
                <a:off x="7055144" y="2253892"/>
                <a:ext cx="56520" cy="9612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B12049B9-6C9C-493E-8AC1-6201B7B6DE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46144" y="2244892"/>
                  <a:ext cx="74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7DBC95CD-F0A1-4E31-8CB8-1E7ABCD3DCC6}"/>
                    </a:ext>
                  </a:extLst>
                </p14:cNvPr>
                <p14:cNvContentPartPr/>
                <p14:nvPr/>
              </p14:nvContentPartPr>
              <p14:xfrm>
                <a:off x="7141904" y="2230132"/>
                <a:ext cx="20520" cy="14004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7DBC95CD-F0A1-4E31-8CB8-1E7ABCD3DC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3264" y="2221132"/>
                  <a:ext cx="3816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474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197BE-E7D6-42BD-ACC6-5843DE04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画布定点缩放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906E8-AFA5-4AF5-A0E4-FEE7285D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88" y="1690688"/>
            <a:ext cx="7873314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原左上角坐标为</a:t>
            </a:r>
            <a:r>
              <a:rPr lang="en-US" altLang="zh-CN" sz="1600" dirty="0" err="1"/>
              <a:t>anchorX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anchorY</a:t>
            </a:r>
            <a:r>
              <a:rPr lang="zh-CN" altLang="en-US" sz="1600" dirty="0"/>
              <a:t>，当前单位长度是</a:t>
            </a:r>
            <a:r>
              <a:rPr lang="en-US" altLang="zh-CN" sz="1600" dirty="0"/>
              <a:t>unit</a:t>
            </a:r>
          </a:p>
          <a:p>
            <a:r>
              <a:rPr lang="zh-CN" altLang="en-US" sz="1600" dirty="0"/>
              <a:t>缩放后，新左上角坐标为 </a:t>
            </a:r>
            <a:r>
              <a:rPr lang="en-US" altLang="zh-CN" sz="1600" dirty="0" err="1"/>
              <a:t>newAnchorX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newAnchorY</a:t>
            </a:r>
            <a:r>
              <a:rPr lang="en-US" altLang="zh-CN" sz="1600" dirty="0"/>
              <a:t>,</a:t>
            </a:r>
            <a:r>
              <a:rPr lang="zh-CN" altLang="en-US" sz="1600" dirty="0"/>
              <a:t> 单位长度是</a:t>
            </a:r>
            <a:r>
              <a:rPr lang="en-US" altLang="zh-CN" sz="1600" dirty="0" err="1"/>
              <a:t>newUnit</a:t>
            </a:r>
            <a:endParaRPr lang="en-US" altLang="zh-CN" sz="1600" dirty="0"/>
          </a:p>
          <a:p>
            <a:r>
              <a:rPr lang="zh-CN" altLang="en-US" sz="1600" dirty="0"/>
              <a:t>缩放比是</a:t>
            </a:r>
            <a:r>
              <a:rPr lang="en-US" altLang="zh-CN" sz="1600" dirty="0"/>
              <a:t>zoom</a:t>
            </a:r>
            <a:r>
              <a:rPr lang="zh-CN" altLang="en-US" sz="1600" dirty="0"/>
              <a:t>，当前鼠标位置为</a:t>
            </a:r>
            <a:r>
              <a:rPr lang="en-US" altLang="zh-CN" sz="1600" dirty="0"/>
              <a:t>Px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Py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已知：</a:t>
            </a:r>
            <a:r>
              <a:rPr lang="en-US" altLang="zh-CN" sz="1600" dirty="0" err="1"/>
              <a:t>newUnit</a:t>
            </a:r>
            <a:r>
              <a:rPr lang="en-US" altLang="zh-CN" sz="1600" dirty="0"/>
              <a:t> = zoom * unit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newAnchorX</a:t>
            </a:r>
            <a:r>
              <a:rPr lang="en-US" altLang="zh-CN" sz="1600" dirty="0"/>
              <a:t> = (Px /</a:t>
            </a:r>
            <a:r>
              <a:rPr lang="zh-CN" altLang="en-US" sz="1600" dirty="0"/>
              <a:t> </a:t>
            </a:r>
            <a:r>
              <a:rPr lang="en-US" altLang="zh-CN" sz="1600" dirty="0"/>
              <a:t>unit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 err="1"/>
              <a:t>anchorX</a:t>
            </a:r>
            <a:r>
              <a:rPr lang="en-US" altLang="zh-CN" sz="1600" dirty="0"/>
              <a:t>) – (Px / </a:t>
            </a:r>
            <a:r>
              <a:rPr lang="en-US" altLang="zh-CN" sz="1600" dirty="0" err="1"/>
              <a:t>newUnit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              = Px / </a:t>
            </a:r>
            <a:r>
              <a:rPr lang="en-US" altLang="zh-CN" sz="1600" dirty="0" err="1"/>
              <a:t>newUnit</a:t>
            </a:r>
            <a:r>
              <a:rPr lang="en-US" altLang="zh-CN" sz="1600" dirty="0"/>
              <a:t> * (zoom – 1) + </a:t>
            </a:r>
            <a:r>
              <a:rPr lang="en-US" altLang="zh-CN" sz="1600" dirty="0" err="1"/>
              <a:t>anchorX</a:t>
            </a:r>
            <a:endParaRPr lang="en-US" altLang="zh-CN" sz="1600" dirty="0"/>
          </a:p>
          <a:p>
            <a:r>
              <a:rPr lang="en-US" altLang="zh-CN" sz="1600" dirty="0" err="1"/>
              <a:t>newAnchorY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Py</a:t>
            </a:r>
            <a:r>
              <a:rPr lang="en-US" altLang="zh-CN" sz="1600" dirty="0"/>
              <a:t> /</a:t>
            </a:r>
            <a:r>
              <a:rPr lang="zh-CN" altLang="en-US" sz="1600" dirty="0"/>
              <a:t> </a:t>
            </a:r>
            <a:r>
              <a:rPr lang="en-US" altLang="zh-CN" sz="1600" dirty="0"/>
              <a:t>unit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 err="1"/>
              <a:t>anchorY</a:t>
            </a:r>
            <a:r>
              <a:rPr lang="en-US" altLang="zh-CN" sz="1600" dirty="0"/>
              <a:t>) – (</a:t>
            </a:r>
            <a:r>
              <a:rPr lang="en-US" altLang="zh-CN" sz="1600" dirty="0" err="1"/>
              <a:t>Py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newUnit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              = </a:t>
            </a:r>
            <a:r>
              <a:rPr lang="en-US" altLang="zh-CN" sz="1600" dirty="0" err="1"/>
              <a:t>Py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newUnit</a:t>
            </a:r>
            <a:r>
              <a:rPr lang="en-US" altLang="zh-CN" sz="1600" dirty="0"/>
              <a:t> * (zoom – 1) + </a:t>
            </a:r>
            <a:r>
              <a:rPr lang="en-US" altLang="zh-CN" sz="1600" dirty="0" err="1"/>
              <a:t>anchorY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</a:t>
            </a:r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C41D4A-4135-40C0-B082-B327D290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89" y="2456456"/>
            <a:ext cx="5303015" cy="42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E7D76-19A8-40CD-84E4-85FD34B9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包围盒、碰撞盒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B88637-9D56-48A1-B8F6-2EF2B6F8C322}"/>
              </a:ext>
            </a:extLst>
          </p:cNvPr>
          <p:cNvSpPr/>
          <p:nvPr/>
        </p:nvSpPr>
        <p:spPr>
          <a:xfrm rot="2300524">
            <a:off x="5140410" y="2329248"/>
            <a:ext cx="1099752" cy="18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19A529-90B8-44D0-B215-D4B14959776D}"/>
              </a:ext>
            </a:extLst>
          </p:cNvPr>
          <p:cNvSpPr/>
          <p:nvPr/>
        </p:nvSpPr>
        <p:spPr>
          <a:xfrm rot="2305739">
            <a:off x="5115697" y="2304534"/>
            <a:ext cx="1149179" cy="18720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29A47F-B0A2-485D-915F-98F5BCD846D2}"/>
              </a:ext>
            </a:extLst>
          </p:cNvPr>
          <p:cNvSpPr/>
          <p:nvPr/>
        </p:nvSpPr>
        <p:spPr>
          <a:xfrm>
            <a:off x="4658384" y="2150162"/>
            <a:ext cx="2063805" cy="21807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04352A-381F-4370-8F1A-AE2999FCF82E}"/>
              </a:ext>
            </a:extLst>
          </p:cNvPr>
          <p:cNvSpPr txBox="1"/>
          <p:nvPr/>
        </p:nvSpPr>
        <p:spPr>
          <a:xfrm>
            <a:off x="4856205" y="481913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绿色：包围盒</a:t>
            </a:r>
            <a:endParaRPr lang="en-US" altLang="zh-CN" dirty="0"/>
          </a:p>
          <a:p>
            <a:r>
              <a:rPr lang="zh-CN" altLang="en-US" dirty="0"/>
              <a:t>橙色：碰撞盒</a:t>
            </a:r>
          </a:p>
        </p:txBody>
      </p:sp>
    </p:spTree>
    <p:extLst>
      <p:ext uri="{BB962C8B-B14F-4D97-AF65-F5344CB8AC3E}">
        <p14:creationId xmlns:p14="http://schemas.microsoft.com/office/powerpoint/2010/main" val="406716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309</Words>
  <Application>Microsoft Office PowerPoint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互动画桌坐标系解析</vt:lpstr>
      <vt:lpstr>元素坐标</vt:lpstr>
      <vt:lpstr>单位坐标系</vt:lpstr>
      <vt:lpstr>Canvas画布坐标</vt:lpstr>
      <vt:lpstr>坐标系转换</vt:lpstr>
      <vt:lpstr>坐标系转换</vt:lpstr>
      <vt:lpstr>画布定点缩放</vt:lpstr>
      <vt:lpstr>包围盒、碰撞盒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T166519</dc:creator>
  <cp:lastModifiedBy>T166519</cp:lastModifiedBy>
  <cp:revision>19</cp:revision>
  <dcterms:created xsi:type="dcterms:W3CDTF">2022-03-28T04:47:00Z</dcterms:created>
  <dcterms:modified xsi:type="dcterms:W3CDTF">2022-03-28T06:24:29Z</dcterms:modified>
</cp:coreProperties>
</file>