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85" d="100"/>
          <a:sy n="85" d="100"/>
        </p:scale>
        <p:origin x="15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E5285-C674-7C47-BBE2-454D3613C02F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65D3-E6DA-874E-8AD5-6D3DFA58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965D3-E6DA-874E-8AD5-6D3DFA580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62E4-EEE3-A549-A46D-19B1EB74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41B4-AB25-EA4B-A6D8-BAB3E98DD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79B3-DC16-0B43-963A-1565CB85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0D4E-7960-A841-9D29-8BA2B4C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10A4-12E0-964E-84A9-1F661F6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D979-E4DD-EE44-8BA0-4BFCE86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75FC-39EE-5B4D-80E7-DAB99060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03FE-ABEF-554A-B4BF-F5495518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10AA-0404-734F-86D2-76F52BEB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D4E5-E1BC-EB43-8248-3478C88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FA1BC-0685-5344-B978-4D1752F5B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1246-99F4-624C-AAEB-B067807C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81CF-00C8-AE4B-8ED6-97F2390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9580-C58B-FB40-A90B-3B160FC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5E51-3F13-9E47-9456-4E8CC40A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13F8-C686-794B-8CD1-8712211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6197-C0F4-1846-A4AA-B3A01DF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9C78-3D4B-DC40-878A-2E1C978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5D08-AF8A-9D4B-8150-E30F4E95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80E-4E4C-9B49-B0DA-114C7003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BEF0-48D4-F54A-BF69-9CB82CDF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8F26-CA75-FD48-B6E5-7723C140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6D0A-4CB0-724D-8971-33C22378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9858-ED59-3B40-98DE-F25D7D6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8018-EACA-0248-BF2A-B42FB34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094F-365A-9142-9F60-FE538B21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0FC4-E38B-C54B-99C3-EAC39D870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E2FB-BD0E-4B42-B3AB-156D5E9F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5B11-5043-434A-981E-7510DFB9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C33A-6FC7-AF4C-B7EE-886062D0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E2C8-1A7C-B74F-8D5D-1FC09534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BECC-4F42-2541-B035-E46F3EC5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0C7F-4F26-8143-84D8-31AC91C6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4B60-4EF6-A94E-8C1B-1F1D2052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D2C9-B4B7-7143-8052-C1B8799C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F541F-AF4D-B14D-B07C-A01CC5B7C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2F3CF-13D4-E24A-B591-119EFE99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E585-4816-364A-A07A-C6A01FC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410C2-BFD2-214E-825A-FD92C333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9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65FF-04B2-184D-BBA8-CB9EBBD3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2D7B1-17C6-1248-869A-0F4E988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24332-278B-9346-B60A-CEB612D7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A648A-9A27-064F-AD43-69A720C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B9827-503C-584C-9E78-A630FDA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1E21C-774F-0046-A5EC-A493F77B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987F-E366-714C-B0FA-3D8BB57D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9EC-B90A-C942-A991-D27BC133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15DE-C2AF-264F-9982-E91314F9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E79C-0E51-B842-BC93-7DA49104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0183-D6DE-2243-99D6-ADE429AD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A87D-9304-5244-8931-B1D942CB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F50-62B9-354B-8F88-36EDA05C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0FB1-B0B1-794F-A70F-74C2B3CA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A520E-4F66-C947-A831-8BDFD18AA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C0A0-38A8-8A4F-9F67-21E1EE73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7A2A-D4F6-C549-806A-4CB80AEE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5468-738D-A549-91C9-436CEA05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E217-5F3C-1042-A54F-5ACF06CA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F9D8C-84BD-A643-B453-6F4269E2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CC1B-974F-DD4B-BE91-D66F4C09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4E24-F930-7B4E-B8E6-150CBE8C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AA28-8C49-FF45-9108-7DC6C87BF0F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4322-F2B3-974B-B956-97549880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43BD-A919-6243-B53F-37B5EC560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2DCAE7-A770-BC44-8108-D9EF0F836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9789"/>
          <a:stretch/>
        </p:blipFill>
        <p:spPr>
          <a:xfrm>
            <a:off x="7756734" y="409989"/>
            <a:ext cx="4082139" cy="3019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770D8-0E59-2048-913A-1DFD9246DC43}"/>
              </a:ext>
            </a:extLst>
          </p:cNvPr>
          <p:cNvSpPr txBox="1"/>
          <p:nvPr/>
        </p:nvSpPr>
        <p:spPr>
          <a:xfrm>
            <a:off x="353127" y="202472"/>
            <a:ext cx="6190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 of July 23</a:t>
            </a:r>
            <a:r>
              <a:rPr lang="en-US" sz="2400" baseline="30000" dirty="0"/>
              <a:t>rd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Improved Saturated Absorption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Continued work on DLC Pro Laser 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7FCFA-FB55-8E41-A2F0-DD526F7846B7}"/>
              </a:ext>
            </a:extLst>
          </p:cNvPr>
          <p:cNvSpPr txBox="1"/>
          <p:nvPr/>
        </p:nvSpPr>
        <p:spPr>
          <a:xfrm>
            <a:off x="10862145" y="6401872"/>
            <a:ext cx="24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Zehnder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F7CF8B-E0FD-0047-BD17-F358AC609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144" y="1883817"/>
            <a:ext cx="7325564" cy="4887387"/>
          </a:xfrm>
          <a:prstGeom prst="rect">
            <a:avLst/>
          </a:prstGeom>
        </p:spPr>
      </p:pic>
      <p:pic>
        <p:nvPicPr>
          <p:cNvPr id="13" name="Picture 12" descr="A close up of a camera&#10;&#10;Description automatically generated with low confidence">
            <a:extLst>
              <a:ext uri="{FF2B5EF4-FFF2-40B4-BE49-F238E27FC236}">
                <a16:creationId xmlns:a16="http://schemas.microsoft.com/office/drawing/2014/main" id="{D6D16C4F-5D22-6940-89B7-F048E80E9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718" y="3731213"/>
            <a:ext cx="3157928" cy="23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2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10493</TotalTime>
  <Words>19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Zehnder, Charlotte B</dc:creator>
  <cp:lastModifiedBy>Zehnder, Charlotte B</cp:lastModifiedBy>
  <cp:revision>4</cp:revision>
  <dcterms:created xsi:type="dcterms:W3CDTF">2021-07-16T04:44:10Z</dcterms:created>
  <dcterms:modified xsi:type="dcterms:W3CDTF">2021-07-23T11:37:22Z</dcterms:modified>
</cp:coreProperties>
</file>