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0179DE-B95D-4004-ACB2-BFDDC82C08E9}">
          <p14:sldIdLst>
            <p14:sldId id="256"/>
            <p14:sldId id="259"/>
            <p14:sldId id="257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4055" autoAdjust="0"/>
  </p:normalViewPr>
  <p:slideViewPr>
    <p:cSldViewPr snapToGrid="0">
      <p:cViewPr varScale="1">
        <p:scale>
          <a:sx n="41" d="100"/>
          <a:sy n="41" d="100"/>
        </p:scale>
        <p:origin x="1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3680B-D7FE-412A-BE57-B3C912B88D4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BAA9-2A9E-4061-AB0C-3BFC226E7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Picture of Two mirror setup and fiber optic splitter.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CBAA9-2A9E-4061-AB0C-3BFC226E7F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CBAA9-2A9E-4061-AB0C-3BFC226E7F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as a difference in the current slope and the starting slope we want to preserve,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small adjustment to the controls.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Our </a:t>
                </a:r>
                <a:r>
                  <a:rPr lang="en-US" b="0" i="0">
                    <a:latin typeface="Cambria Math" panose="02040503050406030204" pitchFamily="18" charset="0"/>
                  </a:rPr>
                  <a:t>𝑒(𝑡)</a:t>
                </a:r>
                <a:r>
                  <a:rPr lang="en-US" dirty="0"/>
                  <a:t> is given as a difference in the current slope and the starting slope we want to preserve, and </a:t>
                </a:r>
                <a:r>
                  <a:rPr lang="en-US" b="0" i="0">
                    <a:latin typeface="Cambria Math" panose="02040503050406030204" pitchFamily="18" charset="0"/>
                  </a:rPr>
                  <a:t>𝑢(𝑡)</a:t>
                </a:r>
                <a:r>
                  <a:rPr lang="en-US" dirty="0"/>
                  <a:t> the small adjustment to the controls.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CBAA9-2A9E-4061-AB0C-3BFC226E7F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F452-9090-44F1-AAE1-BCEE8409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98997-8DD0-4449-8CEC-154DE7B3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5317-15B6-4CC2-AB70-466D19E3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1006-87D7-4815-8C71-7DA375E9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D814-6C0F-4F77-B0DF-4E38C001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D0BF-641B-4676-866B-3C6D6C8F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82B3B-DB88-49F8-85D7-0BDCF007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75759-0375-4619-BC51-191DB79D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FAF2-4056-40D5-B3BD-21DF66B4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2A862-6E8D-44C6-ACB1-22953F2D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4DAB9-BF86-4759-9B80-4D745DAF1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428CA-EB5F-4D71-994D-76D8850A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4DD6-AF23-49DF-9B0F-35B7C9F1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80E0-AB54-4A43-9FA0-F749A2D4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9992-AA48-4D86-ABB6-74A9191A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5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3A13-4632-44B0-A700-F48A2B7D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2615-7A23-4358-9D43-4077D46A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AF52-87AE-4737-88F4-FE0C1CC3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CDCD-7FD6-421C-9577-5F06E9C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FC86-E6E1-4D10-948A-326AA6A4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B37-21B3-46BB-BA6E-E7D982D0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BCEB-EB7A-4D5C-ACF4-02228EE5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F794-3910-4ED9-97C5-1CD87DFE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A0AB-C322-4844-B03B-F194F609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966-44AC-49F2-95CF-8C10E75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2B88-64BD-4583-94D3-BE6FA89D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393D-6BE8-499B-9A8D-F81449A3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0FBA-D428-43B0-BADD-920AD8BF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4E92-49D4-4332-95CE-AB44FD7D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93F24-EC53-4F2A-AE80-DA06F8EC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D264B-122D-44D7-900A-992967E7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54E5-0DF6-4E76-B53B-8FB08EF8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E93C-CDEA-4043-92AE-B114C797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EA1BA-2F80-4B49-98C2-706EC8066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B340A-9052-4C80-B871-606F89CF3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91AF8-5D18-4EAA-A12C-0FFED0865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057AF-FF33-4803-A97B-0E119AD7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64E67-564D-4732-BFCD-6A784904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7A73C-D1A0-4E6F-A566-00DE530B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CC6A-F7BB-42F1-9166-4E441E07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81E7A-0671-49A7-BB8F-6378DA3E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A99D1-ECF5-4652-8A4E-3D037C0E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03334-F112-4857-9B59-A96BADFA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7A9-2A66-4F91-8A18-5994A61A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2F397-F448-4006-913C-EDCE95B1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4CA5-8DD1-4B0D-988F-0EFDE95E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DE78-A37C-467C-B5EF-59559C25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C06C-A21D-4E2B-B2F9-AE0BA774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7C83E-C1FE-4A56-BABA-4DE81ABB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2ADFD-6EF5-4AE7-BBE5-89C431E8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D97E8-1EEE-4B3B-A9E4-D1E119B3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C9F86-FE4C-4EFD-8C77-0131B11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9F30-AEF2-4CEF-8438-BDD14C26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E261-088C-424E-AA76-8396EE09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D486-270E-480D-A1D6-7AD5D6CA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E5D3-07EC-44DF-A43B-D9031914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7781C-74BF-4106-A6CF-8996258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72605-8406-464F-9ADE-8ACD7F3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7CB01-FB6E-45F2-AE88-47106246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8AB67-2671-4B54-BFDA-BB0BD74B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E2E9-0A0A-43B0-9B26-1DE0C8F53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3401-E9BA-472E-9AE6-302E0C4F243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72DB-C81D-4FE3-8566-255969EC4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47EC-F95A-42C3-AF10-96BAD5A2F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6B02-67FD-44AF-B66D-64A419E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7D8-F8A8-4C9B-A991-A1D19AAAB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Stabilization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20EEF-EAA7-445E-B321-1B829A374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7112"/>
          </a:xfrm>
        </p:spPr>
        <p:txBody>
          <a:bodyPr/>
          <a:lstStyle/>
          <a:p>
            <a:r>
              <a:rPr lang="en-US" dirty="0"/>
              <a:t>Dr. Wolfgang Korsch, Will Bodron, Charlotte Zehnder</a:t>
            </a:r>
          </a:p>
        </p:txBody>
      </p:sp>
    </p:spTree>
    <p:extLst>
      <p:ext uri="{BB962C8B-B14F-4D97-AF65-F5344CB8AC3E}">
        <p14:creationId xmlns:p14="http://schemas.microsoft.com/office/powerpoint/2010/main" val="41822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7E0A-687D-4FDA-935D-8ADD0A38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CF7B-6D95-49F7-98FF-AD6CBF59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9410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Alignment: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Tip &amp; Tilt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Beam Focal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Intensity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A06E-F961-4945-A7CA-46D45198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pic>
        <p:nvPicPr>
          <p:cNvPr id="5" name="Picture 4" descr="I made this">
            <a:extLst>
              <a:ext uri="{FF2B5EF4-FFF2-40B4-BE49-F238E27FC236}">
                <a16:creationId xmlns:a16="http://schemas.microsoft.com/office/drawing/2014/main" id="{FAF99697-E4B6-4F13-8718-38C6E849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85" y="1690688"/>
            <a:ext cx="9803629" cy="47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3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30F4-7466-49A6-B33A-916C2EC0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Cavity or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C95F-6FF3-4EA2-B63E-A76D480A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4739-C434-41F5-85C0-3C143F03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“Stabilize”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8BC4A-C842-4216-81A9-2A9052908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Negative Feedback Loop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8BC4A-C842-4216-81A9-2A9052908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2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106</Words>
  <Application>Microsoft Office PowerPoint</Application>
  <PresentationFormat>Widescreen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Frequency Stabilization Methods</vt:lpstr>
      <vt:lpstr>Challenges</vt:lpstr>
      <vt:lpstr>Experimental Setup</vt:lpstr>
      <vt:lpstr>Scanning a Cavity or Transition</vt:lpstr>
      <vt:lpstr>Methods to “Stabilize” Frequency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Bodron</dc:creator>
  <cp:lastModifiedBy>Will Bodron</cp:lastModifiedBy>
  <cp:revision>9</cp:revision>
  <dcterms:created xsi:type="dcterms:W3CDTF">2021-07-02T15:52:41Z</dcterms:created>
  <dcterms:modified xsi:type="dcterms:W3CDTF">2021-07-06T14:23:01Z</dcterms:modified>
</cp:coreProperties>
</file>