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8"/>
  </p:normalViewPr>
  <p:slideViewPr>
    <p:cSldViewPr snapToGrid="0" snapToObjects="1">
      <p:cViewPr>
        <p:scale>
          <a:sx n="95" d="100"/>
          <a:sy n="95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496A-2BE5-EC41-BFAA-255F1FEC0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9D4C8-7C2A-D444-BD16-3E1A87BA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0756-634C-C34A-9749-FBBC309F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087A-86E3-E948-ABDE-91AFF8B2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4FA4-9326-E64A-9E03-0AE9B094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F3AC-DF26-A347-A0B0-500C6632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77135-5FA2-E644-B46A-2F1E640B0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F05A-74B6-A344-9E37-C434E417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3489-235A-684C-A289-895462E3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96C4-354F-1146-8DE8-116A83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655A5-386D-9241-9550-BD2503D53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17BC1-D6C6-A445-9CF9-AFD33C4A3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9370-8CF8-C645-A746-8FC9678A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DE0C-412D-9242-A565-7398328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0F6E-8303-1445-A6EB-F8BBE5E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89BC-E75F-3D47-916E-CC7C316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383A-0BE9-3944-9B0E-B1B1FDA3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1547-D910-9543-B7EC-FBB30449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48E3-9196-DC49-8715-A7A7CFF2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DB30-B078-C549-AE98-CDE14395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9271-C485-D640-9A57-225D99A8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2392-98D3-2843-990D-F24C68DD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6D6E-4307-7846-BDA3-D0E7FF72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B21B2-5DD6-F942-80D1-FD9F5E07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8C4C-56E6-5643-86E1-9BCCAA3A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D8B5-4339-C244-A927-2469F40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3774-C809-0F46-955B-28A74435E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AA0E5-5044-194A-A107-6DE1F35B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DE5C2-E4A7-2C4B-924A-64BF281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256B-25B7-8748-B9AE-E91667A6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E9115-EF79-4F45-AF9D-BA4206F1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8EA7-5E2C-A647-BB56-ECD8EF6F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2EF9-8F69-3D42-99AB-31321BCF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1BF6-26DD-AD4A-850F-874D1525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7DBEB-04D7-1A43-B3F0-30B5A4119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E4241-F2B9-744B-BFB0-EC3AFAD30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36588-B824-8046-8608-773D0F75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8FE6C-B8C1-FD4B-9099-861B01C9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0A057-13F7-9340-9F25-BC5ED681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DE84-E7A9-3A45-8B0B-C52D768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5C0B4-7D43-2144-A79F-4EE070BE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F3025-362E-764E-8BA6-90647411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DF2C1-62CA-5449-AAE6-0168FCF4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B8957-ACEB-344D-9DCE-621503B9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9B51B-38FB-1348-869C-168D13FF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D0C1C-6EB4-9E44-B24B-6D8F5373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A04D-A188-8749-9709-74D99AF7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4F86-6A60-D945-91A0-84E41025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7BCB-D61F-F949-89EE-A56367EA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0DD94-3E13-D448-A071-CA047B91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F2473-1F99-134C-9D56-376CFB54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4CAB6-F36C-7442-9871-B64CF7E4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D18A-111A-4243-AAE6-5C76D314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394FA-154B-1F4F-9BB4-C1A1E885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DB38E-8086-3E45-9C48-EB5E4BB9F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1D46C-A659-9047-8DAD-9FDF5F65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96416-2732-A947-9909-8973DB69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FF187-8E70-F946-9336-B2C62DD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50165-73A9-FD4E-AC42-6F3939BF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4015-8484-5443-9CB0-3C3957CF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25C4-8714-ED4F-8162-C13B8446F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D5B3-76E8-9845-A39A-494AC465555C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25AB-AB7F-454C-A776-D70861634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62CA-9433-BC4C-8269-2D48D3D5B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7FEC-9B50-6141-AC40-B627DA14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C653CD-AA4E-574A-898F-6DB45E69E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45948"/>
              </p:ext>
            </p:extLst>
          </p:nvPr>
        </p:nvGraphicFramePr>
        <p:xfrm>
          <a:off x="966787" y="1555273"/>
          <a:ext cx="10515600" cy="292585251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186365153"/>
                    </a:ext>
                  </a:extLst>
                </a:gridCol>
              </a:tblGrid>
              <a:tr h="29258525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 The polarization of dense spin-polarized helium-3 targets can be measured using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theFaraday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Rotation of alkali metals. Small amounts of the alkali metals Rb and K will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bepresent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in the target if the helium-3 nuclei are polarized by spin exchange optical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pumping.An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external-cavity diode laser emitting frequencies of the D2 transitions of Rb or K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willmaximize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the rotation of linearly polarized light due to the Faraday effect. Small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magneticfields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due to the spin-polarized 3He nuclei can be measured because of this effect,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giventhe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laser's frequency remains stable over a long enough time frame. However, diode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laserswill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drift in frequency off the D2 resonance over time. We used a Saturated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Absorptionmethod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to resolve a Doppler-Free spectrum as a reference for this frequency and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optimizedthe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peaks by leveraging polarization changes to overlap the paths of the "probe"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and"pump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" beams used to measure absorption. Rb85 F=3 transition provided a strong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errorsignal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optimal for the laser's Top of Fringe locking method. We successfully reduced drift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bylocking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our laser to this transition using lock-in techniques. </a:t>
                      </a: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96476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47E984E-2F17-A84B-9F28-FBB5584C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7" y="1555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9567F5-7CEE-8346-BA6A-A262705F3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394637"/>
              </p:ext>
            </p:extLst>
          </p:nvPr>
        </p:nvGraphicFramePr>
        <p:xfrm>
          <a:off x="838200" y="2802489"/>
          <a:ext cx="10515600" cy="32918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982992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 The polarization of dense spin-polarized helium-3 targets can be measured using the Faraday Rotation of alkali metals. Small amounts of the alkali metals Rb and K will be present in the target if the helium-3 nuclei are polarized by spin exchange optical pumping. An external-cavity diode laser emitting frequencies of the D2 transitions of Rb or K will maximize the rotation of linearly polarized light due to the Faraday effect. Small magnetic fields due to the spin-polarized 3He nuclei can be measured because of this effect, given the laser's frequency remains stable over a long enough time frame. However, diode lasers will drift in frequency off the D2 resonance over time. We used a Saturated Absorption method to resolve a Doppler-Free spectrum as a reference for this frequency and optimized the peaks by leveraging polarization changes to overlap the paths of the "probe" and "pump" beams used to measure absorption. Rb85 F=3 transition provided a strong error signal optimal for the laser's Top of Fringe locking method. We successfully reduced drift by locking our laser to this transition using lock-in techniques. </a:t>
                      </a: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0359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9240B0F-7FD2-7547-8F3D-BBEA22F9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3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E71EBF4D-CEFC-8244-ACD2-A0E327B2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7050" y="365125"/>
            <a:ext cx="967170" cy="791321"/>
          </a:xfrm>
        </p:spPr>
      </p:pic>
    </p:spTree>
    <p:extLst>
      <p:ext uri="{BB962C8B-B14F-4D97-AF65-F5344CB8AC3E}">
        <p14:creationId xmlns:p14="http://schemas.microsoft.com/office/powerpoint/2010/main" val="138377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8297</TotalTime>
  <Words>388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Zehnder, Charlotte B</dc:creator>
  <cp:lastModifiedBy>Zehnder, Charlotte B</cp:lastModifiedBy>
  <cp:revision>1</cp:revision>
  <dcterms:created xsi:type="dcterms:W3CDTF">2021-08-05T19:54:52Z</dcterms:created>
  <dcterms:modified xsi:type="dcterms:W3CDTF">2021-08-11T14:11:58Z</dcterms:modified>
</cp:coreProperties>
</file>