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F38E7-E9EA-1742-A34B-7BEE5A0F8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4BF94-1B18-344F-A639-8B68EF4C4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A1866-A98E-E940-BDC6-48582363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0DE8-71E3-CD43-AD75-E3B856B875DA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EAE01-DDB2-7047-A448-E09CA1C6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E575C-888F-0549-A256-DE7B4900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11AC-A4BA-E44C-9B5F-3951D524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8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8884-3603-9445-9930-E1DDFB0F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4F0CF-EC24-094E-95FC-E343CED0A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5B3BC-79F0-BA4C-953D-0CECA12F2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0DE8-71E3-CD43-AD75-E3B856B875DA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D3F5D-90C2-ED43-8D8D-197DDC186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EED38-A04E-EC41-A58E-7A361568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11AC-A4BA-E44C-9B5F-3951D524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4128E1-89E3-B649-8378-D8F3329E0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FA486-0864-6547-A8D5-720103952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F2716-865F-8644-83AA-C90C4390E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0DE8-71E3-CD43-AD75-E3B856B875DA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98825-21B8-A24F-90C2-BFA9C57D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86AA3-0AE1-0940-B7C1-698FEC79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11AC-A4BA-E44C-9B5F-3951D524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6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E3AB-B66E-984D-A8F2-F9FEED0A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14DC1-CEC5-4D47-B4C6-E65F0A0D5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239AC-107A-0D41-9ABE-1E034E066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0DE8-71E3-CD43-AD75-E3B856B875DA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89B32-7E06-5B49-A205-7F57AB50E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58162-F501-EC4F-808E-D4AF0A33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11AC-A4BA-E44C-9B5F-3951D524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7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05E62-CBAB-E44D-8039-5B8FA3A7F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C65-BD4E-7A4C-A26A-A623A35EF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D40E2-A4FB-0243-AC35-F604806A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0DE8-71E3-CD43-AD75-E3B856B875DA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1C49A-8B74-7B48-98B8-E9EEBAE22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5062D-7C6C-9445-9F83-22818655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11AC-A4BA-E44C-9B5F-3951D524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3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19FB-CDEE-6B4A-89F3-27621BE0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3741D-2D93-2B46-80DC-801E92C9F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AB24F-3D52-2D48-B183-1153A397B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58278-4C2A-DC4B-8C73-4617DB94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0DE8-71E3-CD43-AD75-E3B856B875DA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5C876-2FF4-7749-B5BD-D4F948FC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448F2-CE11-BC4E-901C-5A258CF8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11AC-A4BA-E44C-9B5F-3951D524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2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D1E0A-DBC1-F349-8523-0EB277C91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68787-090D-174B-9060-63D780C14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74BC9-5809-FA4D-95E4-0BB97949D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65D68-4AED-9040-9615-03449F3FC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380B7F-351C-AE43-AB4E-1F6026919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CE5A2-2B1D-3747-9654-3BA49D45E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0DE8-71E3-CD43-AD75-E3B856B875DA}" type="datetimeFigureOut">
              <a:rPr lang="en-US" smtClean="0"/>
              <a:t>7/2/21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23F18F-DED6-0641-A3F8-FACB3428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7FC61D-F809-114A-A4AA-02C64AA2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11AC-A4BA-E44C-9B5F-3951D524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8E3C-4686-DC41-BB40-F40ECBA2C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3E1FCF-E297-744B-A3A1-E32FD50D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0DE8-71E3-CD43-AD75-E3B856B875DA}" type="datetimeFigureOut">
              <a:rPr lang="en-US" smtClean="0"/>
              <a:t>7/2/21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23609-76C0-CC48-B587-45F294E8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86963-ED96-6D48-B23B-D8DF2D26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11AC-A4BA-E44C-9B5F-3951D524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7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F7455-4413-964F-8E78-C6AB4D0F8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0DE8-71E3-CD43-AD75-E3B856B875DA}" type="datetimeFigureOut">
              <a:rPr lang="en-US" smtClean="0"/>
              <a:t>7/2/21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FD123-4604-A94C-8E75-6E2E3DA4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9B331-6BC5-464C-8FEE-5A5DC3DF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11AC-A4BA-E44C-9B5F-3951D524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4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5D183-0D97-834D-8B08-13E7B7E5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54A6-200E-C043-86E4-C69D6DD9F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16E8D-3BE7-C24A-B30A-45F33A5F7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4234B-F933-9949-89A9-7449CB97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0DE8-71E3-CD43-AD75-E3B856B875DA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60DF2-ED52-034F-AE09-36AE23DC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0ECD5-84DB-9446-89C4-7561065F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11AC-A4BA-E44C-9B5F-3951D524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3906-D179-1B4D-8BF3-AA45FEFA8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02B08-433F-924C-97CA-E0B3693BE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54903-DDE8-4249-A6C3-39A4C3F1B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BBD54-B7E1-ED41-B6DF-EE8B758DA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0DE8-71E3-CD43-AD75-E3B856B875DA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3CAE8-3419-1940-A9E1-931C4CB3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7D220-C706-3F4F-80DC-ABE24237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11AC-A4BA-E44C-9B5F-3951D524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7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5A8B7-1A1F-1948-BC58-7CB96D11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7DE4F-AD8C-654C-A762-1DE6EABFA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78590-EF55-1249-9248-6B0089AD5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50DE8-71E3-CD43-AD75-E3B856B875DA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86AEA-3D51-9B49-916D-84901739E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79B22-FAE4-D448-A024-C356E47D1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911AC-A4BA-E44C-9B5F-3951D524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0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DBC5-DD56-E047-BCD7-7928BAD854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040CE-0AFB-254C-9D29-67455CF522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90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E3F57-8D42-6D44-8CE8-49C73A21F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8DA35-82B2-A243-A76C-AD897ED6D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1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7795-F58E-2B4D-8FB5-6E860F7E5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EA73-67F9-6040-973A-C8229BE41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7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7BFF-E75D-0A46-89F9-DE4E075E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676AB-CC78-DF42-AEF6-9EAC7BC56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5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48F0-BCFE-1D48-85C5-68B2BF97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C0DA4-94ED-4C48-B579-3E92828D7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0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5C418-8C67-E245-8EE3-69D51DF02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BC02-DD1E-BE4C-BC1F-18BA00414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0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8569-E499-5942-9917-15240185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76DAF-CA18-AA4C-8970-B510E5300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28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6E09-BF2E-C446-A6B7-08B7E681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0A3CC-494F-3643-9ECF-6EAD5E96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76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0301-031F-0D4D-92EB-CB38D7CE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DDE75-AC66-0D46-9A1A-A892452EC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14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C2234-AB58-394D-A4BA-61893C42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DB9FE-9E44-BA43-B70B-2BA863268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19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Macintosh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Zehnder, Charlotte B</dc:creator>
  <cp:lastModifiedBy>Zehnder, Charlotte B</cp:lastModifiedBy>
  <cp:revision>4</cp:revision>
  <dcterms:created xsi:type="dcterms:W3CDTF">2021-07-02T14:46:56Z</dcterms:created>
  <dcterms:modified xsi:type="dcterms:W3CDTF">2021-07-02T15:55:30Z</dcterms:modified>
</cp:coreProperties>
</file>